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57" r:id="rId3"/>
    <p:sldId id="304" r:id="rId4"/>
    <p:sldId id="303" r:id="rId5"/>
    <p:sldId id="302" r:id="rId6"/>
    <p:sldId id="301" r:id="rId7"/>
    <p:sldId id="259" r:id="rId8"/>
    <p:sldId id="263" r:id="rId9"/>
    <p:sldId id="261" r:id="rId10"/>
    <p:sldId id="271" r:id="rId11"/>
    <p:sldId id="262" r:id="rId12"/>
    <p:sldId id="264" r:id="rId13"/>
    <p:sldId id="265" r:id="rId14"/>
    <p:sldId id="299" r:id="rId15"/>
    <p:sldId id="300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3614" autoAdjust="0"/>
  </p:normalViewPr>
  <p:slideViewPr>
    <p:cSldViewPr snapToGrid="0">
      <p:cViewPr varScale="1">
        <p:scale>
          <a:sx n="83" d="100"/>
          <a:sy n="83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048046077573632E-2"/>
          <c:y val="9.705312485482899E-2"/>
          <c:w val="0.74836652371630952"/>
          <c:h val="0.754457470091464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Физ. Воспит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13</c:v>
                </c:pt>
                <c:pt idx="3">
                  <c:v>12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ED-4CA5-8EF0-AFBAD92760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Технология Физ воспит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ED-4CA5-8EF0-AFBAD92760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Отечественные технологии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ED-4CA5-8EF0-AFBAD92760DC}"/>
            </c:ext>
          </c:extLst>
        </c:ser>
        <c:dLbls/>
        <c:axId val="90166784"/>
        <c:axId val="90168320"/>
      </c:barChart>
      <c:catAx>
        <c:axId val="90166784"/>
        <c:scaling>
          <c:orientation val="minMax"/>
        </c:scaling>
        <c:axPos val="b"/>
        <c:numFmt formatCode="General" sourceLinked="1"/>
        <c:tickLblPos val="nextTo"/>
        <c:crossAx val="90168320"/>
        <c:crosses val="autoZero"/>
        <c:auto val="1"/>
        <c:lblAlgn val="ctr"/>
        <c:lblOffset val="100"/>
      </c:catAx>
      <c:valAx>
        <c:axId val="90168320"/>
        <c:scaling>
          <c:orientation val="minMax"/>
        </c:scaling>
        <c:axPos val="l"/>
        <c:majorGridlines/>
        <c:numFmt formatCode="General" sourceLinked="1"/>
        <c:tickLblPos val="nextTo"/>
        <c:crossAx val="9016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64049285505992"/>
          <c:y val="7.7073719785069481E-2"/>
          <c:w val="0.155767351997667"/>
          <c:h val="0.7902265622075878"/>
        </c:manualLayout>
      </c:layout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6706527171186898E-2"/>
          <c:y val="8.3213064817838009E-2"/>
          <c:w val="0.68308945756780415"/>
          <c:h val="0.808359747575742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Физ. Воспит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14</c:v>
                </c:pt>
                <c:pt idx="3">
                  <c:v>8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BA-4EFD-B49E-0EFD993590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Технол. Физ. Воспит.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BA-4EFD-B49E-0EFD993590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Отечественные технол.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BA-4EFD-B49E-0EFD9935901E}"/>
            </c:ext>
          </c:extLst>
        </c:ser>
        <c:dLbls/>
        <c:axId val="92867200"/>
        <c:axId val="92877184"/>
      </c:barChart>
      <c:catAx>
        <c:axId val="92867200"/>
        <c:scaling>
          <c:orientation val="minMax"/>
        </c:scaling>
        <c:axPos val="b"/>
        <c:numFmt formatCode="General" sourceLinked="1"/>
        <c:tickLblPos val="nextTo"/>
        <c:crossAx val="92877184"/>
        <c:crosses val="autoZero"/>
        <c:auto val="1"/>
        <c:lblAlgn val="ctr"/>
        <c:lblOffset val="100"/>
      </c:catAx>
      <c:valAx>
        <c:axId val="92877184"/>
        <c:scaling>
          <c:orientation val="minMax"/>
        </c:scaling>
        <c:axPos val="l"/>
        <c:majorGridlines/>
        <c:numFmt formatCode="General" sourceLinked="1"/>
        <c:tickLblPos val="nextTo"/>
        <c:crossAx val="9286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024302517741"/>
          <c:y val="0.11249230274308473"/>
          <c:w val="0.22608693010595901"/>
          <c:h val="0.7790989453515198"/>
        </c:manualLayout>
      </c:layout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675524934383215E-2"/>
          <c:y val="5.5962379702537174E-2"/>
          <c:w val="0.62611414892582862"/>
          <c:h val="0.825234541245697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Физ.Воспит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20</c:v>
                </c:pt>
                <c:pt idx="2">
                  <c:v>19</c:v>
                </c:pt>
                <c:pt idx="3">
                  <c:v>22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B0-48D9-8C10-D4EE57C5A1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Технология физ. Воспит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B0-48D9-8C10-D4EE57C5A1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Отечественные технологии 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B0-48D9-8C10-D4EE57C5A129}"/>
            </c:ext>
          </c:extLst>
        </c:ser>
        <c:dLbls/>
        <c:axId val="94532736"/>
        <c:axId val="94534272"/>
      </c:barChart>
      <c:catAx>
        <c:axId val="94532736"/>
        <c:scaling>
          <c:orientation val="minMax"/>
        </c:scaling>
        <c:axPos val="b"/>
        <c:numFmt formatCode="General" sourceLinked="1"/>
        <c:tickLblPos val="nextTo"/>
        <c:crossAx val="94534272"/>
        <c:crosses val="autoZero"/>
        <c:auto val="1"/>
        <c:lblAlgn val="ctr"/>
        <c:lblOffset val="100"/>
      </c:catAx>
      <c:valAx>
        <c:axId val="94534272"/>
        <c:scaling>
          <c:orientation val="minMax"/>
        </c:scaling>
        <c:axPos val="l"/>
        <c:majorGridlines/>
        <c:numFmt formatCode="General" sourceLinked="1"/>
        <c:tickLblPos val="nextTo"/>
        <c:crossAx val="9453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67238990959477"/>
          <c:y val="5.5061867266591694E-2"/>
          <c:w val="0.31312390638670173"/>
          <c:h val="0.82703239067575229"/>
        </c:manualLayout>
      </c:layout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22621-20CC-4715-97CF-DDE8407A4DD6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EC060-4406-4DF1-B669-674500BBA4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92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C060-4406-4DF1-B669-674500BBA42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80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57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779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59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1703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036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18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4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22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25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4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1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08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40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59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4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6D55-9EAD-45DB-AE05-2E6031CAEB1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4A9340-23FB-4FDA-B78E-0F015CBB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3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251880"/>
            <a:ext cx="10112990" cy="1937982"/>
          </a:xfrm>
        </p:spPr>
        <p:txBody>
          <a:bodyPr/>
          <a:lstStyle/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современных отечественных технологий физического воспитания </a:t>
            </a:r>
            <a:endParaRPr lang="ru-RU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5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1" y="258871"/>
            <a:ext cx="10960273" cy="7682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 Диаграмма анализа научно-теоретического журнала «Физическая культура: воспитание, образование, тренировка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6602519"/>
              </p:ext>
            </p:extLst>
          </p:nvPr>
        </p:nvGraphicFramePr>
        <p:xfrm>
          <a:off x="350729" y="1866378"/>
          <a:ext cx="8635348" cy="415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27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807" y="221293"/>
            <a:ext cx="10871663" cy="10563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Рис.3 Диаграмма анализа Научно-теоретического журнала «Ученые записки университета имени П.Ф. Лесгафта»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3900758"/>
              </p:ext>
            </p:extLst>
          </p:nvPr>
        </p:nvGraphicFramePr>
        <p:xfrm>
          <a:off x="352186" y="2047854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130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48" y="413361"/>
            <a:ext cx="11134710" cy="10772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анализ публикаций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975" y="1697126"/>
            <a:ext cx="9706743" cy="3880773"/>
          </a:xfrm>
        </p:spPr>
        <p:txBody>
          <a:bodyPr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основном предполагается  как процесс, не меньшее количество статей о его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чуть меньше статей о средствах, методах, системе ФВ. ФВ как дисциплина в ВУЗе.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физического воспитания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минимально, и только в варианте технология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воспитания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 технологии – отсутствуют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6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9860" y="450936"/>
            <a:ext cx="10120102" cy="1216417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9234" y="1490597"/>
            <a:ext cx="10057471" cy="4538239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разработки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отечественных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физического воспитания мало освящается в ведущих профильных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материалы имеют узкую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вариантов решения проблемы - преимущественная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технология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воспитания, разрабатываемая и реализуемая Олегом Алексеевичем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Калуцких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07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578" y="210105"/>
            <a:ext cx="11378542" cy="8640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«Братья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Калуцких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«Минута Славы»  2007г.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±ÑÐ°ÑÑÑ ÐºÐ°Ð»ÑÑÐºÐ¸Ñ Ð¼Ð¸Ð½ÑÑÐ° ÑÐ»Ð°Ð²Ñ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52" y="2560083"/>
            <a:ext cx="5175249" cy="33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495" y="1938646"/>
            <a:ext cx="6524625" cy="32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0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60" y="254493"/>
            <a:ext cx="11159231" cy="7824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Калуцких</a:t>
            </a:r>
            <a:r>
              <a:rPr lang="ru-RU" sz="4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2018г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7" y="4206035"/>
            <a:ext cx="3723713" cy="2651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6074" y="4206034"/>
            <a:ext cx="4110361" cy="2651965"/>
          </a:xfrm>
          <a:prstGeom prst="rect">
            <a:avLst/>
          </a:prstGeom>
        </p:spPr>
      </p:pic>
      <p:pic>
        <p:nvPicPr>
          <p:cNvPr id="2050" name="Picture 2" descr="http://kraftakro.net/wp-content/uploads/2018/04/IMG_3979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5629" y="4206035"/>
            <a:ext cx="3794735" cy="26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aftakro.net/wp-content/uploads/2018/04/IMG_0273-300x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7" y="1491449"/>
            <a:ext cx="3723713" cy="22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raftakro.net/wp-content/uploads/2018/04/IMG_9900-300x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073" y="1491449"/>
            <a:ext cx="4110361" cy="22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raftakro.net/wp-content/uploads/2018/04/20160607_211207-300x2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5627" y="1491450"/>
            <a:ext cx="3794737" cy="22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8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370" y="1553226"/>
            <a:ext cx="10270273" cy="2693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1" y="350292"/>
            <a:ext cx="10541126" cy="1082723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цель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1" y="1433015"/>
            <a:ext cx="11341288" cy="5104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Стремительно меняющиеся условия жизни ставят перед педагогической наукой вопрос о формировании у подрастающего поколения не столько конкретных физических качеств, сколько потенциальных возможностей быстрой адаптации к изменяющейся среде, сопротивляемости её неблагоприятным факторам, готовности к эффективному использованию технологических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киберноваций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освещенности существующих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отечественных технологий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контент-анализ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научно-теоретических журналов входящих в перечень ВАК РФ.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930" y="3078480"/>
            <a:ext cx="10138410" cy="13208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исследуемых журналов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8596668" cy="1079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84" y="140970"/>
            <a:ext cx="11267016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физической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endParaRPr lang="ru-RU" sz="4000" b="1" dirty="0"/>
          </a:p>
        </p:txBody>
      </p:sp>
      <p:pic>
        <p:nvPicPr>
          <p:cNvPr id="4" name="Содержимое 3" descr="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9791" y="1280160"/>
            <a:ext cx="4376919" cy="5154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04" y="198120"/>
            <a:ext cx="109812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культура: воспитание образование, тренировка. (ФК:ВОТ)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Содержимое 3" descr="oblozhka_1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500" y="1885950"/>
            <a:ext cx="3920490" cy="4503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04" y="175260"/>
            <a:ext cx="11267016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записки университета имени П.Ф Лесгафта.</a:t>
            </a:r>
            <a:endParaRPr lang="ru-RU" sz="4000" b="1" dirty="0"/>
          </a:p>
        </p:txBody>
      </p:sp>
      <p:pic>
        <p:nvPicPr>
          <p:cNvPr id="4" name="Содержимое 3" descr="95797e00292ec933a254a1e5944389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450" y="1805940"/>
            <a:ext cx="4011929" cy="4697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27546"/>
            <a:ext cx="10945505" cy="1132764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единиц текста 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1891430"/>
            <a:ext cx="11737075" cy="42773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понятия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исследовательским задачам: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воспитание»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физического воспитания»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«Отечественные технологии»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8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69468" y="1665401"/>
            <a:ext cx="9506676" cy="2047163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6470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807" y="359080"/>
            <a:ext cx="10621143" cy="12066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 Диаграмма анализа научно-теоретического журнала «Теория и практика физической культуры»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7419816"/>
              </p:ext>
            </p:extLst>
          </p:nvPr>
        </p:nvGraphicFramePr>
        <p:xfrm>
          <a:off x="364713" y="1903958"/>
          <a:ext cx="8596312" cy="395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463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A7CDEA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571</TotalTime>
  <Words>283</Words>
  <Application>Microsoft Office PowerPoint</Application>
  <PresentationFormat>Произвольный</PresentationFormat>
  <Paragraphs>31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Обзор современных отечественных технологий физического воспитания </vt:lpstr>
      <vt:lpstr>Актуальность и цель исследования</vt:lpstr>
      <vt:lpstr>Список исследуемых журналов </vt:lpstr>
      <vt:lpstr>Теория и практика физической культуры </vt:lpstr>
      <vt:lpstr>Физическая культура: воспитание образование, тренировка. (ФК:ВОТ) </vt:lpstr>
      <vt:lpstr>Ученые записки университета имени П.Ф Лесгафта.</vt:lpstr>
      <vt:lpstr>Индикаторы единиц текста </vt:lpstr>
      <vt:lpstr>Результаты исследования </vt:lpstr>
      <vt:lpstr>Рис.1 Диаграмма анализа научно-теоретического журнала «Теория и практика физической культуры»</vt:lpstr>
      <vt:lpstr>Рис.2 Диаграмма анализа научно-теоретического журнала «Физическая культура: воспитание, образование, тренировка</vt:lpstr>
      <vt:lpstr>Рис.3 Диаграмма анализа Научно-теоретического журнала «Ученые записки университета имени П.Ф. Лесгафта» </vt:lpstr>
      <vt:lpstr>Содержательный анализ публикаций</vt:lpstr>
      <vt:lpstr>Выводы</vt:lpstr>
      <vt:lpstr>«Братья Калуцких» на «Минута Славы»  2007г.</vt:lpstr>
      <vt:lpstr>«Школа Калуцких» 2018г.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в крови при мышечной работе</dc:title>
  <dc:creator>Анютка</dc:creator>
  <cp:lastModifiedBy>a1275</cp:lastModifiedBy>
  <cp:revision>50</cp:revision>
  <dcterms:created xsi:type="dcterms:W3CDTF">2018-03-10T11:16:27Z</dcterms:created>
  <dcterms:modified xsi:type="dcterms:W3CDTF">2018-04-16T10:34:50Z</dcterms:modified>
</cp:coreProperties>
</file>