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5" r:id="rId3"/>
    <p:sldId id="258" r:id="rId4"/>
    <p:sldId id="267" r:id="rId5"/>
    <p:sldId id="266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048" autoAdjust="0"/>
  </p:normalViewPr>
  <p:slideViewPr>
    <p:cSldViewPr snapToObjects="1">
      <p:cViewPr varScale="1">
        <p:scale>
          <a:sx n="66" d="100"/>
          <a:sy n="66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5E14-7BED-E94B-8F08-B60436F296A5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74D99-D745-2043-86AF-0CD39F1179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56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6E74E-3479-C14C-92B8-B9AF2F7D1AF8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C59C4-0D12-5945-9DD7-C1E73A811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3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C59C4-0D12-5945-9DD7-C1E73A811A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0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212" y="1621973"/>
            <a:ext cx="8612188" cy="1447800"/>
          </a:xfrm>
        </p:spPr>
        <p:txBody>
          <a:bodyPr>
            <a:noAutofit/>
          </a:bodyPr>
          <a:lstStyle/>
          <a:p>
            <a:r>
              <a:rPr lang="ru-RU" sz="4400" b="1" dirty="0"/>
              <a:t>Футбол - современно!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4618" y="5715000"/>
            <a:ext cx="6400800" cy="1947333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АВТОР: </a:t>
            </a:r>
            <a:r>
              <a:rPr lang="ru-RU" sz="2000" b="1" dirty="0" err="1" smtClean="0">
                <a:solidFill>
                  <a:schemeClr val="tx1"/>
                </a:solidFill>
              </a:rPr>
              <a:t>Шамаева</a:t>
            </a:r>
            <a:r>
              <a:rPr lang="ru-RU" sz="2000" b="1" dirty="0" smtClean="0">
                <a:solidFill>
                  <a:schemeClr val="tx1"/>
                </a:solidFill>
              </a:rPr>
              <a:t> Галина Ивановна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http://</a:t>
            </a:r>
            <a:r>
              <a:rPr lang="en-US" sz="2000" b="1" dirty="0" smtClean="0">
                <a:solidFill>
                  <a:schemeClr val="tx1"/>
                </a:solidFill>
              </a:rPr>
              <a:t>gishamaeva.wix.com/portfolio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81000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Ничто так не подрывает здоровье человека, как 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безделье!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2438400"/>
            <a:ext cx="975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Вот, например, как Вы относитесь к своему компьютеру? Уверена, что Вы к нему относитесь бережно и с уважением. Иначе и не может быть, ведь Вы заплатили за него такие большие деньги. Тело своё Вы получили безвозмездно, то есть даром, наверное, поэтому, многие и склонны недооценивать его как нечто достойное и требующее не только уважения, но и заботы.</a:t>
            </a: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91" y="228599"/>
            <a:ext cx="5471823" cy="3372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27462"/>
            <a:ext cx="5181600" cy="3380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3694974"/>
            <a:ext cx="5181600" cy="31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4978400" cy="3733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4000" y="4572000"/>
            <a:ext cx="193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Дмитрий Клоков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4978400" cy="3733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81800" y="4581815"/>
            <a:ext cx="255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Светлана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Мастеркова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5564468" cy="3222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26537"/>
            <a:ext cx="5239460" cy="32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04800"/>
            <a:ext cx="4517137" cy="2971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623" y="304800"/>
            <a:ext cx="4829177" cy="297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3657599"/>
            <a:ext cx="4681319" cy="30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4212" y="685800"/>
            <a:ext cx="9831388" cy="361526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8506" y="44958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Шамаева</a:t>
            </a:r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Г.И., </a:t>
            </a:r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Интерактивные технологии и средства контроля домашних заданий на уроках физической культуры. // ВЕСТНИК ПЕДАГОГИЧЕСКИХ ИННОВАЦИЙ. 2017. № </a:t>
            </a:r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4. 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рез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{48AAFC36-D64E-2146-A728-D5DBF9B2B39B}tf16392442</Template>
  <TotalTime>415</TotalTime>
  <Words>67</Words>
  <Application>Microsoft Office PowerPoint</Application>
  <PresentationFormat>Широкоэкранный</PresentationFormat>
  <Paragraphs>10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Bookman Old Style</vt:lpstr>
      <vt:lpstr>Calibri</vt:lpstr>
      <vt:lpstr>Century Gothic</vt:lpstr>
      <vt:lpstr>Roboto</vt:lpstr>
      <vt:lpstr>Wingdings 3</vt:lpstr>
      <vt:lpstr>Срез</vt:lpstr>
      <vt:lpstr>Футбол - современно!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Шамаева Галина Ивановна</dc:creator>
  <cp:lastModifiedBy>Sinay</cp:lastModifiedBy>
  <cp:revision>84</cp:revision>
  <dcterms:created xsi:type="dcterms:W3CDTF">2016-12-15T01:00:21Z</dcterms:created>
  <dcterms:modified xsi:type="dcterms:W3CDTF">2018-01-13T22:28:47Z</dcterms:modified>
  <cp:contentStatus/>
</cp:coreProperties>
</file>