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9" r:id="rId5"/>
    <p:sldId id="258" r:id="rId6"/>
    <p:sldId id="262" r:id="rId7"/>
    <p:sldId id="263" r:id="rId8"/>
    <p:sldId id="264" r:id="rId9"/>
    <p:sldId id="260" r:id="rId10"/>
    <p:sldId id="279" r:id="rId11"/>
    <p:sldId id="261" r:id="rId12"/>
    <p:sldId id="269" r:id="rId13"/>
    <p:sldId id="278" r:id="rId14"/>
    <p:sldId id="272" r:id="rId15"/>
    <p:sldId id="273" r:id="rId16"/>
    <p:sldId id="277" r:id="rId17"/>
    <p:sldId id="276" r:id="rId18"/>
    <p:sldId id="274" r:id="rId19"/>
    <p:sldId id="271" r:id="rId20"/>
    <p:sldId id="270" r:id="rId21"/>
    <p:sldId id="275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CF66D69-5BAC-4C65-9986-0146F68E597E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BC777B5-436C-47C2-829C-74E3244F8FC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2.jpg"/><Relationship Id="rId7" Type="http://schemas.openxmlformats.org/officeDocument/2006/relationships/image" Target="../media/image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11" Type="http://schemas.openxmlformats.org/officeDocument/2006/relationships/image" Target="../media/image6.jpeg"/><Relationship Id="rId5" Type="http://schemas.openxmlformats.org/officeDocument/2006/relationships/image" Target="../media/image36.png"/><Relationship Id="rId10" Type="http://schemas.openxmlformats.org/officeDocument/2006/relationships/image" Target="../media/image5.jpg"/><Relationship Id="rId4" Type="http://schemas.openxmlformats.org/officeDocument/2006/relationships/image" Target="../media/image35.jpeg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1.jpg"/><Relationship Id="rId7" Type="http://schemas.openxmlformats.org/officeDocument/2006/relationships/image" Target="../media/image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9.jpg"/><Relationship Id="rId7" Type="http://schemas.openxmlformats.org/officeDocument/2006/relationships/image" Target="../media/image5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2.jpeg"/><Relationship Id="rId7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5.jpeg"/><Relationship Id="rId7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6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20.jpg"/><Relationship Id="rId10" Type="http://schemas.openxmlformats.org/officeDocument/2006/relationships/image" Target="../media/image6.jpeg"/><Relationship Id="rId4" Type="http://schemas.openxmlformats.org/officeDocument/2006/relationships/image" Target="../media/image19.jpeg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g"/><Relationship Id="rId7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g"/><Relationship Id="rId7" Type="http://schemas.openxmlformats.org/officeDocument/2006/relationships/image" Target="../media/image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6.jpeg"/><Relationship Id="rId7" Type="http://schemas.openxmlformats.org/officeDocument/2006/relationships/image" Target="../media/image4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27.jp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9.jpg"/><Relationship Id="rId7" Type="http://schemas.openxmlformats.org/officeDocument/2006/relationships/image" Target="../media/image4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30.jp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18" y="3573016"/>
            <a:ext cx="8874362" cy="2880320"/>
          </a:xfrm>
        </p:spPr>
        <p:txBody>
          <a:bodyPr>
            <a:normAutofit/>
          </a:bodyPr>
          <a:lstStyle/>
          <a:p>
            <a:r>
              <a:rPr lang="ru-RU" sz="2400" b="1" dirty="0"/>
              <a:t>Опыт работы по реализации образовательного проекта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Самбо в школу»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общеобразовательных организациях города </a:t>
            </a:r>
            <a:r>
              <a:rPr lang="ru-RU" sz="2400" b="1" dirty="0" smtClean="0"/>
              <a:t>Москвы</a:t>
            </a:r>
          </a:p>
          <a:p>
            <a:endParaRPr lang="ru-RU" sz="2400" b="1" dirty="0"/>
          </a:p>
          <a:p>
            <a:endParaRPr lang="ru-RU" sz="2400" i="1" dirty="0" smtClean="0"/>
          </a:p>
          <a:p>
            <a:r>
              <a:rPr lang="ru-RU" sz="2400" i="1" dirty="0" smtClean="0"/>
              <a:t>Юрий Михайлович </a:t>
            </a:r>
            <a:r>
              <a:rPr lang="ru-RU" sz="2400" i="1" dirty="0" err="1" smtClean="0"/>
              <a:t>Паровинчак</a:t>
            </a:r>
            <a:endParaRPr lang="ru-RU" sz="2400" i="1" dirty="0"/>
          </a:p>
        </p:txBody>
      </p:sp>
      <p:pic>
        <p:nvPicPr>
          <p:cNvPr id="205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2617" y="1556792"/>
            <a:ext cx="6383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Ассоциация детских клубов при Федерации самбо Москвы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Клуб спортивных единоборств «КЛАН»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7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6140174" cy="3453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02669"/>
            <a:ext cx="2935337" cy="5222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098610"/>
            <a:ext cx="6850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27 </a:t>
            </a:r>
            <a:r>
              <a:rPr lang="ru-RU" dirty="0" smtClean="0"/>
              <a:t>мая Черкизовский парк</a:t>
            </a:r>
          </a:p>
          <a:p>
            <a:r>
              <a:rPr lang="ru-RU" dirty="0" smtClean="0"/>
              <a:t>крупный турнир </a:t>
            </a:r>
            <a:r>
              <a:rPr lang="ru-RU" dirty="0"/>
              <a:t>среди школьников в честь Дня </a:t>
            </a:r>
            <a:r>
              <a:rPr lang="ru-RU" dirty="0" smtClean="0"/>
              <a:t>Пограничника</a:t>
            </a:r>
          </a:p>
          <a:p>
            <a:r>
              <a:rPr lang="ru-RU" dirty="0" smtClean="0"/>
              <a:t>под </a:t>
            </a:r>
            <a:r>
              <a:rPr lang="ru-RU" dirty="0"/>
              <a:t>эгидой Департамента образования </a:t>
            </a:r>
            <a:r>
              <a:rPr lang="ru-RU" dirty="0" err="1" smtClean="0"/>
              <a:t>г.Москвы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Бронзовые призёры </a:t>
            </a:r>
          </a:p>
          <a:p>
            <a:r>
              <a:rPr lang="ru-RU" dirty="0" smtClean="0"/>
              <a:t>Никита Попов и Никита Цветков</a:t>
            </a:r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34" y="332656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32" y="332656"/>
            <a:ext cx="1266828" cy="6840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332656"/>
            <a:ext cx="1214370" cy="683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94" y="332656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611955" cy="2061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221088"/>
            <a:ext cx="4211960" cy="2369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1" y="1988840"/>
            <a:ext cx="3060241" cy="223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88130"/>
            <a:ext cx="2881684" cy="681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70129"/>
            <a:ext cx="1137620" cy="6153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0497" y="4869160"/>
            <a:ext cx="3041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программе Спартакиады: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САМБО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ГТО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ФУТБОЛ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73595" y="1765521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Место проведения:</a:t>
            </a:r>
          </a:p>
          <a:p>
            <a:r>
              <a:rPr lang="ru-RU" dirty="0" smtClean="0"/>
              <a:t>Олимпийская деревня – 80</a:t>
            </a:r>
          </a:p>
          <a:p>
            <a:r>
              <a:rPr lang="ru-RU" dirty="0" smtClean="0"/>
              <a:t>Стадион ГБОУ Школа №14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51826" y="1639356"/>
            <a:ext cx="191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21-28 мая 2017г.</a:t>
            </a:r>
            <a:endParaRPr lang="ru-RU" dirty="0"/>
          </a:p>
        </p:txBody>
      </p:sp>
      <p:pic>
        <p:nvPicPr>
          <p:cNvPr id="18" name="Рисунок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8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6876256" cy="3867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5904656" cy="3321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510" y="585554"/>
            <a:ext cx="2849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Летний спортивно-</a:t>
            </a:r>
          </a:p>
          <a:p>
            <a:r>
              <a:rPr lang="ru-RU" dirty="0" smtClean="0"/>
              <a:t>оздоровительный лагерь</a:t>
            </a:r>
          </a:p>
          <a:p>
            <a:r>
              <a:rPr lang="ru-RU" dirty="0" smtClean="0"/>
              <a:t>(Западный Крым)</a:t>
            </a:r>
          </a:p>
          <a:p>
            <a:r>
              <a:rPr lang="ru-RU" dirty="0" smtClean="0"/>
              <a:t>Июнь 21 день</a:t>
            </a:r>
          </a:p>
          <a:p>
            <a:r>
              <a:rPr lang="ru-RU" dirty="0" smtClean="0"/>
              <a:t>Июль 21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7" y="836712"/>
            <a:ext cx="5328592" cy="29973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23" y="3241073"/>
            <a:ext cx="5724128" cy="313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976660"/>
            <a:ext cx="3281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 сентября </a:t>
            </a:r>
            <a:r>
              <a:rPr lang="ru-RU" dirty="0" smtClean="0"/>
              <a:t>2017г.</a:t>
            </a:r>
          </a:p>
          <a:p>
            <a:r>
              <a:rPr lang="ru-RU" dirty="0" smtClean="0"/>
              <a:t>в </a:t>
            </a:r>
            <a:r>
              <a:rPr lang="ru-RU" dirty="0"/>
              <a:t>Большом спортивном зале </a:t>
            </a:r>
            <a:endParaRPr lang="ru-RU" dirty="0"/>
          </a:p>
          <a:p>
            <a:r>
              <a:rPr lang="ru-RU" dirty="0" smtClean="0"/>
              <a:t>постелен </a:t>
            </a:r>
            <a:r>
              <a:rPr lang="ru-RU" dirty="0"/>
              <a:t>борцовский ковёр </a:t>
            </a:r>
            <a:endParaRPr lang="ru-RU" dirty="0" smtClean="0"/>
          </a:p>
          <a:p>
            <a:r>
              <a:rPr lang="ru-RU" dirty="0" smtClean="0"/>
              <a:t>и проведены </a:t>
            </a:r>
            <a:r>
              <a:rPr lang="ru-RU" dirty="0"/>
              <a:t>поединки </a:t>
            </a:r>
            <a:endParaRPr lang="ru-RU" dirty="0" smtClean="0"/>
          </a:p>
          <a:p>
            <a:r>
              <a:rPr lang="ru-RU" dirty="0" smtClean="0"/>
              <a:t>местных </a:t>
            </a:r>
            <a:r>
              <a:rPr lang="ru-RU" dirty="0"/>
              <a:t>самбистов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командой гостей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бойцовского клуба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Олимпийская деревня – 80»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427" y="4293096"/>
            <a:ext cx="2543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Товарищеская встреча</a:t>
            </a:r>
          </a:p>
          <a:p>
            <a:r>
              <a:rPr lang="ru-RU" dirty="0" smtClean="0"/>
              <a:t>в честь годовщины</a:t>
            </a:r>
          </a:p>
          <a:p>
            <a:r>
              <a:rPr lang="ru-RU" dirty="0" smtClean="0"/>
              <a:t>Секции самбо </a:t>
            </a:r>
          </a:p>
          <a:p>
            <a:r>
              <a:rPr lang="ru-RU" dirty="0" smtClean="0"/>
              <a:t>в Школе №14</a:t>
            </a:r>
            <a:endParaRPr lang="ru-RU" dirty="0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58" y="260648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56" y="260648"/>
            <a:ext cx="1266828" cy="6840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260648"/>
            <a:ext cx="1214370" cy="683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18" y="260648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398865"/>
            <a:ext cx="6300192" cy="4198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4" y="236645"/>
            <a:ext cx="3816426" cy="2544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46585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 сентября 2017г.</a:t>
            </a:r>
          </a:p>
          <a:p>
            <a:r>
              <a:rPr lang="ru-RU" dirty="0" smtClean="0"/>
              <a:t>Показательные выступления</a:t>
            </a:r>
          </a:p>
          <a:p>
            <a:r>
              <a:rPr lang="ru-RU" dirty="0" smtClean="0"/>
              <a:t>спортсменов команды «КЛАН»</a:t>
            </a:r>
            <a:br>
              <a:rPr lang="ru-RU" dirty="0" smtClean="0"/>
            </a:br>
            <a:r>
              <a:rPr lang="ru-RU" dirty="0" smtClean="0"/>
              <a:t>на церемонии открытия зала единоборств</a:t>
            </a:r>
          </a:p>
          <a:p>
            <a:r>
              <a:rPr lang="ru-RU" dirty="0" smtClean="0"/>
              <a:t>в «Новой Школе» </a:t>
            </a:r>
          </a:p>
          <a:p>
            <a:r>
              <a:rPr lang="ru-RU" dirty="0" err="1" smtClean="0"/>
              <a:t>ул.Мосфильмовская</a:t>
            </a:r>
            <a:r>
              <a:rPr lang="ru-RU" dirty="0" smtClean="0"/>
              <a:t>, 88 к.5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09" y="2779357"/>
            <a:ext cx="2324671" cy="15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9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57563"/>
            <a:ext cx="6948264" cy="5211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951021"/>
            <a:ext cx="698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Общефизическая подготовка с элементами единоборств </a:t>
            </a:r>
          </a:p>
          <a:p>
            <a:r>
              <a:rPr lang="ru-RU" dirty="0" smtClean="0"/>
              <a:t>на </a:t>
            </a:r>
            <a:r>
              <a:rPr lang="ru-RU" dirty="0"/>
              <a:t>уроках физкультуры </a:t>
            </a:r>
            <a:r>
              <a:rPr lang="ru-RU" dirty="0" smtClean="0"/>
              <a:t> + секция самозащиты (</a:t>
            </a:r>
            <a:r>
              <a:rPr lang="ru-RU" dirty="0" err="1" smtClean="0"/>
              <a:t>доп.образование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58" y="260648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56" y="260648"/>
            <a:ext cx="1266828" cy="68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260648"/>
            <a:ext cx="1214370" cy="683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18" y="260648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59992"/>
            <a:ext cx="5112568" cy="5277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2692" y="3198657"/>
            <a:ext cx="3101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8 октября </a:t>
            </a:r>
            <a:endParaRPr lang="ru-RU" dirty="0" smtClean="0"/>
          </a:p>
          <a:p>
            <a:pPr algn="r"/>
            <a:r>
              <a:rPr lang="ru-RU" dirty="0" smtClean="0"/>
              <a:t>Открытый </a:t>
            </a:r>
            <a:r>
              <a:rPr lang="ru-RU" dirty="0"/>
              <a:t>ковёр </a:t>
            </a:r>
            <a:endParaRPr lang="ru-RU" dirty="0" smtClean="0"/>
          </a:p>
          <a:p>
            <a:pPr algn="r"/>
            <a:r>
              <a:rPr lang="ru-RU" dirty="0" smtClean="0"/>
              <a:t>в легендарной школе самбо</a:t>
            </a:r>
          </a:p>
          <a:p>
            <a:pPr algn="r"/>
            <a:r>
              <a:rPr lang="ru-RU" dirty="0" smtClean="0"/>
              <a:t>имени </a:t>
            </a:r>
            <a:r>
              <a:rPr lang="ru-RU" dirty="0" err="1" smtClean="0"/>
              <a:t>Е.М.Чумакова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1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16" y="548680"/>
            <a:ext cx="1266828" cy="68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548680"/>
            <a:ext cx="1214370" cy="683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7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6876256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146639"/>
            <a:ext cx="7058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декабря </a:t>
            </a:r>
            <a:r>
              <a:rPr lang="ru-RU" dirty="0" smtClean="0"/>
              <a:t>2017г. Фестиваль САМБО </a:t>
            </a:r>
          </a:p>
          <a:p>
            <a:r>
              <a:rPr lang="ru-RU" dirty="0" smtClean="0"/>
              <a:t>Легкоатлетический манеж </a:t>
            </a:r>
            <a:r>
              <a:rPr lang="ru-RU" dirty="0"/>
              <a:t>МГСУ </a:t>
            </a:r>
            <a:endParaRPr lang="ru-RU" dirty="0" smtClean="0"/>
          </a:p>
          <a:p>
            <a:r>
              <a:rPr lang="ru-RU" dirty="0" smtClean="0"/>
              <a:t>Департамент </a:t>
            </a:r>
            <a:r>
              <a:rPr lang="ru-RU" dirty="0"/>
              <a:t>образования Москвы </a:t>
            </a:r>
            <a:r>
              <a:rPr lang="ru-RU" dirty="0"/>
              <a:t>,</a:t>
            </a:r>
            <a:r>
              <a:rPr lang="ru-RU" dirty="0" smtClean="0"/>
              <a:t> городская Федерация </a:t>
            </a:r>
            <a:r>
              <a:rPr lang="ru-RU" dirty="0"/>
              <a:t>самбо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1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16" y="548680"/>
            <a:ext cx="1266828" cy="68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548680"/>
            <a:ext cx="1214370" cy="683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7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5940152" cy="4455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891" y="511512"/>
            <a:ext cx="7582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САМБО В ШКОЛУ. АВСТРИЙСКУЮ</a:t>
            </a:r>
          </a:p>
          <a:p>
            <a:endParaRPr lang="ru-RU" dirty="0"/>
          </a:p>
          <a:p>
            <a:r>
              <a:rPr lang="ru-RU" dirty="0" smtClean="0"/>
              <a:t>16</a:t>
            </a:r>
            <a:r>
              <a:rPr lang="ru-RU" dirty="0"/>
              <a:t> декабря в школе при Посольстве Российской Федерации в Австрии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/>
              <a:t>г.Вена</a:t>
            </a:r>
            <a:r>
              <a:rPr lang="ru-RU" dirty="0"/>
              <a:t>, Эрцгерцог Карл </a:t>
            </a:r>
            <a:r>
              <a:rPr lang="ru-RU" dirty="0" err="1"/>
              <a:t>Штрассе</a:t>
            </a:r>
            <a:r>
              <a:rPr lang="ru-RU" dirty="0"/>
              <a:t> 182, 1220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Международные </a:t>
            </a:r>
            <a:r>
              <a:rPr lang="ru-RU" dirty="0"/>
              <a:t>детские соревнования по самбо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2492896"/>
            <a:ext cx="13832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«КЛАН»</a:t>
            </a:r>
          </a:p>
          <a:p>
            <a:r>
              <a:rPr lang="ru-RU" dirty="0" smtClean="0"/>
              <a:t>Второе </a:t>
            </a:r>
          </a:p>
          <a:p>
            <a:r>
              <a:rPr lang="ru-RU" dirty="0" smtClean="0"/>
              <a:t>командное </a:t>
            </a:r>
          </a:p>
          <a:p>
            <a:r>
              <a:rPr lang="ru-RU" dirty="0" smtClean="0"/>
              <a:t>Место!</a:t>
            </a:r>
          </a:p>
          <a:p>
            <a:endParaRPr lang="ru-RU" dirty="0"/>
          </a:p>
          <a:p>
            <a:r>
              <a:rPr lang="ru-RU" dirty="0" smtClean="0"/>
              <a:t>5 </a:t>
            </a:r>
            <a:r>
              <a:rPr lang="en-US" dirty="0" smtClean="0"/>
              <a:t>GOLD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en-US" dirty="0" smtClean="0"/>
              <a:t>SILVER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0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84" y="548680"/>
            <a:ext cx="6656764" cy="5158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805264"/>
            <a:ext cx="5871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Аттестация учеников на 5 </a:t>
            </a:r>
            <a:r>
              <a:rPr lang="ru-RU" dirty="0" err="1" smtClean="0"/>
              <a:t>кю</a:t>
            </a:r>
            <a:r>
              <a:rPr lang="ru-RU" dirty="0" smtClean="0"/>
              <a:t> (жёлтый пояс) по дзюдо</a:t>
            </a:r>
          </a:p>
          <a:p>
            <a:r>
              <a:rPr lang="ru-RU" dirty="0" err="1" smtClean="0"/>
              <a:t>М.В.Васина</a:t>
            </a:r>
            <a:r>
              <a:rPr lang="ru-RU" dirty="0" smtClean="0"/>
              <a:t> – эксперт ФДР, МС СССР, чёрный пояс </a:t>
            </a:r>
            <a:r>
              <a:rPr lang="en-US" dirty="0" smtClean="0"/>
              <a:t>I </a:t>
            </a:r>
            <a:r>
              <a:rPr lang="ru-RU" dirty="0" smtClean="0"/>
              <a:t>дан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5" y="548680"/>
            <a:ext cx="187992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3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9" y="1556792"/>
            <a:ext cx="3225783" cy="483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11" y="2276872"/>
            <a:ext cx="3312368" cy="4095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412" y="620688"/>
            <a:ext cx="5720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Предыстория: 2010 г. проект «Школа Чемпионов» </a:t>
            </a:r>
          </a:p>
          <a:p>
            <a:pPr algn="r"/>
            <a:r>
              <a:rPr lang="ru-RU" dirty="0" smtClean="0"/>
              <a:t>совместно с крупным спортклубом «</a:t>
            </a:r>
            <a:r>
              <a:rPr lang="ru-RU" dirty="0" err="1" smtClean="0"/>
              <a:t>ФитнесМания</a:t>
            </a:r>
            <a:r>
              <a:rPr lang="ru-RU" dirty="0" smtClean="0"/>
              <a:t>»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Авторская Школа самбо Давида </a:t>
            </a:r>
            <a:r>
              <a:rPr lang="ru-RU" dirty="0" err="1" smtClean="0"/>
              <a:t>Рудмана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59" y="4725144"/>
            <a:ext cx="1647162" cy="164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2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35542"/>
            <a:ext cx="5112568" cy="38344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24" y="260648"/>
            <a:ext cx="6561270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569" y="1268760"/>
            <a:ext cx="71907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 февраля </a:t>
            </a:r>
            <a:endParaRPr lang="ru-RU" dirty="0"/>
          </a:p>
          <a:p>
            <a:r>
              <a:rPr lang="ru-RU" dirty="0" smtClean="0"/>
              <a:t>ГБОУ </a:t>
            </a:r>
            <a:r>
              <a:rPr lang="ru-RU" dirty="0"/>
              <a:t>"Школа 323" </a:t>
            </a:r>
            <a:endParaRPr lang="ru-RU" dirty="0" smtClean="0"/>
          </a:p>
          <a:p>
            <a:r>
              <a:rPr lang="ru-RU" dirty="0" err="1" smtClean="0"/>
              <a:t>Межклубный</a:t>
            </a:r>
            <a:r>
              <a:rPr lang="ru-RU" dirty="0" smtClean="0"/>
              <a:t> </a:t>
            </a:r>
            <a:r>
              <a:rPr lang="ru-RU" dirty="0"/>
              <a:t>турнир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призы воинов-интернационалистов, </a:t>
            </a:r>
            <a:endParaRPr lang="ru-RU" dirty="0" smtClean="0"/>
          </a:p>
          <a:p>
            <a:r>
              <a:rPr lang="ru-RU" dirty="0" smtClean="0"/>
              <a:t>посвященный </a:t>
            </a:r>
            <a:r>
              <a:rPr lang="ru-RU" dirty="0"/>
              <a:t>годовщине вывода Советских войск из Афганистана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157192"/>
            <a:ext cx="4014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18 </a:t>
            </a:r>
            <a:r>
              <a:rPr lang="ru-RU" dirty="0" smtClean="0"/>
              <a:t>февраля</a:t>
            </a:r>
          </a:p>
          <a:p>
            <a:pPr algn="ctr"/>
            <a:r>
              <a:rPr lang="ru-RU" dirty="0" smtClean="0"/>
              <a:t>спорткомплекс </a:t>
            </a:r>
            <a:r>
              <a:rPr lang="ru-RU" dirty="0"/>
              <a:t>"Конструктор"</a:t>
            </a:r>
            <a:endParaRPr lang="ru-RU" dirty="0" smtClean="0"/>
          </a:p>
          <a:p>
            <a:pPr algn="ctr"/>
            <a:r>
              <a:rPr lang="ru-RU" dirty="0" smtClean="0"/>
              <a:t>турнир </a:t>
            </a:r>
            <a:r>
              <a:rPr lang="ru-RU" dirty="0"/>
              <a:t>по дзюдо </a:t>
            </a:r>
            <a:r>
              <a:rPr lang="ru-RU" dirty="0" smtClean="0"/>
              <a:t>«Связь поколений»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4"/>
            <a:ext cx="3695257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789040"/>
            <a:ext cx="4031940" cy="2687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4824536" cy="40579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9090"/>
            <a:ext cx="3144349" cy="23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1798665"/>
            <a:ext cx="7884368" cy="4006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418" y="5966320"/>
            <a:ext cx="7916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 апреля 2018г.</a:t>
            </a:r>
            <a:r>
              <a:rPr lang="en-US" dirty="0" smtClean="0"/>
              <a:t> </a:t>
            </a:r>
            <a:r>
              <a:rPr lang="ru-RU" dirty="0" smtClean="0"/>
              <a:t> Разыграны 10 комплектов наград среди дошкольников,</a:t>
            </a:r>
          </a:p>
          <a:p>
            <a:r>
              <a:rPr lang="ru-RU" dirty="0" smtClean="0"/>
              <a:t>учеников начальной (1-2 и 3-4 </a:t>
            </a:r>
            <a:r>
              <a:rPr lang="ru-RU" dirty="0" err="1" smtClean="0"/>
              <a:t>кл</a:t>
            </a:r>
            <a:r>
              <a:rPr lang="ru-RU" dirty="0" smtClean="0"/>
              <a:t>) и средней (5-6 </a:t>
            </a:r>
            <a:r>
              <a:rPr lang="ru-RU" dirty="0" err="1" smtClean="0"/>
              <a:t>кл</a:t>
            </a:r>
            <a:r>
              <a:rPr lang="ru-RU" dirty="0" smtClean="0"/>
              <a:t>) школы</a:t>
            </a:r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18" y="1437531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37531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16" y="1437531"/>
            <a:ext cx="1266828" cy="68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1437531"/>
            <a:ext cx="1214370" cy="683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78" y="1437531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9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6084168" cy="4563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1" y="3429000"/>
            <a:ext cx="5688632" cy="319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835" y="1879664"/>
            <a:ext cx="2849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Летний спортивно-</a:t>
            </a:r>
          </a:p>
          <a:p>
            <a:r>
              <a:rPr lang="ru-RU" dirty="0" smtClean="0"/>
              <a:t>оздоровительный лагерь</a:t>
            </a:r>
          </a:p>
          <a:p>
            <a:r>
              <a:rPr lang="ru-RU" dirty="0" smtClean="0"/>
              <a:t>(Западный Крым)</a:t>
            </a:r>
          </a:p>
          <a:p>
            <a:r>
              <a:rPr lang="ru-RU" dirty="0" smtClean="0"/>
              <a:t>Июнь 21 день</a:t>
            </a:r>
          </a:p>
          <a:p>
            <a:r>
              <a:rPr lang="ru-RU" dirty="0" smtClean="0"/>
              <a:t>Июль 21 день</a:t>
            </a:r>
            <a:endParaRPr lang="ru-RU" dirty="0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5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74890" y="2045747"/>
            <a:ext cx="34532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Отделение Дополнительного</a:t>
            </a:r>
          </a:p>
          <a:p>
            <a:r>
              <a:rPr lang="ru-RU" dirty="0" smtClean="0"/>
              <a:t>Образования ГБОУ Школа №14</a:t>
            </a:r>
          </a:p>
          <a:p>
            <a:endParaRPr lang="ru-RU" dirty="0" smtClean="0"/>
          </a:p>
          <a:p>
            <a:r>
              <a:rPr lang="ru-RU" dirty="0" smtClean="0"/>
              <a:t>Сентябрь 2016г.</a:t>
            </a:r>
          </a:p>
          <a:p>
            <a:endParaRPr lang="ru-RU" dirty="0" smtClean="0"/>
          </a:p>
          <a:p>
            <a:r>
              <a:rPr lang="ru-RU" dirty="0" smtClean="0"/>
              <a:t>Открытие секции самбо</a:t>
            </a:r>
          </a:p>
          <a:p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349681" cy="2232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9" y="1808620"/>
            <a:ext cx="4032804" cy="2268452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9" y="4201356"/>
            <a:ext cx="4038600" cy="2271712"/>
          </a:xfrm>
        </p:spPr>
      </p:pic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03365"/>
            <a:ext cx="2308010" cy="346201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3"/>
            <a:ext cx="2917464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7824" y="1840756"/>
            <a:ext cx="5621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29 октября 2016г. Московский </a:t>
            </a:r>
            <a:r>
              <a:rPr lang="ru-RU" dirty="0" err="1" smtClean="0"/>
              <a:t>межклубный</a:t>
            </a:r>
            <a:r>
              <a:rPr lang="ru-RU" dirty="0" smtClean="0"/>
              <a:t> турнир</a:t>
            </a:r>
          </a:p>
          <a:p>
            <a:r>
              <a:rPr lang="ru-RU" dirty="0" smtClean="0"/>
              <a:t>«КУБОК ФИТНЕСМАНИИ-2016»</a:t>
            </a:r>
          </a:p>
          <a:p>
            <a:r>
              <a:rPr lang="ru-RU" dirty="0" smtClean="0"/>
              <a:t>Бронзовые медали: </a:t>
            </a:r>
          </a:p>
          <a:p>
            <a:r>
              <a:rPr lang="ru-RU" dirty="0" smtClean="0"/>
              <a:t>Даня </a:t>
            </a:r>
            <a:r>
              <a:rPr lang="ru-RU" dirty="0" err="1"/>
              <a:t>Абламейко</a:t>
            </a:r>
            <a:r>
              <a:rPr lang="ru-RU" dirty="0"/>
              <a:t> (-42кг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Марат </a:t>
            </a:r>
            <a:r>
              <a:rPr lang="ru-RU" dirty="0"/>
              <a:t>Баширов (-40кг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Максим </a:t>
            </a:r>
            <a:r>
              <a:rPr lang="ru-RU" dirty="0"/>
              <a:t>Прохоров (-35кг) </a:t>
            </a:r>
          </a:p>
          <a:p>
            <a:r>
              <a:rPr lang="ru-RU" dirty="0" smtClean="0"/>
              <a:t>Даня </a:t>
            </a:r>
            <a:r>
              <a:rPr lang="ru-RU" dirty="0"/>
              <a:t>Малахов (-25кг</a:t>
            </a:r>
            <a:r>
              <a:rPr lang="ru-RU" dirty="0" smtClean="0"/>
              <a:t>) 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64244"/>
            <a:ext cx="3815620" cy="2542753"/>
          </a:xfrm>
          <a:prstGeom prst="rect">
            <a:avLst/>
          </a:prstGeom>
        </p:spPr>
      </p:pic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38600" cy="22717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888432" cy="2187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1728192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8064" y="4642536"/>
            <a:ext cx="3002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Литва 22 октября 2016г.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Международный </a:t>
            </a:r>
            <a:r>
              <a:rPr lang="ru-RU" b="1" dirty="0" smtClean="0"/>
              <a:t>турнир</a:t>
            </a:r>
          </a:p>
          <a:p>
            <a:r>
              <a:rPr lang="ru-RU" b="1" dirty="0" smtClean="0"/>
              <a:t>«КУБОК ПАЛАНГИ-2016» </a:t>
            </a:r>
          </a:p>
          <a:p>
            <a:r>
              <a:rPr lang="ru-RU" b="1" dirty="0" smtClean="0"/>
              <a:t>Третье командное место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4" y="1844824"/>
            <a:ext cx="2568802" cy="1444951"/>
          </a:xfrm>
          <a:prstGeom prst="rect">
            <a:avLst/>
          </a:prstGeom>
        </p:spPr>
      </p:pic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34718" y="1700808"/>
            <a:ext cx="39292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 ноября 2016г.</a:t>
            </a:r>
          </a:p>
          <a:p>
            <a:r>
              <a:rPr lang="ru-RU" dirty="0" smtClean="0"/>
              <a:t>Московский </a:t>
            </a:r>
            <a:r>
              <a:rPr lang="ru-RU" dirty="0" err="1" smtClean="0"/>
              <a:t>межклубный</a:t>
            </a:r>
            <a:r>
              <a:rPr lang="ru-RU" dirty="0" smtClean="0"/>
              <a:t> турнир</a:t>
            </a:r>
          </a:p>
          <a:p>
            <a:r>
              <a:rPr lang="ru-RU" dirty="0" smtClean="0"/>
              <a:t>РГГУ-МГРИ </a:t>
            </a:r>
            <a:r>
              <a:rPr lang="ru-RU" dirty="0" err="1" smtClean="0"/>
              <a:t>им.С.Орджоникидзе</a:t>
            </a:r>
            <a:endParaRPr lang="ru-RU" dirty="0" smtClean="0"/>
          </a:p>
          <a:p>
            <a:r>
              <a:rPr lang="ru-RU" dirty="0" smtClean="0"/>
              <a:t>«выездное» Первенство «Самбо-70»</a:t>
            </a:r>
            <a:endParaRPr lang="ru-RU" dirty="0" smtClean="0"/>
          </a:p>
          <a:p>
            <a:r>
              <a:rPr lang="ru-RU" dirty="0" smtClean="0"/>
              <a:t>(более 400 участников)</a:t>
            </a:r>
          </a:p>
          <a:p>
            <a:endParaRPr lang="ru-RU" dirty="0"/>
          </a:p>
          <a:p>
            <a:r>
              <a:rPr lang="ru-RU" dirty="0" smtClean="0"/>
              <a:t>Никита ПОПОВ – чемпион!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0" y="1783358"/>
            <a:ext cx="3624960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23" y="3861048"/>
            <a:ext cx="4320480" cy="2430270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07496" y="1779781"/>
            <a:ext cx="42750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 декабря 2016г.</a:t>
            </a:r>
          </a:p>
          <a:p>
            <a:r>
              <a:rPr lang="ru-RU" dirty="0" smtClean="0"/>
              <a:t>Открытое </a:t>
            </a:r>
            <a:r>
              <a:rPr lang="ru-RU" dirty="0" smtClean="0"/>
              <a:t>клубное Первенство </a:t>
            </a:r>
          </a:p>
          <a:p>
            <a:r>
              <a:rPr lang="ru-RU" dirty="0" smtClean="0"/>
              <a:t>Западного Административного Округа</a:t>
            </a:r>
          </a:p>
          <a:p>
            <a:r>
              <a:rPr lang="ru-RU" dirty="0" smtClean="0"/>
              <a:t>ФОК «Семья» </a:t>
            </a:r>
          </a:p>
          <a:p>
            <a:endParaRPr lang="ru-RU" dirty="0"/>
          </a:p>
          <a:p>
            <a:r>
              <a:rPr lang="ru-RU" dirty="0" smtClean="0"/>
              <a:t>2 золотые медали</a:t>
            </a:r>
          </a:p>
          <a:p>
            <a:r>
              <a:rPr lang="ru-RU" dirty="0" smtClean="0"/>
              <a:t>8 серебряных</a:t>
            </a:r>
          </a:p>
          <a:p>
            <a:r>
              <a:rPr lang="ru-RU" dirty="0" smtClean="0"/>
              <a:t>6 бронзовых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49080"/>
            <a:ext cx="4038600" cy="2271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76518"/>
            <a:ext cx="4139952" cy="3104964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63888" y="1772816"/>
            <a:ext cx="45641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декабря 2016г. Международный </a:t>
            </a:r>
            <a:r>
              <a:rPr lang="ru-RU" dirty="0" smtClean="0"/>
              <a:t>турнир</a:t>
            </a:r>
          </a:p>
          <a:p>
            <a:r>
              <a:rPr lang="ru-RU" dirty="0" smtClean="0"/>
              <a:t>«ГДАНЬСКИЕ ЛЬВЫ» (Польша)</a:t>
            </a:r>
          </a:p>
          <a:p>
            <a:endParaRPr lang="ru-RU" dirty="0" smtClean="0"/>
          </a:p>
          <a:p>
            <a:r>
              <a:rPr lang="ru-RU" dirty="0" smtClean="0"/>
              <a:t>Даня Малахов – </a:t>
            </a:r>
            <a:r>
              <a:rPr lang="en-US" dirty="0" smtClean="0"/>
              <a:t>II </a:t>
            </a:r>
            <a:r>
              <a:rPr lang="ru-RU" dirty="0" smtClean="0"/>
              <a:t>место</a:t>
            </a:r>
          </a:p>
          <a:p>
            <a:r>
              <a:rPr lang="ru-RU" dirty="0" smtClean="0"/>
              <a:t>Никита Попов – </a:t>
            </a:r>
            <a:r>
              <a:rPr lang="en-US" dirty="0" smtClean="0"/>
              <a:t>III </a:t>
            </a:r>
            <a:r>
              <a:rPr lang="ru-RU" dirty="0" smtClean="0"/>
              <a:t>место</a:t>
            </a:r>
          </a:p>
          <a:p>
            <a:r>
              <a:rPr lang="ru-RU" dirty="0" smtClean="0"/>
              <a:t>Даня Маяков - </a:t>
            </a:r>
            <a:r>
              <a:rPr lang="en-US" dirty="0" smtClean="0"/>
              <a:t>III </a:t>
            </a:r>
            <a:r>
              <a:rPr lang="ru-RU" dirty="0" smtClean="0"/>
              <a:t>место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51382"/>
            <a:ext cx="2571750" cy="3429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6" y="1845607"/>
            <a:ext cx="2561889" cy="19434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60" y="3672062"/>
            <a:ext cx="4944488" cy="2781274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0756"/>
            <a:ext cx="3384376" cy="31435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064"/>
            <a:ext cx="4518041" cy="2541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9105"/>
            <a:ext cx="3657529" cy="2739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198" y="5589240"/>
            <a:ext cx="3157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место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Командные соревнования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«стенка на стенку»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711" y="4797152"/>
            <a:ext cx="2053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Международная </a:t>
            </a:r>
          </a:p>
          <a:p>
            <a:r>
              <a:rPr lang="ru-RU" b="1" dirty="0" smtClean="0"/>
              <a:t>выставка СПОРТ</a:t>
            </a:r>
          </a:p>
          <a:p>
            <a:r>
              <a:rPr lang="ru-RU" b="1" dirty="0" smtClean="0"/>
              <a:t>Сокольники</a:t>
            </a:r>
          </a:p>
          <a:p>
            <a:r>
              <a:rPr lang="ru-RU" b="1" dirty="0" smtClean="0"/>
              <a:t>18 апреля 2017г.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8" y="548680"/>
            <a:ext cx="737278" cy="6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048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6668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76" y="548680"/>
            <a:ext cx="1266828" cy="6840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48680"/>
            <a:ext cx="1214370" cy="6839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38" y="548680"/>
            <a:ext cx="1050562" cy="6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57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1090</TotalTime>
  <Words>473</Words>
  <Application>Microsoft Office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56</cp:revision>
  <dcterms:created xsi:type="dcterms:W3CDTF">2017-05-24T18:21:02Z</dcterms:created>
  <dcterms:modified xsi:type="dcterms:W3CDTF">2018-04-16T21:01:59Z</dcterms:modified>
</cp:coreProperties>
</file>