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notesMasterIdLst>
    <p:notesMasterId r:id="rId7"/>
  </p:notesMasterIdLst>
  <p:sldIdLst>
    <p:sldId id="677" r:id="rId2"/>
    <p:sldId id="682" r:id="rId3"/>
    <p:sldId id="679" r:id="rId4"/>
    <p:sldId id="680" r:id="rId5"/>
    <p:sldId id="681" r:id="rId6"/>
  </p:sldIdLst>
  <p:sldSz cx="9906000" cy="6858000" type="A4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" initials="Н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50000" autoAdjust="0"/>
  </p:normalViewPr>
  <p:slideViewPr>
    <p:cSldViewPr snapToGrid="0">
      <p:cViewPr varScale="1">
        <p:scale>
          <a:sx n="111" d="100"/>
          <a:sy n="111" d="100"/>
        </p:scale>
        <p:origin x="1134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6B812-BFA9-4F79-9278-BBB63F88E64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FAB103A-8B3C-4739-B6F4-62569C48107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Всероссийская акция «Физическая культура </a:t>
          </a:r>
          <a:br>
            <a:rPr lang="ru-RU" b="1" dirty="0">
              <a:solidFill>
                <a:schemeClr val="bg1"/>
              </a:solidFill>
            </a:rPr>
          </a:br>
          <a:r>
            <a:rPr lang="ru-RU" b="1" dirty="0">
              <a:solidFill>
                <a:schemeClr val="bg1"/>
              </a:solidFill>
            </a:rPr>
            <a:t>и спорт – альтернатива пагубным привычкам»</a:t>
          </a:r>
        </a:p>
      </dgm:t>
    </dgm:pt>
    <dgm:pt modelId="{A23CACE5-4EA5-48A9-BCAF-E83D55F4B3BE}" type="parTrans" cxnId="{A800A748-CC88-46A0-B43E-24137B9AE607}">
      <dgm:prSet/>
      <dgm:spPr/>
      <dgm:t>
        <a:bodyPr/>
        <a:lstStyle/>
        <a:p>
          <a:endParaRPr lang="ru-RU"/>
        </a:p>
      </dgm:t>
    </dgm:pt>
    <dgm:pt modelId="{D97FCB4E-50CC-4B92-AB60-496E2C9EBB35}" type="sibTrans" cxnId="{A800A748-CC88-46A0-B43E-24137B9AE607}">
      <dgm:prSet/>
      <dgm:spPr/>
      <dgm:t>
        <a:bodyPr/>
        <a:lstStyle/>
        <a:p>
          <a:endParaRPr lang="ru-RU"/>
        </a:p>
      </dgm:t>
    </dgm:pt>
    <dgm:pt modelId="{C8BD9B67-8107-424B-B78D-E238D91F3217}" type="pres">
      <dgm:prSet presAssocID="{2E16B812-BFA9-4F79-9278-BBB63F88E64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9ADA75A-C02C-4C72-81D1-6522CDFEC4B7}" type="pres">
      <dgm:prSet presAssocID="{2FAB103A-8B3C-4739-B6F4-62569C48107D}" presName="root" presStyleCnt="0">
        <dgm:presLayoutVars>
          <dgm:chMax/>
          <dgm:chPref val="4"/>
        </dgm:presLayoutVars>
      </dgm:prSet>
      <dgm:spPr/>
    </dgm:pt>
    <dgm:pt modelId="{58225B14-E558-4613-8E9E-838B53C61479}" type="pres">
      <dgm:prSet presAssocID="{2FAB103A-8B3C-4739-B6F4-62569C48107D}" presName="rootComposite" presStyleCnt="0">
        <dgm:presLayoutVars/>
      </dgm:prSet>
      <dgm:spPr/>
    </dgm:pt>
    <dgm:pt modelId="{FE34A1B0-52A8-4EFF-82FA-81F25023C245}" type="pres">
      <dgm:prSet presAssocID="{2FAB103A-8B3C-4739-B6F4-62569C48107D}" presName="rootText" presStyleLbl="node0" presStyleIdx="0" presStyleCnt="1" custScaleX="73775" custScaleY="81999" custLinFactNeighborX="-217" custLinFactNeighborY="46846">
        <dgm:presLayoutVars>
          <dgm:chMax/>
          <dgm:chPref val="4"/>
        </dgm:presLayoutVars>
      </dgm:prSet>
      <dgm:spPr/>
    </dgm:pt>
    <dgm:pt modelId="{E26D2272-70D0-4CC4-923A-CC7603128DB7}" type="pres">
      <dgm:prSet presAssocID="{2FAB103A-8B3C-4739-B6F4-62569C48107D}" presName="childShape" presStyleCnt="0">
        <dgm:presLayoutVars>
          <dgm:chMax val="0"/>
          <dgm:chPref val="0"/>
        </dgm:presLayoutVars>
      </dgm:prSet>
      <dgm:spPr/>
    </dgm:pt>
  </dgm:ptLst>
  <dgm:cxnLst>
    <dgm:cxn modelId="{5F612E05-9832-441C-AAA1-A3571D0F1C7A}" type="presOf" srcId="{2FAB103A-8B3C-4739-B6F4-62569C48107D}" destId="{FE34A1B0-52A8-4EFF-82FA-81F25023C245}" srcOrd="0" destOrd="0" presId="urn:microsoft.com/office/officeart/2008/layout/PictureAccentList"/>
    <dgm:cxn modelId="{A800A748-CC88-46A0-B43E-24137B9AE607}" srcId="{2E16B812-BFA9-4F79-9278-BBB63F88E644}" destId="{2FAB103A-8B3C-4739-B6F4-62569C48107D}" srcOrd="0" destOrd="0" parTransId="{A23CACE5-4EA5-48A9-BCAF-E83D55F4B3BE}" sibTransId="{D97FCB4E-50CC-4B92-AB60-496E2C9EBB35}"/>
    <dgm:cxn modelId="{64DB12E2-9D0E-4BF1-BE43-653C855F9987}" type="presOf" srcId="{2E16B812-BFA9-4F79-9278-BBB63F88E644}" destId="{C8BD9B67-8107-424B-B78D-E238D91F3217}" srcOrd="0" destOrd="0" presId="urn:microsoft.com/office/officeart/2008/layout/PictureAccentList"/>
    <dgm:cxn modelId="{B8B757BB-D135-4CFE-B17F-5AE3F841D50F}" type="presParOf" srcId="{C8BD9B67-8107-424B-B78D-E238D91F3217}" destId="{E9ADA75A-C02C-4C72-81D1-6522CDFEC4B7}" srcOrd="0" destOrd="0" presId="urn:microsoft.com/office/officeart/2008/layout/PictureAccentList"/>
    <dgm:cxn modelId="{3FBF93F8-151B-4153-936B-B96EE709F706}" type="presParOf" srcId="{E9ADA75A-C02C-4C72-81D1-6522CDFEC4B7}" destId="{58225B14-E558-4613-8E9E-838B53C61479}" srcOrd="0" destOrd="0" presId="urn:microsoft.com/office/officeart/2008/layout/PictureAccentList"/>
    <dgm:cxn modelId="{1FCCBC05-21F4-4226-8EDD-6116A71DA900}" type="presParOf" srcId="{58225B14-E558-4613-8E9E-838B53C61479}" destId="{FE34A1B0-52A8-4EFF-82FA-81F25023C245}" srcOrd="0" destOrd="0" presId="urn:microsoft.com/office/officeart/2008/layout/PictureAccentList"/>
    <dgm:cxn modelId="{1D082BF9-9C59-4230-A10D-596C7A6EA1FE}" type="presParOf" srcId="{E9ADA75A-C02C-4C72-81D1-6522CDFEC4B7}" destId="{E26D2272-70D0-4CC4-923A-CC7603128DB7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6B812-BFA9-4F79-9278-BBB63F88E64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8BD9B67-8107-424B-B78D-E238D91F3217}" type="pres">
      <dgm:prSet presAssocID="{2E16B812-BFA9-4F79-9278-BBB63F88E64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</dgm:ptLst>
  <dgm:cxnLst>
    <dgm:cxn modelId="{64DB12E2-9D0E-4BF1-BE43-653C855F9987}" type="presOf" srcId="{2E16B812-BFA9-4F79-9278-BBB63F88E644}" destId="{C8BD9B67-8107-424B-B78D-E238D91F3217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AAE103-FDB4-4F2D-9B2F-9722FF7A3BBA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E2BC764-B86C-4603-8253-5D2DCAE66C3A}">
      <dgm:prSet custT="1"/>
      <dgm:spPr/>
      <dgm:t>
        <a:bodyPr/>
        <a:lstStyle/>
        <a:p>
          <a:pPr algn="ctr"/>
          <a:endParaRPr lang="ru-RU" sz="800" b="0" dirty="0">
            <a:solidFill>
              <a:srgbClr val="002060"/>
            </a:solidFill>
            <a:latin typeface="+mn-lt"/>
          </a:endParaRPr>
        </a:p>
        <a:p>
          <a:pPr algn="ctr"/>
          <a:endParaRPr lang="ru-RU" sz="800" b="1" dirty="0">
            <a:solidFill>
              <a:srgbClr val="002060"/>
            </a:solidFill>
            <a:latin typeface="+mn-lt"/>
          </a:endParaRPr>
        </a:p>
        <a:p>
          <a:pPr algn="ctr"/>
          <a:r>
            <a:rPr lang="ru-RU" sz="800" b="1" dirty="0">
              <a:solidFill>
                <a:srgbClr val="002060"/>
              </a:solidFill>
              <a:latin typeface="+mn-lt"/>
            </a:rPr>
            <a:t>УАСТНИКИ: </a:t>
          </a:r>
        </a:p>
        <a:p>
          <a:pPr algn="just"/>
          <a:r>
            <a:rPr lang="ru-RU" sz="800" b="0" dirty="0">
              <a:solidFill>
                <a:srgbClr val="002060"/>
              </a:solidFill>
              <a:latin typeface="+mn-lt"/>
            </a:rPr>
            <a:t>- образовательные организации различного типа (дошкольные, общеобразовательные,  дополнительного образования;</a:t>
          </a:r>
          <a:endParaRPr lang="ru-RU" sz="800" b="0" dirty="0">
            <a:latin typeface="+mn-lt"/>
          </a:endParaRPr>
        </a:p>
        <a:p>
          <a:pPr algn="just"/>
          <a:r>
            <a:rPr lang="ru-RU" sz="800" b="0" dirty="0">
              <a:solidFill>
                <a:srgbClr val="002060"/>
              </a:solidFill>
              <a:latin typeface="+mn-lt"/>
            </a:rPr>
            <a:t>- педагогические работники физкультурно-спортивной направленности;</a:t>
          </a:r>
        </a:p>
        <a:p>
          <a:pPr algn="just"/>
          <a:r>
            <a:rPr lang="ru-RU" sz="800" b="0" dirty="0">
              <a:solidFill>
                <a:srgbClr val="002060"/>
              </a:solidFill>
              <a:latin typeface="+mn-lt"/>
            </a:rPr>
            <a:t>- обучающиеся; </a:t>
          </a:r>
        </a:p>
        <a:p>
          <a:pPr algn="just"/>
          <a:r>
            <a:rPr lang="ru-RU" sz="800" b="0" dirty="0">
              <a:solidFill>
                <a:srgbClr val="002060"/>
              </a:solidFill>
              <a:latin typeface="+mn-lt"/>
            </a:rPr>
            <a:t>- родители (законные представители).</a:t>
          </a:r>
        </a:p>
      </dgm:t>
    </dgm:pt>
    <dgm:pt modelId="{B99BDAAA-0FC7-455E-905F-789C3FAE3043}" type="parTrans" cxnId="{40FFE9CB-7232-444F-AA67-63B60F205CC6}">
      <dgm:prSet/>
      <dgm:spPr/>
      <dgm:t>
        <a:bodyPr/>
        <a:lstStyle/>
        <a:p>
          <a:endParaRPr lang="ru-RU" sz="900"/>
        </a:p>
      </dgm:t>
    </dgm:pt>
    <dgm:pt modelId="{A84B0946-1A92-4B8A-99B5-C9571A821E44}" type="sibTrans" cxnId="{40FFE9CB-7232-444F-AA67-63B60F205CC6}">
      <dgm:prSet/>
      <dgm:spPr/>
      <dgm:t>
        <a:bodyPr/>
        <a:lstStyle/>
        <a:p>
          <a:endParaRPr lang="ru-RU" sz="900"/>
        </a:p>
      </dgm:t>
    </dgm:pt>
    <dgm:pt modelId="{45576580-427A-4482-A614-E6A2326585EF}">
      <dgm:prSet phldrT="[Текст]" custT="1"/>
      <dgm:spPr/>
      <dgm:t>
        <a:bodyPr/>
        <a:lstStyle/>
        <a:p>
          <a:pPr algn="just"/>
          <a:r>
            <a:rPr lang="ru-RU" sz="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ЦЕЛЬ – </a:t>
          </a:r>
          <a:r>
            <a:rPr lang="ru-RU" sz="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 формирование навыков здорового образа жизни у детей, подростков и молодёжи через активное использование ценностей физической культуры для укрепления и длительного сохранения собственного здоровья, оптимизации трудовой деятельности и организации активного отдыха</a:t>
          </a:r>
          <a:endParaRPr lang="ru-RU" sz="800" b="1" dirty="0">
            <a:solidFill>
              <a:srgbClr val="002060"/>
            </a:solidFill>
          </a:endParaRPr>
        </a:p>
      </dgm:t>
    </dgm:pt>
    <dgm:pt modelId="{80A8929D-88AA-45AB-912B-C6E89450D2FF}" type="sibTrans" cxnId="{CCABC7BD-7665-4A02-845F-1A80F169CD5D}">
      <dgm:prSet/>
      <dgm:spPr/>
      <dgm:t>
        <a:bodyPr/>
        <a:lstStyle/>
        <a:p>
          <a:endParaRPr lang="ru-RU" sz="900"/>
        </a:p>
      </dgm:t>
    </dgm:pt>
    <dgm:pt modelId="{851E8A1B-DA07-4E9D-BA1D-55489419F59C}" type="parTrans" cxnId="{CCABC7BD-7665-4A02-845F-1A80F169CD5D}">
      <dgm:prSet/>
      <dgm:spPr/>
      <dgm:t>
        <a:bodyPr/>
        <a:lstStyle/>
        <a:p>
          <a:endParaRPr lang="ru-RU" sz="900"/>
        </a:p>
      </dgm:t>
    </dgm:pt>
    <dgm:pt modelId="{3E7F0F3E-578A-493F-BAEF-021C56FA5C4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>
              <a:solidFill>
                <a:srgbClr val="002060"/>
              </a:solidFill>
            </a:rPr>
            <a:t>Всероссийская акция 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900" dirty="0">
              <a:solidFill>
                <a:srgbClr val="002060"/>
              </a:solidFill>
            </a:rPr>
            <a:t>«Физическая культура и спорт – альтернатива пагубным привычкам»</a:t>
          </a:r>
          <a:endParaRPr lang="ru-RU" sz="900" b="0" dirty="0">
            <a:solidFill>
              <a:srgbClr val="002060"/>
            </a:solidFill>
            <a:latin typeface="+mn-lt"/>
          </a:endParaRPr>
        </a:p>
      </dgm:t>
    </dgm:pt>
    <dgm:pt modelId="{8886C2C4-FF2A-4F94-B4B3-5A0DBEBB2E50}" type="sibTrans" cxnId="{9A143367-08E2-40E9-A57B-5D7AC85E6CAF}">
      <dgm:prSet/>
      <dgm:spPr/>
      <dgm:t>
        <a:bodyPr/>
        <a:lstStyle/>
        <a:p>
          <a:endParaRPr lang="ru-RU" sz="900"/>
        </a:p>
      </dgm:t>
    </dgm:pt>
    <dgm:pt modelId="{3D161A1C-6B35-4B37-86C6-0BF1D20161D4}" type="parTrans" cxnId="{9A143367-08E2-40E9-A57B-5D7AC85E6CAF}">
      <dgm:prSet/>
      <dgm:spPr/>
      <dgm:t>
        <a:bodyPr/>
        <a:lstStyle/>
        <a:p>
          <a:endParaRPr lang="ru-RU" sz="900"/>
        </a:p>
      </dgm:t>
    </dgm:pt>
    <dgm:pt modelId="{69337D4D-3AF7-44A1-943C-106028AC2133}" type="pres">
      <dgm:prSet presAssocID="{C2AAE103-FDB4-4F2D-9B2F-9722FF7A3BBA}" presName="Name0" presStyleCnt="0">
        <dgm:presLayoutVars>
          <dgm:dir/>
          <dgm:resizeHandles val="exact"/>
        </dgm:presLayoutVars>
      </dgm:prSet>
      <dgm:spPr/>
    </dgm:pt>
    <dgm:pt modelId="{8971D59E-AEEB-4BF6-9707-033C50771640}" type="pres">
      <dgm:prSet presAssocID="{C2AAE103-FDB4-4F2D-9B2F-9722FF7A3BBA}" presName="fgShape" presStyleLbl="fgShp" presStyleIdx="0" presStyleCnt="1" custScaleX="101403" custScaleY="47395" custLinFactNeighborX="320" custLinFactNeighborY="55827"/>
      <dgm:spPr/>
    </dgm:pt>
    <dgm:pt modelId="{44EB31A3-88C4-44B2-A177-7170B8F54C4A}" type="pres">
      <dgm:prSet presAssocID="{C2AAE103-FDB4-4F2D-9B2F-9722FF7A3BBA}" presName="linComp" presStyleCnt="0"/>
      <dgm:spPr/>
    </dgm:pt>
    <dgm:pt modelId="{95A7FA59-B976-409C-91C4-D2C059CF7D6D}" type="pres">
      <dgm:prSet presAssocID="{3E7F0F3E-578A-493F-BAEF-021C56FA5C49}" presName="compNode" presStyleCnt="0"/>
      <dgm:spPr/>
    </dgm:pt>
    <dgm:pt modelId="{857F678D-B683-488E-ACD1-24D39B88FC45}" type="pres">
      <dgm:prSet presAssocID="{3E7F0F3E-578A-493F-BAEF-021C56FA5C49}" presName="bkgdShape" presStyleLbl="node1" presStyleIdx="0" presStyleCnt="3"/>
      <dgm:spPr/>
    </dgm:pt>
    <dgm:pt modelId="{D735F7D7-7C32-44F6-9CE1-5F9A6D2A6EB8}" type="pres">
      <dgm:prSet presAssocID="{3E7F0F3E-578A-493F-BAEF-021C56FA5C49}" presName="nodeTx" presStyleLbl="node1" presStyleIdx="0" presStyleCnt="3">
        <dgm:presLayoutVars>
          <dgm:bulletEnabled val="1"/>
        </dgm:presLayoutVars>
      </dgm:prSet>
      <dgm:spPr/>
    </dgm:pt>
    <dgm:pt modelId="{9EB5B68D-4700-4C0C-9756-299E0D0892EC}" type="pres">
      <dgm:prSet presAssocID="{3E7F0F3E-578A-493F-BAEF-021C56FA5C49}" presName="invisiNode" presStyleLbl="node1" presStyleIdx="0" presStyleCnt="3"/>
      <dgm:spPr/>
    </dgm:pt>
    <dgm:pt modelId="{CB7390B3-6821-4C1F-A528-01F7268156A2}" type="pres">
      <dgm:prSet presAssocID="{3E7F0F3E-578A-493F-BAEF-021C56FA5C4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056458E-5008-4EB1-86B5-85C40AD9E1AA}" type="pres">
      <dgm:prSet presAssocID="{8886C2C4-FF2A-4F94-B4B3-5A0DBEBB2E50}" presName="sibTrans" presStyleLbl="sibTrans2D1" presStyleIdx="0" presStyleCnt="0"/>
      <dgm:spPr/>
    </dgm:pt>
    <dgm:pt modelId="{1E50CB10-65A4-4AD9-B426-72C39E69B722}" type="pres">
      <dgm:prSet presAssocID="{45576580-427A-4482-A614-E6A2326585EF}" presName="compNode" presStyleCnt="0"/>
      <dgm:spPr/>
    </dgm:pt>
    <dgm:pt modelId="{75E2F23E-6D06-4855-98A6-8AC8021C99DB}" type="pres">
      <dgm:prSet presAssocID="{45576580-427A-4482-A614-E6A2326585EF}" presName="bkgdShape" presStyleLbl="node1" presStyleIdx="1" presStyleCnt="3"/>
      <dgm:spPr/>
    </dgm:pt>
    <dgm:pt modelId="{BA85E593-4CF8-45C8-BED3-020A4BFBB4FE}" type="pres">
      <dgm:prSet presAssocID="{45576580-427A-4482-A614-E6A2326585EF}" presName="nodeTx" presStyleLbl="node1" presStyleIdx="1" presStyleCnt="3">
        <dgm:presLayoutVars>
          <dgm:bulletEnabled val="1"/>
        </dgm:presLayoutVars>
      </dgm:prSet>
      <dgm:spPr/>
    </dgm:pt>
    <dgm:pt modelId="{AD477EDB-FB0E-40CD-9D1B-D5A92748A3A8}" type="pres">
      <dgm:prSet presAssocID="{45576580-427A-4482-A614-E6A2326585EF}" presName="invisiNode" presStyleLbl="node1" presStyleIdx="1" presStyleCnt="3"/>
      <dgm:spPr/>
    </dgm:pt>
    <dgm:pt modelId="{720E8513-7297-4364-B9BA-DFA21B3B62EA}" type="pres">
      <dgm:prSet presAssocID="{45576580-427A-4482-A614-E6A2326585EF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231C1D5-5444-467F-B283-5E6F0395D4E4}" type="pres">
      <dgm:prSet presAssocID="{80A8929D-88AA-45AB-912B-C6E89450D2FF}" presName="sibTrans" presStyleLbl="sibTrans2D1" presStyleIdx="0" presStyleCnt="0"/>
      <dgm:spPr/>
    </dgm:pt>
    <dgm:pt modelId="{7E4049B1-8FE3-44D6-AE70-C273E53AEB62}" type="pres">
      <dgm:prSet presAssocID="{2E2BC764-B86C-4603-8253-5D2DCAE66C3A}" presName="compNode" presStyleCnt="0"/>
      <dgm:spPr/>
    </dgm:pt>
    <dgm:pt modelId="{836B11C6-E8BA-4282-95E4-DCEDBAD35995}" type="pres">
      <dgm:prSet presAssocID="{2E2BC764-B86C-4603-8253-5D2DCAE66C3A}" presName="bkgdShape" presStyleLbl="node1" presStyleIdx="2" presStyleCnt="3" custLinFactNeighborX="627" custLinFactNeighborY="0"/>
      <dgm:spPr/>
    </dgm:pt>
    <dgm:pt modelId="{E70DEB7E-9D52-4005-A8DD-6FB40868B6E1}" type="pres">
      <dgm:prSet presAssocID="{2E2BC764-B86C-4603-8253-5D2DCAE66C3A}" presName="nodeTx" presStyleLbl="node1" presStyleIdx="2" presStyleCnt="3">
        <dgm:presLayoutVars>
          <dgm:bulletEnabled val="1"/>
        </dgm:presLayoutVars>
      </dgm:prSet>
      <dgm:spPr/>
    </dgm:pt>
    <dgm:pt modelId="{15E8BA4E-C699-4960-B2E5-D592235A8AF5}" type="pres">
      <dgm:prSet presAssocID="{2E2BC764-B86C-4603-8253-5D2DCAE66C3A}" presName="invisiNode" presStyleLbl="node1" presStyleIdx="2" presStyleCnt="3"/>
      <dgm:spPr/>
    </dgm:pt>
    <dgm:pt modelId="{D44AE76D-BC91-4FA2-803A-A6A745923E89}" type="pres">
      <dgm:prSet presAssocID="{2E2BC764-B86C-4603-8253-5D2DCAE66C3A}" presName="imagNode" presStyleLbl="fgImgPlace1" presStyleIdx="2" presStyleCnt="3" custLinFactNeighborX="5480" custLinFactNeighborY="-714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FC17509-A431-4347-95E6-20E6405FFFE9}" type="presOf" srcId="{3E7F0F3E-578A-493F-BAEF-021C56FA5C49}" destId="{857F678D-B683-488E-ACD1-24D39B88FC45}" srcOrd="0" destOrd="0" presId="urn:microsoft.com/office/officeart/2005/8/layout/hList7"/>
    <dgm:cxn modelId="{21B4E310-8DB5-443C-B8CA-6D11F41C5624}" type="presOf" srcId="{2E2BC764-B86C-4603-8253-5D2DCAE66C3A}" destId="{E70DEB7E-9D52-4005-A8DD-6FB40868B6E1}" srcOrd="1" destOrd="0" presId="urn:microsoft.com/office/officeart/2005/8/layout/hList7"/>
    <dgm:cxn modelId="{9A143367-08E2-40E9-A57B-5D7AC85E6CAF}" srcId="{C2AAE103-FDB4-4F2D-9B2F-9722FF7A3BBA}" destId="{3E7F0F3E-578A-493F-BAEF-021C56FA5C49}" srcOrd="0" destOrd="0" parTransId="{3D161A1C-6B35-4B37-86C6-0BF1D20161D4}" sibTransId="{8886C2C4-FF2A-4F94-B4B3-5A0DBEBB2E50}"/>
    <dgm:cxn modelId="{7DF3D747-04F7-4A2E-A35B-1305C7271407}" type="presOf" srcId="{2E2BC764-B86C-4603-8253-5D2DCAE66C3A}" destId="{836B11C6-E8BA-4282-95E4-DCEDBAD35995}" srcOrd="0" destOrd="0" presId="urn:microsoft.com/office/officeart/2005/8/layout/hList7"/>
    <dgm:cxn modelId="{DC4B4B95-515A-49B8-B795-F02C940FC46C}" type="presOf" srcId="{45576580-427A-4482-A614-E6A2326585EF}" destId="{BA85E593-4CF8-45C8-BED3-020A4BFBB4FE}" srcOrd="1" destOrd="0" presId="urn:microsoft.com/office/officeart/2005/8/layout/hList7"/>
    <dgm:cxn modelId="{35259397-535A-4A82-A61C-5521CA21D63D}" type="presOf" srcId="{80A8929D-88AA-45AB-912B-C6E89450D2FF}" destId="{7231C1D5-5444-467F-B283-5E6F0395D4E4}" srcOrd="0" destOrd="0" presId="urn:microsoft.com/office/officeart/2005/8/layout/hList7"/>
    <dgm:cxn modelId="{CBB3CDAC-99C8-4113-ACAF-A397E15395B9}" type="presOf" srcId="{45576580-427A-4482-A614-E6A2326585EF}" destId="{75E2F23E-6D06-4855-98A6-8AC8021C99DB}" srcOrd="0" destOrd="0" presId="urn:microsoft.com/office/officeart/2005/8/layout/hList7"/>
    <dgm:cxn modelId="{CCABC7BD-7665-4A02-845F-1A80F169CD5D}" srcId="{C2AAE103-FDB4-4F2D-9B2F-9722FF7A3BBA}" destId="{45576580-427A-4482-A614-E6A2326585EF}" srcOrd="1" destOrd="0" parTransId="{851E8A1B-DA07-4E9D-BA1D-55489419F59C}" sibTransId="{80A8929D-88AA-45AB-912B-C6E89450D2FF}"/>
    <dgm:cxn modelId="{2FF756C6-91FD-4407-B3B7-3C4A9365F981}" type="presOf" srcId="{8886C2C4-FF2A-4F94-B4B3-5A0DBEBB2E50}" destId="{A056458E-5008-4EB1-86B5-85C40AD9E1AA}" srcOrd="0" destOrd="0" presId="urn:microsoft.com/office/officeart/2005/8/layout/hList7"/>
    <dgm:cxn modelId="{40FFE9CB-7232-444F-AA67-63B60F205CC6}" srcId="{C2AAE103-FDB4-4F2D-9B2F-9722FF7A3BBA}" destId="{2E2BC764-B86C-4603-8253-5D2DCAE66C3A}" srcOrd="2" destOrd="0" parTransId="{B99BDAAA-0FC7-455E-905F-789C3FAE3043}" sibTransId="{A84B0946-1A92-4B8A-99B5-C9571A821E44}"/>
    <dgm:cxn modelId="{1F9D28EB-5ADE-4B1C-A761-EF8C6AD02862}" type="presOf" srcId="{C2AAE103-FDB4-4F2D-9B2F-9722FF7A3BBA}" destId="{69337D4D-3AF7-44A1-943C-106028AC2133}" srcOrd="0" destOrd="0" presId="urn:microsoft.com/office/officeart/2005/8/layout/hList7"/>
    <dgm:cxn modelId="{14AD85FF-DA84-46F0-9278-80BEC982FD47}" type="presOf" srcId="{3E7F0F3E-578A-493F-BAEF-021C56FA5C49}" destId="{D735F7D7-7C32-44F6-9CE1-5F9A6D2A6EB8}" srcOrd="1" destOrd="0" presId="urn:microsoft.com/office/officeart/2005/8/layout/hList7"/>
    <dgm:cxn modelId="{A5BD7EFE-9512-4599-AB04-A03F96DD6421}" type="presParOf" srcId="{69337D4D-3AF7-44A1-943C-106028AC2133}" destId="{8971D59E-AEEB-4BF6-9707-033C50771640}" srcOrd="0" destOrd="0" presId="urn:microsoft.com/office/officeart/2005/8/layout/hList7"/>
    <dgm:cxn modelId="{954D3027-5E6E-4B1B-8D01-148D5CA80A27}" type="presParOf" srcId="{69337D4D-3AF7-44A1-943C-106028AC2133}" destId="{44EB31A3-88C4-44B2-A177-7170B8F54C4A}" srcOrd="1" destOrd="0" presId="urn:microsoft.com/office/officeart/2005/8/layout/hList7"/>
    <dgm:cxn modelId="{B1B8205B-C8A2-47CE-ADCF-62FD68EAC1E6}" type="presParOf" srcId="{44EB31A3-88C4-44B2-A177-7170B8F54C4A}" destId="{95A7FA59-B976-409C-91C4-D2C059CF7D6D}" srcOrd="0" destOrd="0" presId="urn:microsoft.com/office/officeart/2005/8/layout/hList7"/>
    <dgm:cxn modelId="{EDA34B74-CFA0-467E-B21F-794B6AD7BBFA}" type="presParOf" srcId="{95A7FA59-B976-409C-91C4-D2C059CF7D6D}" destId="{857F678D-B683-488E-ACD1-24D39B88FC45}" srcOrd="0" destOrd="0" presId="urn:microsoft.com/office/officeart/2005/8/layout/hList7"/>
    <dgm:cxn modelId="{D0005382-5EA6-4B32-BD31-903B0B05A28F}" type="presParOf" srcId="{95A7FA59-B976-409C-91C4-D2C059CF7D6D}" destId="{D735F7D7-7C32-44F6-9CE1-5F9A6D2A6EB8}" srcOrd="1" destOrd="0" presId="urn:microsoft.com/office/officeart/2005/8/layout/hList7"/>
    <dgm:cxn modelId="{933A82AC-5AB4-465C-83EC-F505D234ADD1}" type="presParOf" srcId="{95A7FA59-B976-409C-91C4-D2C059CF7D6D}" destId="{9EB5B68D-4700-4C0C-9756-299E0D0892EC}" srcOrd="2" destOrd="0" presId="urn:microsoft.com/office/officeart/2005/8/layout/hList7"/>
    <dgm:cxn modelId="{A6163E4C-2330-4A4A-9327-DB134B340CBC}" type="presParOf" srcId="{95A7FA59-B976-409C-91C4-D2C059CF7D6D}" destId="{CB7390B3-6821-4C1F-A528-01F7268156A2}" srcOrd="3" destOrd="0" presId="urn:microsoft.com/office/officeart/2005/8/layout/hList7"/>
    <dgm:cxn modelId="{930BA8A1-9EFB-40EE-8607-53D728612446}" type="presParOf" srcId="{44EB31A3-88C4-44B2-A177-7170B8F54C4A}" destId="{A056458E-5008-4EB1-86B5-85C40AD9E1AA}" srcOrd="1" destOrd="0" presId="urn:microsoft.com/office/officeart/2005/8/layout/hList7"/>
    <dgm:cxn modelId="{679F1320-B251-42DA-9F14-8974FC79AE18}" type="presParOf" srcId="{44EB31A3-88C4-44B2-A177-7170B8F54C4A}" destId="{1E50CB10-65A4-4AD9-B426-72C39E69B722}" srcOrd="2" destOrd="0" presId="urn:microsoft.com/office/officeart/2005/8/layout/hList7"/>
    <dgm:cxn modelId="{C76F0F54-B061-4FAB-93F0-33488929BE34}" type="presParOf" srcId="{1E50CB10-65A4-4AD9-B426-72C39E69B722}" destId="{75E2F23E-6D06-4855-98A6-8AC8021C99DB}" srcOrd="0" destOrd="0" presId="urn:microsoft.com/office/officeart/2005/8/layout/hList7"/>
    <dgm:cxn modelId="{DC473910-81CA-4E81-A858-C4C713BDA4C4}" type="presParOf" srcId="{1E50CB10-65A4-4AD9-B426-72C39E69B722}" destId="{BA85E593-4CF8-45C8-BED3-020A4BFBB4FE}" srcOrd="1" destOrd="0" presId="urn:microsoft.com/office/officeart/2005/8/layout/hList7"/>
    <dgm:cxn modelId="{B55605BA-327E-423F-A6ED-3E3455121728}" type="presParOf" srcId="{1E50CB10-65A4-4AD9-B426-72C39E69B722}" destId="{AD477EDB-FB0E-40CD-9D1B-D5A92748A3A8}" srcOrd="2" destOrd="0" presId="urn:microsoft.com/office/officeart/2005/8/layout/hList7"/>
    <dgm:cxn modelId="{CCF50C78-4F5D-407E-A7FC-32E5837E8843}" type="presParOf" srcId="{1E50CB10-65A4-4AD9-B426-72C39E69B722}" destId="{720E8513-7297-4364-B9BA-DFA21B3B62EA}" srcOrd="3" destOrd="0" presId="urn:microsoft.com/office/officeart/2005/8/layout/hList7"/>
    <dgm:cxn modelId="{F04993C6-8401-4775-B5D0-CB1279721F05}" type="presParOf" srcId="{44EB31A3-88C4-44B2-A177-7170B8F54C4A}" destId="{7231C1D5-5444-467F-B283-5E6F0395D4E4}" srcOrd="3" destOrd="0" presId="urn:microsoft.com/office/officeart/2005/8/layout/hList7"/>
    <dgm:cxn modelId="{95F7EBEB-B78E-4987-B0EC-1BFF7BFF0B7A}" type="presParOf" srcId="{44EB31A3-88C4-44B2-A177-7170B8F54C4A}" destId="{7E4049B1-8FE3-44D6-AE70-C273E53AEB62}" srcOrd="4" destOrd="0" presId="urn:microsoft.com/office/officeart/2005/8/layout/hList7"/>
    <dgm:cxn modelId="{2C15783A-346F-4780-B63F-41B393F15D52}" type="presParOf" srcId="{7E4049B1-8FE3-44D6-AE70-C273E53AEB62}" destId="{836B11C6-E8BA-4282-95E4-DCEDBAD35995}" srcOrd="0" destOrd="0" presId="urn:microsoft.com/office/officeart/2005/8/layout/hList7"/>
    <dgm:cxn modelId="{4CCF9ECE-2575-4557-B265-DA03BE1A86CC}" type="presParOf" srcId="{7E4049B1-8FE3-44D6-AE70-C273E53AEB62}" destId="{E70DEB7E-9D52-4005-A8DD-6FB40868B6E1}" srcOrd="1" destOrd="0" presId="urn:microsoft.com/office/officeart/2005/8/layout/hList7"/>
    <dgm:cxn modelId="{6B7221EF-3599-4452-A6CF-4E23BBAA78B2}" type="presParOf" srcId="{7E4049B1-8FE3-44D6-AE70-C273E53AEB62}" destId="{15E8BA4E-C699-4960-B2E5-D592235A8AF5}" srcOrd="2" destOrd="0" presId="urn:microsoft.com/office/officeart/2005/8/layout/hList7"/>
    <dgm:cxn modelId="{9C3FD5C7-F39D-4F2D-8929-52A63C82F7F6}" type="presParOf" srcId="{7E4049B1-8FE3-44D6-AE70-C273E53AEB62}" destId="{D44AE76D-BC91-4FA2-803A-A6A745923E8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AAE103-FDB4-4F2D-9B2F-9722FF7A3BBA}" type="doc">
      <dgm:prSet loTypeId="urn:microsoft.com/office/officeart/2008/layout/PictureStrip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33497B8-2379-4E01-874C-177C70F52501}">
      <dgm:prSet phldrT="[Текст]" custT="1"/>
      <dgm:spPr/>
      <dgm:t>
        <a:bodyPr/>
        <a:lstStyle/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Номинация № 4 </a:t>
          </a:r>
        </a:p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«Мой любимый вид спорта»</a:t>
          </a:r>
        </a:p>
      </dgm:t>
    </dgm:pt>
    <dgm:pt modelId="{AF8C4A1E-661C-4C27-B6C4-BA63D563BC16}" type="sibTrans" cxnId="{801B28E7-1CA8-4413-ACBA-DDA920F7F3AE}">
      <dgm:prSet/>
      <dgm:spPr/>
      <dgm:t>
        <a:bodyPr/>
        <a:lstStyle/>
        <a:p>
          <a:pPr algn="ctr"/>
          <a:endParaRPr lang="en-US" sz="900">
            <a:solidFill>
              <a:schemeClr val="accent1">
                <a:lumMod val="75000"/>
              </a:schemeClr>
            </a:solidFill>
          </a:endParaRPr>
        </a:p>
      </dgm:t>
    </dgm:pt>
    <dgm:pt modelId="{DF060114-247B-4D0E-96BA-69F10DC65525}" type="parTrans" cxnId="{801B28E7-1CA8-4413-ACBA-DDA920F7F3AE}">
      <dgm:prSet/>
      <dgm:spPr/>
      <dgm:t>
        <a:bodyPr/>
        <a:lstStyle/>
        <a:p>
          <a:pPr algn="ctr"/>
          <a:endParaRPr lang="en-US" sz="900">
            <a:solidFill>
              <a:schemeClr val="accent1">
                <a:lumMod val="75000"/>
              </a:schemeClr>
            </a:solidFill>
          </a:endParaRPr>
        </a:p>
      </dgm:t>
    </dgm:pt>
    <dgm:pt modelId="{273A39A8-41E1-4D9C-805F-76CAAB3884DA}">
      <dgm:prSet custT="1"/>
      <dgm:spPr/>
      <dgm:t>
        <a:bodyPr/>
        <a:lstStyle/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Номинация № 5 </a:t>
          </a:r>
        </a:p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«Я выбираю спорт»</a:t>
          </a:r>
          <a:endParaRPr lang="ru-RU" sz="900" b="1" dirty="0">
            <a:solidFill>
              <a:schemeClr val="accent1">
                <a:lumMod val="75000"/>
              </a:schemeClr>
            </a:solidFill>
            <a:highlight>
              <a:srgbClr val="FFFF00"/>
            </a:highlight>
          </a:endParaRPr>
        </a:p>
      </dgm:t>
    </dgm:pt>
    <dgm:pt modelId="{23BD4D82-C36F-4DCA-BAAF-2131FAD8A944}" type="parTrans" cxnId="{19153741-00F2-4BCF-BA36-144970AE90E4}">
      <dgm:prSet/>
      <dgm:spPr/>
      <dgm:t>
        <a:bodyPr/>
        <a:lstStyle/>
        <a:p>
          <a:pPr algn="ctr"/>
          <a:endParaRPr lang="ru-RU" sz="900"/>
        </a:p>
      </dgm:t>
    </dgm:pt>
    <dgm:pt modelId="{7F4995A7-E72C-4E13-A0AC-42B73B9D7E30}" type="sibTrans" cxnId="{19153741-00F2-4BCF-BA36-144970AE90E4}">
      <dgm:prSet/>
      <dgm:spPr/>
      <dgm:t>
        <a:bodyPr/>
        <a:lstStyle/>
        <a:p>
          <a:pPr algn="ctr"/>
          <a:endParaRPr lang="ru-RU" sz="900"/>
        </a:p>
      </dgm:t>
    </dgm:pt>
    <dgm:pt modelId="{EC7D875C-8B1A-4FC5-BBE4-8083F828E59A}">
      <dgm:prSet phldrT="[Текст]" custT="1"/>
      <dgm:spPr/>
      <dgm:t>
        <a:bodyPr/>
        <a:lstStyle/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Номинация № 1 «Физкультурно-оздоровительные технологии»</a:t>
          </a:r>
        </a:p>
      </dgm:t>
    </dgm:pt>
    <dgm:pt modelId="{1E6F110E-272E-4C80-B79C-27EC138F65B3}" type="parTrans" cxnId="{960FAD2C-2A0A-4486-BDEB-5FD090C66E52}">
      <dgm:prSet/>
      <dgm:spPr/>
      <dgm:t>
        <a:bodyPr/>
        <a:lstStyle/>
        <a:p>
          <a:pPr algn="ctr"/>
          <a:endParaRPr lang="ru-RU" sz="900"/>
        </a:p>
      </dgm:t>
    </dgm:pt>
    <dgm:pt modelId="{ED836CD0-E040-4DB4-A0F0-DD4BA714F434}" type="sibTrans" cxnId="{960FAD2C-2A0A-4486-BDEB-5FD090C66E52}">
      <dgm:prSet/>
      <dgm:spPr/>
      <dgm:t>
        <a:bodyPr/>
        <a:lstStyle/>
        <a:p>
          <a:pPr algn="ctr"/>
          <a:endParaRPr lang="ru-RU" sz="900"/>
        </a:p>
      </dgm:t>
    </dgm:pt>
    <dgm:pt modelId="{90831933-FD92-4635-9866-CB2662FAE5F8}">
      <dgm:prSet custT="1"/>
      <dgm:spPr/>
      <dgm:t>
        <a:bodyPr/>
        <a:lstStyle/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Номинация № 2 </a:t>
          </a:r>
        </a:p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«Лучшая добровольческая инициатива»</a:t>
          </a:r>
        </a:p>
      </dgm:t>
    </dgm:pt>
    <dgm:pt modelId="{9A5102E3-5797-470C-A7D3-B944EF348945}" type="parTrans" cxnId="{7CEB164B-64BA-4D20-B907-8DC4E48B021D}">
      <dgm:prSet/>
      <dgm:spPr/>
      <dgm:t>
        <a:bodyPr/>
        <a:lstStyle/>
        <a:p>
          <a:pPr algn="ctr"/>
          <a:endParaRPr lang="ru-RU" sz="900"/>
        </a:p>
      </dgm:t>
    </dgm:pt>
    <dgm:pt modelId="{6B42DEF5-0B8F-4E26-B6C6-509E616A6D18}" type="sibTrans" cxnId="{7CEB164B-64BA-4D20-B907-8DC4E48B021D}">
      <dgm:prSet/>
      <dgm:spPr/>
      <dgm:t>
        <a:bodyPr/>
        <a:lstStyle/>
        <a:p>
          <a:pPr algn="ctr"/>
          <a:endParaRPr lang="ru-RU" sz="900"/>
        </a:p>
      </dgm:t>
    </dgm:pt>
    <dgm:pt modelId="{FFBFD1A6-881E-4317-BF77-DB125C504460}">
      <dgm:prSet custT="1"/>
      <dgm:spPr/>
      <dgm:t>
        <a:bodyPr/>
        <a:lstStyle/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Номинация № 3 </a:t>
          </a:r>
        </a:p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«Лидеры физического воспитания»</a:t>
          </a:r>
        </a:p>
      </dgm:t>
    </dgm:pt>
    <dgm:pt modelId="{331D8335-BEC6-4E88-A2AC-9C51ABC11D8F}" type="parTrans" cxnId="{1D97AAD2-EA6C-42CD-931A-4086C0EF3A62}">
      <dgm:prSet/>
      <dgm:spPr/>
      <dgm:t>
        <a:bodyPr/>
        <a:lstStyle/>
        <a:p>
          <a:pPr algn="ctr"/>
          <a:endParaRPr lang="ru-RU" sz="900"/>
        </a:p>
      </dgm:t>
    </dgm:pt>
    <dgm:pt modelId="{3FE90757-B649-4A3E-B1D1-05D60EF1A96F}" type="sibTrans" cxnId="{1D97AAD2-EA6C-42CD-931A-4086C0EF3A62}">
      <dgm:prSet/>
      <dgm:spPr/>
      <dgm:t>
        <a:bodyPr/>
        <a:lstStyle/>
        <a:p>
          <a:pPr algn="ctr"/>
          <a:endParaRPr lang="ru-RU" sz="900"/>
        </a:p>
      </dgm:t>
    </dgm:pt>
    <dgm:pt modelId="{6BA9F146-3E99-4DA0-9D19-F3E983732F95}">
      <dgm:prSet custT="1"/>
      <dgm:spPr/>
      <dgm:t>
        <a:bodyPr/>
        <a:lstStyle/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Номинация № 6 </a:t>
          </a:r>
        </a:p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«Спорт без барьеров»</a:t>
          </a:r>
          <a:endParaRPr lang="ru-RU" sz="900" b="1" dirty="0">
            <a:solidFill>
              <a:schemeClr val="accent1">
                <a:lumMod val="75000"/>
              </a:schemeClr>
            </a:solidFill>
            <a:highlight>
              <a:srgbClr val="FFFF00"/>
            </a:highlight>
          </a:endParaRPr>
        </a:p>
      </dgm:t>
    </dgm:pt>
    <dgm:pt modelId="{0B1E309A-3C52-4E75-880A-2E1549488016}" type="parTrans" cxnId="{CE98B848-FB9B-4B12-8A87-0BACF87E6F8E}">
      <dgm:prSet/>
      <dgm:spPr/>
      <dgm:t>
        <a:bodyPr/>
        <a:lstStyle/>
        <a:p>
          <a:pPr algn="ctr"/>
          <a:endParaRPr lang="ru-RU" sz="900"/>
        </a:p>
      </dgm:t>
    </dgm:pt>
    <dgm:pt modelId="{B4D2413B-D387-4AD8-81B7-B7C260BA3CF2}" type="sibTrans" cxnId="{CE98B848-FB9B-4B12-8A87-0BACF87E6F8E}">
      <dgm:prSet/>
      <dgm:spPr/>
      <dgm:t>
        <a:bodyPr/>
        <a:lstStyle/>
        <a:p>
          <a:pPr algn="ctr"/>
          <a:endParaRPr lang="ru-RU" sz="900"/>
        </a:p>
      </dgm:t>
    </dgm:pt>
    <dgm:pt modelId="{39640047-9C3E-4450-A0CA-6A2587F1BEDC}">
      <dgm:prSet custT="1"/>
      <dgm:spPr/>
      <dgm:t>
        <a:bodyPr/>
        <a:lstStyle/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Номинация № 7 </a:t>
          </a:r>
        </a:p>
        <a:p>
          <a:pPr algn="ctr"/>
          <a:r>
            <a:rPr lang="ru-RU" sz="900" b="1" dirty="0">
              <a:solidFill>
                <a:schemeClr val="accent1">
                  <a:lumMod val="75000"/>
                </a:schemeClr>
              </a:solidFill>
            </a:rPr>
            <a:t>«Новые возможности физической культуры и спорта»</a:t>
          </a:r>
          <a:endParaRPr lang="ru-RU" sz="900" b="1" dirty="0">
            <a:solidFill>
              <a:schemeClr val="accent1">
                <a:lumMod val="75000"/>
              </a:schemeClr>
            </a:solidFill>
            <a:highlight>
              <a:srgbClr val="FFFF00"/>
            </a:highlight>
          </a:endParaRPr>
        </a:p>
      </dgm:t>
    </dgm:pt>
    <dgm:pt modelId="{62DF08E7-91F2-4D9F-95FE-4F84F62715E5}" type="parTrans" cxnId="{42950408-8CFE-449C-B182-FC94FE7A9EA5}">
      <dgm:prSet/>
      <dgm:spPr/>
      <dgm:t>
        <a:bodyPr/>
        <a:lstStyle/>
        <a:p>
          <a:pPr algn="ctr"/>
          <a:endParaRPr lang="ru-RU" sz="900"/>
        </a:p>
      </dgm:t>
    </dgm:pt>
    <dgm:pt modelId="{DC4F4A9B-22F8-429F-B6C5-DBA0FD487D0B}" type="sibTrans" cxnId="{42950408-8CFE-449C-B182-FC94FE7A9EA5}">
      <dgm:prSet/>
      <dgm:spPr/>
      <dgm:t>
        <a:bodyPr/>
        <a:lstStyle/>
        <a:p>
          <a:pPr algn="ctr"/>
          <a:endParaRPr lang="ru-RU" sz="900"/>
        </a:p>
      </dgm:t>
    </dgm:pt>
    <dgm:pt modelId="{77379432-D51F-4C19-A787-60C52ADFE4C4}" type="pres">
      <dgm:prSet presAssocID="{C2AAE103-FDB4-4F2D-9B2F-9722FF7A3BBA}" presName="Name0" presStyleCnt="0">
        <dgm:presLayoutVars>
          <dgm:dir/>
          <dgm:resizeHandles val="exact"/>
        </dgm:presLayoutVars>
      </dgm:prSet>
      <dgm:spPr/>
    </dgm:pt>
    <dgm:pt modelId="{193465C7-8695-4D21-B3F2-303C55FBA83C}" type="pres">
      <dgm:prSet presAssocID="{EC7D875C-8B1A-4FC5-BBE4-8083F828E59A}" presName="composite" presStyleCnt="0"/>
      <dgm:spPr/>
    </dgm:pt>
    <dgm:pt modelId="{FA803DE1-EAF2-4FE8-ADB9-5295E075D11C}" type="pres">
      <dgm:prSet presAssocID="{EC7D875C-8B1A-4FC5-BBE4-8083F828E59A}" presName="rect1" presStyleLbl="trAlignAcc1" presStyleIdx="0" presStyleCnt="7">
        <dgm:presLayoutVars>
          <dgm:bulletEnabled val="1"/>
        </dgm:presLayoutVars>
      </dgm:prSet>
      <dgm:spPr/>
    </dgm:pt>
    <dgm:pt modelId="{FBAFC818-EA75-44E3-9150-0DF923012695}" type="pres">
      <dgm:prSet presAssocID="{EC7D875C-8B1A-4FC5-BBE4-8083F828E59A}" presName="rect2" presStyleLbl="fgImgPlace1" presStyleIdx="0" presStyleCnt="7"/>
      <dgm:spPr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</dgm:spPr>
    </dgm:pt>
    <dgm:pt modelId="{331E64FC-908D-4B44-9406-43193A68F6E3}" type="pres">
      <dgm:prSet presAssocID="{ED836CD0-E040-4DB4-A0F0-DD4BA714F434}" presName="sibTrans" presStyleCnt="0"/>
      <dgm:spPr/>
    </dgm:pt>
    <dgm:pt modelId="{A6DFFBCB-498E-423E-9EAB-F8193F4694C4}" type="pres">
      <dgm:prSet presAssocID="{90831933-FD92-4635-9866-CB2662FAE5F8}" presName="composite" presStyleCnt="0"/>
      <dgm:spPr/>
    </dgm:pt>
    <dgm:pt modelId="{B94A3DEB-C250-43A5-882E-D2DBCA3A604A}" type="pres">
      <dgm:prSet presAssocID="{90831933-FD92-4635-9866-CB2662FAE5F8}" presName="rect1" presStyleLbl="trAlignAcc1" presStyleIdx="1" presStyleCnt="7">
        <dgm:presLayoutVars>
          <dgm:bulletEnabled val="1"/>
        </dgm:presLayoutVars>
      </dgm:prSet>
      <dgm:spPr/>
    </dgm:pt>
    <dgm:pt modelId="{A02C615B-B49D-4C48-9941-F324EF38543A}" type="pres">
      <dgm:prSet presAssocID="{90831933-FD92-4635-9866-CB2662FAE5F8}" presName="rect2" presStyleLbl="fgImgPlace1" presStyleIdx="1" presStyleCnt="7"/>
      <dgm:spPr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</dgm:spPr>
    </dgm:pt>
    <dgm:pt modelId="{DBBA002E-1999-4ECF-B5D1-013EEACE01AC}" type="pres">
      <dgm:prSet presAssocID="{6B42DEF5-0B8F-4E26-B6C6-509E616A6D18}" presName="sibTrans" presStyleCnt="0"/>
      <dgm:spPr/>
    </dgm:pt>
    <dgm:pt modelId="{D9022971-789E-4E61-90FD-FDDA832C041A}" type="pres">
      <dgm:prSet presAssocID="{FFBFD1A6-881E-4317-BF77-DB125C504460}" presName="composite" presStyleCnt="0"/>
      <dgm:spPr/>
    </dgm:pt>
    <dgm:pt modelId="{59566B7C-682E-44B4-A7C7-6D32F1DD9288}" type="pres">
      <dgm:prSet presAssocID="{FFBFD1A6-881E-4317-BF77-DB125C504460}" presName="rect1" presStyleLbl="trAlignAcc1" presStyleIdx="2" presStyleCnt="7">
        <dgm:presLayoutVars>
          <dgm:bulletEnabled val="1"/>
        </dgm:presLayoutVars>
      </dgm:prSet>
      <dgm:spPr/>
    </dgm:pt>
    <dgm:pt modelId="{E9A9E3A6-0D3A-4BF8-A49B-1927E05EF9B8}" type="pres">
      <dgm:prSet presAssocID="{FFBFD1A6-881E-4317-BF77-DB125C504460}" presName="rect2" presStyleLbl="fgImgPlace1" presStyleIdx="2" presStyleCnt="7"/>
      <dgm:spPr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</dgm:spPr>
    </dgm:pt>
    <dgm:pt modelId="{751CCA10-9F1A-45A6-BEC9-BFBD5C530B1E}" type="pres">
      <dgm:prSet presAssocID="{3FE90757-B649-4A3E-B1D1-05D60EF1A96F}" presName="sibTrans" presStyleCnt="0"/>
      <dgm:spPr/>
    </dgm:pt>
    <dgm:pt modelId="{C5E93F59-0D1A-4862-B82D-607628B610A9}" type="pres">
      <dgm:prSet presAssocID="{433497B8-2379-4E01-874C-177C70F52501}" presName="composite" presStyleCnt="0"/>
      <dgm:spPr/>
    </dgm:pt>
    <dgm:pt modelId="{FF351956-C229-46B1-83A1-F28938EF6E58}" type="pres">
      <dgm:prSet presAssocID="{433497B8-2379-4E01-874C-177C70F52501}" presName="rect1" presStyleLbl="trAlignAcc1" presStyleIdx="3" presStyleCnt="7">
        <dgm:presLayoutVars>
          <dgm:bulletEnabled val="1"/>
        </dgm:presLayoutVars>
      </dgm:prSet>
      <dgm:spPr/>
    </dgm:pt>
    <dgm:pt modelId="{C4A02100-7DE7-48D2-951D-BF6FA92CC9FF}" type="pres">
      <dgm:prSet presAssocID="{433497B8-2379-4E01-874C-177C70F52501}" presName="rect2" presStyleLbl="fgImgPlace1" presStyleIdx="3" presStyleCnt="7"/>
      <dgm:spPr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</dgm:spPr>
    </dgm:pt>
    <dgm:pt modelId="{A3FEA072-28EE-42BB-B392-8D4801526D79}" type="pres">
      <dgm:prSet presAssocID="{AF8C4A1E-661C-4C27-B6C4-BA63D563BC16}" presName="sibTrans" presStyleCnt="0"/>
      <dgm:spPr/>
    </dgm:pt>
    <dgm:pt modelId="{E41468D9-43E5-4868-8417-699B44B73DD1}" type="pres">
      <dgm:prSet presAssocID="{273A39A8-41E1-4D9C-805F-76CAAB3884DA}" presName="composite" presStyleCnt="0"/>
      <dgm:spPr/>
    </dgm:pt>
    <dgm:pt modelId="{A8E6D89A-D6B2-4463-864A-6B130A97AF41}" type="pres">
      <dgm:prSet presAssocID="{273A39A8-41E1-4D9C-805F-76CAAB3884DA}" presName="rect1" presStyleLbl="trAlignAcc1" presStyleIdx="4" presStyleCnt="7">
        <dgm:presLayoutVars>
          <dgm:bulletEnabled val="1"/>
        </dgm:presLayoutVars>
      </dgm:prSet>
      <dgm:spPr/>
    </dgm:pt>
    <dgm:pt modelId="{B0240E27-6B8A-4AE2-809F-D6899DDB0AA6}" type="pres">
      <dgm:prSet presAssocID="{273A39A8-41E1-4D9C-805F-76CAAB3884DA}" presName="rect2" presStyleLbl="fgImgPlace1" presStyleIdx="4" presStyleCnt="7"/>
      <dgm:spPr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</dgm:spPr>
    </dgm:pt>
    <dgm:pt modelId="{0C4C7801-AE0A-48F7-8107-19306ED06E65}" type="pres">
      <dgm:prSet presAssocID="{7F4995A7-E72C-4E13-A0AC-42B73B9D7E30}" presName="sibTrans" presStyleCnt="0"/>
      <dgm:spPr/>
    </dgm:pt>
    <dgm:pt modelId="{9C854810-285C-4D44-84D4-2DE9B2349D26}" type="pres">
      <dgm:prSet presAssocID="{6BA9F146-3E99-4DA0-9D19-F3E983732F95}" presName="composite" presStyleCnt="0"/>
      <dgm:spPr/>
    </dgm:pt>
    <dgm:pt modelId="{42EFE099-8A03-4465-A143-5351D5375F99}" type="pres">
      <dgm:prSet presAssocID="{6BA9F146-3E99-4DA0-9D19-F3E983732F95}" presName="rect1" presStyleLbl="trAlignAcc1" presStyleIdx="5" presStyleCnt="7">
        <dgm:presLayoutVars>
          <dgm:bulletEnabled val="1"/>
        </dgm:presLayoutVars>
      </dgm:prSet>
      <dgm:spPr/>
    </dgm:pt>
    <dgm:pt modelId="{B0F18541-37EA-4691-9380-ED40BF472C53}" type="pres">
      <dgm:prSet presAssocID="{6BA9F146-3E99-4DA0-9D19-F3E983732F95}" presName="rect2" presStyleLbl="fgImgPlace1" presStyleIdx="5" presStyleCnt="7"/>
      <dgm:spPr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</dgm:spPr>
    </dgm:pt>
    <dgm:pt modelId="{D11CCA82-670B-40EF-8C84-A14CADB236F4}" type="pres">
      <dgm:prSet presAssocID="{B4D2413B-D387-4AD8-81B7-B7C260BA3CF2}" presName="sibTrans" presStyleCnt="0"/>
      <dgm:spPr/>
    </dgm:pt>
    <dgm:pt modelId="{FB389CA5-E243-45CC-AED8-1968CF77C2AD}" type="pres">
      <dgm:prSet presAssocID="{39640047-9C3E-4450-A0CA-6A2587F1BEDC}" presName="composite" presStyleCnt="0"/>
      <dgm:spPr/>
    </dgm:pt>
    <dgm:pt modelId="{FEB80FF9-3081-430A-899A-744D730B0E70}" type="pres">
      <dgm:prSet presAssocID="{39640047-9C3E-4450-A0CA-6A2587F1BEDC}" presName="rect1" presStyleLbl="trAlignAcc1" presStyleIdx="6" presStyleCnt="7">
        <dgm:presLayoutVars>
          <dgm:bulletEnabled val="1"/>
        </dgm:presLayoutVars>
      </dgm:prSet>
      <dgm:spPr/>
    </dgm:pt>
    <dgm:pt modelId="{6FF3E0CB-EC07-43ED-952A-30698F5FCC86}" type="pres">
      <dgm:prSet presAssocID="{39640047-9C3E-4450-A0CA-6A2587F1BEDC}" presName="rect2" presStyleLbl="fgImgPlace1" presStyleIdx="6" presStyleCnt="7"/>
      <dgm:spPr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</dgm:spPr>
    </dgm:pt>
  </dgm:ptLst>
  <dgm:cxnLst>
    <dgm:cxn modelId="{42950408-8CFE-449C-B182-FC94FE7A9EA5}" srcId="{C2AAE103-FDB4-4F2D-9B2F-9722FF7A3BBA}" destId="{39640047-9C3E-4450-A0CA-6A2587F1BEDC}" srcOrd="6" destOrd="0" parTransId="{62DF08E7-91F2-4D9F-95FE-4F84F62715E5}" sibTransId="{DC4F4A9B-22F8-429F-B6C5-DBA0FD487D0B}"/>
    <dgm:cxn modelId="{79F5730F-3759-4624-970B-CBF151ABF998}" type="presOf" srcId="{90831933-FD92-4635-9866-CB2662FAE5F8}" destId="{B94A3DEB-C250-43A5-882E-D2DBCA3A604A}" srcOrd="0" destOrd="0" presId="urn:microsoft.com/office/officeart/2008/layout/PictureStrips"/>
    <dgm:cxn modelId="{2EF5811A-2229-4AC8-A501-C3A35CB8BD2A}" type="presOf" srcId="{39640047-9C3E-4450-A0CA-6A2587F1BEDC}" destId="{FEB80FF9-3081-430A-899A-744D730B0E70}" srcOrd="0" destOrd="0" presId="urn:microsoft.com/office/officeart/2008/layout/PictureStrips"/>
    <dgm:cxn modelId="{78CFEF25-3EA0-4030-A7CD-5C69DF5CE3A7}" type="presOf" srcId="{FFBFD1A6-881E-4317-BF77-DB125C504460}" destId="{59566B7C-682E-44B4-A7C7-6D32F1DD9288}" srcOrd="0" destOrd="0" presId="urn:microsoft.com/office/officeart/2008/layout/PictureStrips"/>
    <dgm:cxn modelId="{960FAD2C-2A0A-4486-BDEB-5FD090C66E52}" srcId="{C2AAE103-FDB4-4F2D-9B2F-9722FF7A3BBA}" destId="{EC7D875C-8B1A-4FC5-BBE4-8083F828E59A}" srcOrd="0" destOrd="0" parTransId="{1E6F110E-272E-4C80-B79C-27EC138F65B3}" sibTransId="{ED836CD0-E040-4DB4-A0F0-DD4BA714F434}"/>
    <dgm:cxn modelId="{19153741-00F2-4BCF-BA36-144970AE90E4}" srcId="{C2AAE103-FDB4-4F2D-9B2F-9722FF7A3BBA}" destId="{273A39A8-41E1-4D9C-805F-76CAAB3884DA}" srcOrd="4" destOrd="0" parTransId="{23BD4D82-C36F-4DCA-BAAF-2131FAD8A944}" sibTransId="{7F4995A7-E72C-4E13-A0AC-42B73B9D7E30}"/>
    <dgm:cxn modelId="{4C6BD842-7C47-4F98-A1DC-B92F1DDD49B0}" type="presOf" srcId="{6BA9F146-3E99-4DA0-9D19-F3E983732F95}" destId="{42EFE099-8A03-4465-A143-5351D5375F99}" srcOrd="0" destOrd="0" presId="urn:microsoft.com/office/officeart/2008/layout/PictureStrips"/>
    <dgm:cxn modelId="{D9A0E367-304F-4B5D-BAFB-246703F74FB5}" type="presOf" srcId="{C2AAE103-FDB4-4F2D-9B2F-9722FF7A3BBA}" destId="{77379432-D51F-4C19-A787-60C52ADFE4C4}" srcOrd="0" destOrd="0" presId="urn:microsoft.com/office/officeart/2008/layout/PictureStrips"/>
    <dgm:cxn modelId="{CE98B848-FB9B-4B12-8A87-0BACF87E6F8E}" srcId="{C2AAE103-FDB4-4F2D-9B2F-9722FF7A3BBA}" destId="{6BA9F146-3E99-4DA0-9D19-F3E983732F95}" srcOrd="5" destOrd="0" parTransId="{0B1E309A-3C52-4E75-880A-2E1549488016}" sibTransId="{B4D2413B-D387-4AD8-81B7-B7C260BA3CF2}"/>
    <dgm:cxn modelId="{7CEB164B-64BA-4D20-B907-8DC4E48B021D}" srcId="{C2AAE103-FDB4-4F2D-9B2F-9722FF7A3BBA}" destId="{90831933-FD92-4635-9866-CB2662FAE5F8}" srcOrd="1" destOrd="0" parTransId="{9A5102E3-5797-470C-A7D3-B944EF348945}" sibTransId="{6B42DEF5-0B8F-4E26-B6C6-509E616A6D18}"/>
    <dgm:cxn modelId="{DFA9E84B-ACB2-4645-9F92-41A85B7F9585}" type="presOf" srcId="{273A39A8-41E1-4D9C-805F-76CAAB3884DA}" destId="{A8E6D89A-D6B2-4463-864A-6B130A97AF41}" srcOrd="0" destOrd="0" presId="urn:microsoft.com/office/officeart/2008/layout/PictureStrips"/>
    <dgm:cxn modelId="{DCC893A1-E333-40DE-BCF5-8FAFDAA32A31}" type="presOf" srcId="{EC7D875C-8B1A-4FC5-BBE4-8083F828E59A}" destId="{FA803DE1-EAF2-4FE8-ADB9-5295E075D11C}" srcOrd="0" destOrd="0" presId="urn:microsoft.com/office/officeart/2008/layout/PictureStrips"/>
    <dgm:cxn modelId="{C60596AE-81D3-4D52-842E-20462CA26BEA}" type="presOf" srcId="{433497B8-2379-4E01-874C-177C70F52501}" destId="{FF351956-C229-46B1-83A1-F28938EF6E58}" srcOrd="0" destOrd="0" presId="urn:microsoft.com/office/officeart/2008/layout/PictureStrips"/>
    <dgm:cxn modelId="{1D97AAD2-EA6C-42CD-931A-4086C0EF3A62}" srcId="{C2AAE103-FDB4-4F2D-9B2F-9722FF7A3BBA}" destId="{FFBFD1A6-881E-4317-BF77-DB125C504460}" srcOrd="2" destOrd="0" parTransId="{331D8335-BEC6-4E88-A2AC-9C51ABC11D8F}" sibTransId="{3FE90757-B649-4A3E-B1D1-05D60EF1A96F}"/>
    <dgm:cxn modelId="{801B28E7-1CA8-4413-ACBA-DDA920F7F3AE}" srcId="{C2AAE103-FDB4-4F2D-9B2F-9722FF7A3BBA}" destId="{433497B8-2379-4E01-874C-177C70F52501}" srcOrd="3" destOrd="0" parTransId="{DF060114-247B-4D0E-96BA-69F10DC65525}" sibTransId="{AF8C4A1E-661C-4C27-B6C4-BA63D563BC16}"/>
    <dgm:cxn modelId="{F257C216-259E-49C1-9FE9-56225538B88B}" type="presParOf" srcId="{77379432-D51F-4C19-A787-60C52ADFE4C4}" destId="{193465C7-8695-4D21-B3F2-303C55FBA83C}" srcOrd="0" destOrd="0" presId="urn:microsoft.com/office/officeart/2008/layout/PictureStrips"/>
    <dgm:cxn modelId="{74DAA012-E3AB-41FE-A97B-2B132EF0610C}" type="presParOf" srcId="{193465C7-8695-4D21-B3F2-303C55FBA83C}" destId="{FA803DE1-EAF2-4FE8-ADB9-5295E075D11C}" srcOrd="0" destOrd="0" presId="urn:microsoft.com/office/officeart/2008/layout/PictureStrips"/>
    <dgm:cxn modelId="{BCD01843-F715-44CA-B0B5-7F4F05AE8E54}" type="presParOf" srcId="{193465C7-8695-4D21-B3F2-303C55FBA83C}" destId="{FBAFC818-EA75-44E3-9150-0DF923012695}" srcOrd="1" destOrd="0" presId="urn:microsoft.com/office/officeart/2008/layout/PictureStrips"/>
    <dgm:cxn modelId="{3B16A92B-F953-4FAB-A804-985F4AF810B0}" type="presParOf" srcId="{77379432-D51F-4C19-A787-60C52ADFE4C4}" destId="{331E64FC-908D-4B44-9406-43193A68F6E3}" srcOrd="1" destOrd="0" presId="urn:microsoft.com/office/officeart/2008/layout/PictureStrips"/>
    <dgm:cxn modelId="{F41E13C6-A5F2-4F01-915E-2083EC59C815}" type="presParOf" srcId="{77379432-D51F-4C19-A787-60C52ADFE4C4}" destId="{A6DFFBCB-498E-423E-9EAB-F8193F4694C4}" srcOrd="2" destOrd="0" presId="urn:microsoft.com/office/officeart/2008/layout/PictureStrips"/>
    <dgm:cxn modelId="{F1BB01D5-CB7C-49EA-96C6-EC10DA620432}" type="presParOf" srcId="{A6DFFBCB-498E-423E-9EAB-F8193F4694C4}" destId="{B94A3DEB-C250-43A5-882E-D2DBCA3A604A}" srcOrd="0" destOrd="0" presId="urn:microsoft.com/office/officeart/2008/layout/PictureStrips"/>
    <dgm:cxn modelId="{6196486E-402D-4238-9B21-652152698C98}" type="presParOf" srcId="{A6DFFBCB-498E-423E-9EAB-F8193F4694C4}" destId="{A02C615B-B49D-4C48-9941-F324EF38543A}" srcOrd="1" destOrd="0" presId="urn:microsoft.com/office/officeart/2008/layout/PictureStrips"/>
    <dgm:cxn modelId="{DE1166BA-3987-4DDE-9017-FBF78F167A43}" type="presParOf" srcId="{77379432-D51F-4C19-A787-60C52ADFE4C4}" destId="{DBBA002E-1999-4ECF-B5D1-013EEACE01AC}" srcOrd="3" destOrd="0" presId="urn:microsoft.com/office/officeart/2008/layout/PictureStrips"/>
    <dgm:cxn modelId="{B4F136D2-3625-4FDC-B74F-B1E343ABBE66}" type="presParOf" srcId="{77379432-D51F-4C19-A787-60C52ADFE4C4}" destId="{D9022971-789E-4E61-90FD-FDDA832C041A}" srcOrd="4" destOrd="0" presId="urn:microsoft.com/office/officeart/2008/layout/PictureStrips"/>
    <dgm:cxn modelId="{06EB9F6C-A1F1-43BA-8DB3-3153CB1F181D}" type="presParOf" srcId="{D9022971-789E-4E61-90FD-FDDA832C041A}" destId="{59566B7C-682E-44B4-A7C7-6D32F1DD9288}" srcOrd="0" destOrd="0" presId="urn:microsoft.com/office/officeart/2008/layout/PictureStrips"/>
    <dgm:cxn modelId="{559E954C-E79E-4D0D-A5A0-2C7AACDA3C7D}" type="presParOf" srcId="{D9022971-789E-4E61-90FD-FDDA832C041A}" destId="{E9A9E3A6-0D3A-4BF8-A49B-1927E05EF9B8}" srcOrd="1" destOrd="0" presId="urn:microsoft.com/office/officeart/2008/layout/PictureStrips"/>
    <dgm:cxn modelId="{EA30DBA6-8635-49BC-A657-2A393D2AF33D}" type="presParOf" srcId="{77379432-D51F-4C19-A787-60C52ADFE4C4}" destId="{751CCA10-9F1A-45A6-BEC9-BFBD5C530B1E}" srcOrd="5" destOrd="0" presId="urn:microsoft.com/office/officeart/2008/layout/PictureStrips"/>
    <dgm:cxn modelId="{4D8D5902-CB56-457C-AFB8-98CC5F434D90}" type="presParOf" srcId="{77379432-D51F-4C19-A787-60C52ADFE4C4}" destId="{C5E93F59-0D1A-4862-B82D-607628B610A9}" srcOrd="6" destOrd="0" presId="urn:microsoft.com/office/officeart/2008/layout/PictureStrips"/>
    <dgm:cxn modelId="{8FD84230-1E4D-4928-B329-1AAC1D743D0E}" type="presParOf" srcId="{C5E93F59-0D1A-4862-B82D-607628B610A9}" destId="{FF351956-C229-46B1-83A1-F28938EF6E58}" srcOrd="0" destOrd="0" presId="urn:microsoft.com/office/officeart/2008/layout/PictureStrips"/>
    <dgm:cxn modelId="{ED995132-A0D3-4743-B1B5-D142D68A8B02}" type="presParOf" srcId="{C5E93F59-0D1A-4862-B82D-607628B610A9}" destId="{C4A02100-7DE7-48D2-951D-BF6FA92CC9FF}" srcOrd="1" destOrd="0" presId="urn:microsoft.com/office/officeart/2008/layout/PictureStrips"/>
    <dgm:cxn modelId="{E599804B-AFCF-47A1-96C8-DED036EF1649}" type="presParOf" srcId="{77379432-D51F-4C19-A787-60C52ADFE4C4}" destId="{A3FEA072-28EE-42BB-B392-8D4801526D79}" srcOrd="7" destOrd="0" presId="urn:microsoft.com/office/officeart/2008/layout/PictureStrips"/>
    <dgm:cxn modelId="{480D04C0-0CB0-4933-B6BE-3A5ACD1DBFF3}" type="presParOf" srcId="{77379432-D51F-4C19-A787-60C52ADFE4C4}" destId="{E41468D9-43E5-4868-8417-699B44B73DD1}" srcOrd="8" destOrd="0" presId="urn:microsoft.com/office/officeart/2008/layout/PictureStrips"/>
    <dgm:cxn modelId="{AF2C329C-76DC-4EE4-8924-349923090144}" type="presParOf" srcId="{E41468D9-43E5-4868-8417-699B44B73DD1}" destId="{A8E6D89A-D6B2-4463-864A-6B130A97AF41}" srcOrd="0" destOrd="0" presId="urn:microsoft.com/office/officeart/2008/layout/PictureStrips"/>
    <dgm:cxn modelId="{755161C2-6686-407A-A865-B26B039E14EF}" type="presParOf" srcId="{E41468D9-43E5-4868-8417-699B44B73DD1}" destId="{B0240E27-6B8A-4AE2-809F-D6899DDB0AA6}" srcOrd="1" destOrd="0" presId="urn:microsoft.com/office/officeart/2008/layout/PictureStrips"/>
    <dgm:cxn modelId="{0A21299B-208A-460A-8E7F-451301EB8BE5}" type="presParOf" srcId="{77379432-D51F-4C19-A787-60C52ADFE4C4}" destId="{0C4C7801-AE0A-48F7-8107-19306ED06E65}" srcOrd="9" destOrd="0" presId="urn:microsoft.com/office/officeart/2008/layout/PictureStrips"/>
    <dgm:cxn modelId="{DB510E82-2023-4409-89C4-A3BF4EA1F902}" type="presParOf" srcId="{77379432-D51F-4C19-A787-60C52ADFE4C4}" destId="{9C854810-285C-4D44-84D4-2DE9B2349D26}" srcOrd="10" destOrd="0" presId="urn:microsoft.com/office/officeart/2008/layout/PictureStrips"/>
    <dgm:cxn modelId="{519D3949-B768-48AF-B921-A3B0D8A090A6}" type="presParOf" srcId="{9C854810-285C-4D44-84D4-2DE9B2349D26}" destId="{42EFE099-8A03-4465-A143-5351D5375F99}" srcOrd="0" destOrd="0" presId="urn:microsoft.com/office/officeart/2008/layout/PictureStrips"/>
    <dgm:cxn modelId="{8113C1B9-A47C-401A-B0E8-5428BB6DDD22}" type="presParOf" srcId="{9C854810-285C-4D44-84D4-2DE9B2349D26}" destId="{B0F18541-37EA-4691-9380-ED40BF472C53}" srcOrd="1" destOrd="0" presId="urn:microsoft.com/office/officeart/2008/layout/PictureStrips"/>
    <dgm:cxn modelId="{3EAC6F2E-1E62-474E-8613-AEE5B9A34EC6}" type="presParOf" srcId="{77379432-D51F-4C19-A787-60C52ADFE4C4}" destId="{D11CCA82-670B-40EF-8C84-A14CADB236F4}" srcOrd="11" destOrd="0" presId="urn:microsoft.com/office/officeart/2008/layout/PictureStrips"/>
    <dgm:cxn modelId="{D2CA3546-7408-450F-A1F6-3C8EE264F409}" type="presParOf" srcId="{77379432-D51F-4C19-A787-60C52ADFE4C4}" destId="{FB389CA5-E243-45CC-AED8-1968CF77C2AD}" srcOrd="12" destOrd="0" presId="urn:microsoft.com/office/officeart/2008/layout/PictureStrips"/>
    <dgm:cxn modelId="{C2D4F9DE-997C-4FA9-ABA5-7E95F8E667C6}" type="presParOf" srcId="{FB389CA5-E243-45CC-AED8-1968CF77C2AD}" destId="{FEB80FF9-3081-430A-899A-744D730B0E70}" srcOrd="0" destOrd="0" presId="urn:microsoft.com/office/officeart/2008/layout/PictureStrips"/>
    <dgm:cxn modelId="{E41B86F6-9F28-41D8-903B-680A38538372}" type="presParOf" srcId="{FB389CA5-E243-45CC-AED8-1968CF77C2AD}" destId="{6FF3E0CB-EC07-43ED-952A-30698F5FCC8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16B812-BFA9-4F79-9278-BBB63F88E64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666278F-0D56-426B-A1AD-E7646589A7FC}">
      <dgm:prSet/>
      <dgm:spPr/>
      <dgm:t>
        <a:bodyPr/>
        <a:lstStyle/>
        <a:p>
          <a:r>
            <a:rPr lang="ru-RU" dirty="0"/>
            <a:t>Электронная регистрация и прием конкурсных материалов </a:t>
          </a:r>
          <a:br>
            <a:rPr lang="ru-RU" dirty="0"/>
          </a:br>
          <a:r>
            <a:rPr lang="ru-RU" dirty="0"/>
            <a:t>осуществляются в период проведения регионального этапа до 15 мая </a:t>
          </a:r>
          <a:r>
            <a:rPr lang="ru-RU"/>
            <a:t>2021 года</a:t>
          </a:r>
          <a:endParaRPr lang="ru-RU" dirty="0"/>
        </a:p>
      </dgm:t>
    </dgm:pt>
    <dgm:pt modelId="{D27F7945-0E20-421C-88F1-0038FB0535BB}" type="parTrans" cxnId="{5632DC18-EEBA-46AE-A6D5-346F4A7B25C1}">
      <dgm:prSet/>
      <dgm:spPr/>
      <dgm:t>
        <a:bodyPr/>
        <a:lstStyle/>
        <a:p>
          <a:endParaRPr lang="ru-RU"/>
        </a:p>
      </dgm:t>
    </dgm:pt>
    <dgm:pt modelId="{2C843A3F-C33E-41D3-B04E-97AD9AD241E1}" type="sibTrans" cxnId="{5632DC18-EEBA-46AE-A6D5-346F4A7B25C1}">
      <dgm:prSet/>
      <dgm:spPr/>
      <dgm:t>
        <a:bodyPr/>
        <a:lstStyle/>
        <a:p>
          <a:endParaRPr lang="ru-RU"/>
        </a:p>
      </dgm:t>
    </dgm:pt>
    <dgm:pt modelId="{C8BD9B67-8107-424B-B78D-E238D91F3217}" type="pres">
      <dgm:prSet presAssocID="{2E16B812-BFA9-4F79-9278-BBB63F88E64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30FB688-5C56-46FC-A67F-4D42068CB848}" type="pres">
      <dgm:prSet presAssocID="{3666278F-0D56-426B-A1AD-E7646589A7FC}" presName="root" presStyleCnt="0">
        <dgm:presLayoutVars>
          <dgm:chMax/>
          <dgm:chPref val="4"/>
        </dgm:presLayoutVars>
      </dgm:prSet>
      <dgm:spPr/>
    </dgm:pt>
    <dgm:pt modelId="{9E15B828-ABC9-43BC-8624-DDCA2323CB4B}" type="pres">
      <dgm:prSet presAssocID="{3666278F-0D56-426B-A1AD-E7646589A7FC}" presName="rootComposite" presStyleCnt="0">
        <dgm:presLayoutVars/>
      </dgm:prSet>
      <dgm:spPr/>
    </dgm:pt>
    <dgm:pt modelId="{08196F41-84EF-48E5-A186-A0E4E58CC63F}" type="pres">
      <dgm:prSet presAssocID="{3666278F-0D56-426B-A1AD-E7646589A7FC}" presName="rootText" presStyleLbl="node0" presStyleIdx="0" presStyleCnt="1" custScaleX="78541" custScaleY="31360" custLinFactNeighborX="-54" custLinFactNeighborY="-17803">
        <dgm:presLayoutVars>
          <dgm:chMax/>
          <dgm:chPref val="4"/>
        </dgm:presLayoutVars>
      </dgm:prSet>
      <dgm:spPr/>
    </dgm:pt>
    <dgm:pt modelId="{C191D682-7D88-42AA-8A9B-F549B3F92C7D}" type="pres">
      <dgm:prSet presAssocID="{3666278F-0D56-426B-A1AD-E7646589A7FC}" presName="childShape" presStyleCnt="0">
        <dgm:presLayoutVars>
          <dgm:chMax val="0"/>
          <dgm:chPref val="0"/>
        </dgm:presLayoutVars>
      </dgm:prSet>
      <dgm:spPr/>
    </dgm:pt>
  </dgm:ptLst>
  <dgm:cxnLst>
    <dgm:cxn modelId="{5632DC18-EEBA-46AE-A6D5-346F4A7B25C1}" srcId="{2E16B812-BFA9-4F79-9278-BBB63F88E644}" destId="{3666278F-0D56-426B-A1AD-E7646589A7FC}" srcOrd="0" destOrd="0" parTransId="{D27F7945-0E20-421C-88F1-0038FB0535BB}" sibTransId="{2C843A3F-C33E-41D3-B04E-97AD9AD241E1}"/>
    <dgm:cxn modelId="{54AAB4B2-9DC4-42CD-A610-7814F0FFC39B}" type="presOf" srcId="{3666278F-0D56-426B-A1AD-E7646589A7FC}" destId="{08196F41-84EF-48E5-A186-A0E4E58CC63F}" srcOrd="0" destOrd="0" presId="urn:microsoft.com/office/officeart/2008/layout/PictureAccentList"/>
    <dgm:cxn modelId="{64DB12E2-9D0E-4BF1-BE43-653C855F9987}" type="presOf" srcId="{2E16B812-BFA9-4F79-9278-BBB63F88E644}" destId="{C8BD9B67-8107-424B-B78D-E238D91F3217}" srcOrd="0" destOrd="0" presId="urn:microsoft.com/office/officeart/2008/layout/PictureAccentList"/>
    <dgm:cxn modelId="{16D6CB25-32F1-4EA7-B743-96F72A16A55B}" type="presParOf" srcId="{C8BD9B67-8107-424B-B78D-E238D91F3217}" destId="{830FB688-5C56-46FC-A67F-4D42068CB848}" srcOrd="0" destOrd="0" presId="urn:microsoft.com/office/officeart/2008/layout/PictureAccentList"/>
    <dgm:cxn modelId="{7D4C3361-2613-4085-A9B7-24EACC743DA3}" type="presParOf" srcId="{830FB688-5C56-46FC-A67F-4D42068CB848}" destId="{9E15B828-ABC9-43BC-8624-DDCA2323CB4B}" srcOrd="0" destOrd="0" presId="urn:microsoft.com/office/officeart/2008/layout/PictureAccentList"/>
    <dgm:cxn modelId="{7E666975-A4FB-4A96-9B50-AA17C9B3F84C}" type="presParOf" srcId="{9E15B828-ABC9-43BC-8624-DDCA2323CB4B}" destId="{08196F41-84EF-48E5-A186-A0E4E58CC63F}" srcOrd="0" destOrd="0" presId="urn:microsoft.com/office/officeart/2008/layout/PictureAccentList"/>
    <dgm:cxn modelId="{B392B052-DB85-45CE-A39F-5FA04CEA83E6}" type="presParOf" srcId="{830FB688-5C56-46FC-A67F-4D42068CB848}" destId="{C191D682-7D88-42AA-8A9B-F549B3F92C7D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4A1B0-52A8-4EFF-82FA-81F25023C245}">
      <dsp:nvSpPr>
        <dsp:cNvPr id="0" name=""/>
        <dsp:cNvSpPr/>
      </dsp:nvSpPr>
      <dsp:spPr>
        <a:xfrm>
          <a:off x="0" y="2878674"/>
          <a:ext cx="9813672" cy="153880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</a:rPr>
            <a:t>Всероссийская акция «Физическая культура </a:t>
          </a:r>
          <a:br>
            <a:rPr lang="ru-RU" sz="3200" b="1" kern="1200" dirty="0">
              <a:solidFill>
                <a:schemeClr val="bg1"/>
              </a:solidFill>
            </a:rPr>
          </a:br>
          <a:r>
            <a:rPr lang="ru-RU" sz="3200" b="1" kern="1200" dirty="0">
              <a:solidFill>
                <a:schemeClr val="bg1"/>
              </a:solidFill>
            </a:rPr>
            <a:t>и спорт – альтернатива пагубным привычкам»</a:t>
          </a:r>
        </a:p>
      </dsp:txBody>
      <dsp:txXfrm>
        <a:off x="45070" y="2923744"/>
        <a:ext cx="9723532" cy="1448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F678D-B683-488E-ACD1-24D39B88FC45}">
      <dsp:nvSpPr>
        <dsp:cNvPr id="0" name=""/>
        <dsp:cNvSpPr/>
      </dsp:nvSpPr>
      <dsp:spPr>
        <a:xfrm>
          <a:off x="1556" y="0"/>
          <a:ext cx="2422273" cy="2218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kern="1200" dirty="0">
              <a:solidFill>
                <a:srgbClr val="002060"/>
              </a:solidFill>
            </a:rPr>
            <a:t>Всероссийская акция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kern="1200" dirty="0">
              <a:solidFill>
                <a:srgbClr val="002060"/>
              </a:solidFill>
            </a:rPr>
            <a:t>«Физическая культура и спорт – альтернатива пагубным привычкам»</a:t>
          </a:r>
          <a:endParaRPr lang="ru-RU" sz="900" b="0" kern="1200" dirty="0">
            <a:solidFill>
              <a:srgbClr val="002060"/>
            </a:solidFill>
            <a:latin typeface="+mn-lt"/>
          </a:endParaRPr>
        </a:p>
      </dsp:txBody>
      <dsp:txXfrm>
        <a:off x="1556" y="887233"/>
        <a:ext cx="2422273" cy="887233"/>
      </dsp:txXfrm>
    </dsp:sp>
    <dsp:sp modelId="{CB7390B3-6821-4C1F-A528-01F7268156A2}">
      <dsp:nvSpPr>
        <dsp:cNvPr id="0" name=""/>
        <dsp:cNvSpPr/>
      </dsp:nvSpPr>
      <dsp:spPr>
        <a:xfrm>
          <a:off x="843382" y="133085"/>
          <a:ext cx="738621" cy="7386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F23E-6D06-4855-98A6-8AC8021C99DB}">
      <dsp:nvSpPr>
        <dsp:cNvPr id="0" name=""/>
        <dsp:cNvSpPr/>
      </dsp:nvSpPr>
      <dsp:spPr>
        <a:xfrm>
          <a:off x="2496499" y="0"/>
          <a:ext cx="2422273" cy="2218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ЦЕЛЬ – </a:t>
          </a:r>
          <a:r>
            <a:rPr lang="ru-RU" sz="800" kern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 формирование навыков здорового образа жизни у детей, подростков и молодёжи через активное использование ценностей физической культуры для укрепления и длительного сохранения собственного здоровья, оптимизации трудовой деятельности и организации активного отдыха</a:t>
          </a:r>
          <a:endParaRPr lang="ru-RU" sz="800" b="1" kern="1200" dirty="0">
            <a:solidFill>
              <a:srgbClr val="002060"/>
            </a:solidFill>
          </a:endParaRPr>
        </a:p>
      </dsp:txBody>
      <dsp:txXfrm>
        <a:off x="2496499" y="887233"/>
        <a:ext cx="2422273" cy="887233"/>
      </dsp:txXfrm>
    </dsp:sp>
    <dsp:sp modelId="{720E8513-7297-4364-B9BA-DFA21B3B62EA}">
      <dsp:nvSpPr>
        <dsp:cNvPr id="0" name=""/>
        <dsp:cNvSpPr/>
      </dsp:nvSpPr>
      <dsp:spPr>
        <a:xfrm>
          <a:off x="3338325" y="133085"/>
          <a:ext cx="738621" cy="7386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B11C6-E8BA-4282-95E4-DCEDBAD35995}">
      <dsp:nvSpPr>
        <dsp:cNvPr id="0" name=""/>
        <dsp:cNvSpPr/>
      </dsp:nvSpPr>
      <dsp:spPr>
        <a:xfrm>
          <a:off x="4992998" y="0"/>
          <a:ext cx="2422273" cy="2218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0" kern="1200" dirty="0">
            <a:solidFill>
              <a:srgbClr val="002060"/>
            </a:solidFill>
            <a:latin typeface="+mn-lt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1" kern="1200" dirty="0">
            <a:solidFill>
              <a:srgbClr val="002060"/>
            </a:solidFill>
            <a:latin typeface="+mn-lt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solidFill>
                <a:srgbClr val="002060"/>
              </a:solidFill>
              <a:latin typeface="+mn-lt"/>
            </a:rPr>
            <a:t>УАСТНИКИ: 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kern="1200" dirty="0">
              <a:solidFill>
                <a:srgbClr val="002060"/>
              </a:solidFill>
              <a:latin typeface="+mn-lt"/>
            </a:rPr>
            <a:t>- образовательные организации различного типа (дошкольные, общеобразовательные,  дополнительного образования;</a:t>
          </a:r>
          <a:endParaRPr lang="ru-RU" sz="800" b="0" kern="1200" dirty="0">
            <a:latin typeface="+mn-lt"/>
          </a:endParaRP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kern="1200" dirty="0">
              <a:solidFill>
                <a:srgbClr val="002060"/>
              </a:solidFill>
              <a:latin typeface="+mn-lt"/>
            </a:rPr>
            <a:t>- педагогические работники физкультурно-спортивной направленности;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kern="1200" dirty="0">
              <a:solidFill>
                <a:srgbClr val="002060"/>
              </a:solidFill>
              <a:latin typeface="+mn-lt"/>
            </a:rPr>
            <a:t>- обучающиеся; 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kern="1200" dirty="0">
              <a:solidFill>
                <a:srgbClr val="002060"/>
              </a:solidFill>
              <a:latin typeface="+mn-lt"/>
            </a:rPr>
            <a:t>- родители (законные представители).</a:t>
          </a:r>
        </a:p>
      </dsp:txBody>
      <dsp:txXfrm>
        <a:off x="4992998" y="887233"/>
        <a:ext cx="2422273" cy="887233"/>
      </dsp:txXfrm>
    </dsp:sp>
    <dsp:sp modelId="{D44AE76D-BC91-4FA2-803A-A6A745923E89}">
      <dsp:nvSpPr>
        <dsp:cNvPr id="0" name=""/>
        <dsp:cNvSpPr/>
      </dsp:nvSpPr>
      <dsp:spPr>
        <a:xfrm>
          <a:off x="5873743" y="80303"/>
          <a:ext cx="738621" cy="7386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1D59E-AEEB-4BF6-9707-033C50771640}">
      <dsp:nvSpPr>
        <dsp:cNvPr id="0" name=""/>
        <dsp:cNvSpPr/>
      </dsp:nvSpPr>
      <dsp:spPr>
        <a:xfrm>
          <a:off x="270584" y="2047722"/>
          <a:ext cx="6917763" cy="157689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03DE1-EAF2-4FE8-ADB9-5295E075D11C}">
      <dsp:nvSpPr>
        <dsp:cNvPr id="0" name=""/>
        <dsp:cNvSpPr/>
      </dsp:nvSpPr>
      <dsp:spPr>
        <a:xfrm>
          <a:off x="304274" y="305903"/>
          <a:ext cx="1880803" cy="587751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103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Номинация № 1 «Физкультурно-оздоровительные технологии»</a:t>
          </a:r>
        </a:p>
      </dsp:txBody>
      <dsp:txXfrm>
        <a:off x="304274" y="305903"/>
        <a:ext cx="1880803" cy="587751"/>
      </dsp:txXfrm>
    </dsp:sp>
    <dsp:sp modelId="{FBAFC818-EA75-44E3-9150-0DF923012695}">
      <dsp:nvSpPr>
        <dsp:cNvPr id="0" name=""/>
        <dsp:cNvSpPr/>
      </dsp:nvSpPr>
      <dsp:spPr>
        <a:xfrm>
          <a:off x="225907" y="221005"/>
          <a:ext cx="411425" cy="61713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A3DEB-C250-43A5-882E-D2DBCA3A604A}">
      <dsp:nvSpPr>
        <dsp:cNvPr id="0" name=""/>
        <dsp:cNvSpPr/>
      </dsp:nvSpPr>
      <dsp:spPr>
        <a:xfrm>
          <a:off x="2333334" y="306061"/>
          <a:ext cx="1879616" cy="587380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7852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Номинация № 2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«Лучшая добровольческая инициатива»</a:t>
          </a:r>
        </a:p>
      </dsp:txBody>
      <dsp:txXfrm>
        <a:off x="2333334" y="306061"/>
        <a:ext cx="1879616" cy="587380"/>
      </dsp:txXfrm>
    </dsp:sp>
    <dsp:sp modelId="{A02C615B-B49D-4C48-9941-F324EF38543A}">
      <dsp:nvSpPr>
        <dsp:cNvPr id="0" name=""/>
        <dsp:cNvSpPr/>
      </dsp:nvSpPr>
      <dsp:spPr>
        <a:xfrm>
          <a:off x="2255016" y="221218"/>
          <a:ext cx="411166" cy="61674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66B7C-682E-44B4-A7C7-6D32F1DD9288}">
      <dsp:nvSpPr>
        <dsp:cNvPr id="0" name=""/>
        <dsp:cNvSpPr/>
      </dsp:nvSpPr>
      <dsp:spPr>
        <a:xfrm>
          <a:off x="4360909" y="307013"/>
          <a:ext cx="1872495" cy="58515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345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Номинация № 3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«Лидеры физического воспитания»</a:t>
          </a:r>
        </a:p>
      </dsp:txBody>
      <dsp:txXfrm>
        <a:off x="4360909" y="307013"/>
        <a:ext cx="1872495" cy="585154"/>
      </dsp:txXfrm>
    </dsp:sp>
    <dsp:sp modelId="{E9A9E3A6-0D3A-4BF8-A49B-1927E05EF9B8}">
      <dsp:nvSpPr>
        <dsp:cNvPr id="0" name=""/>
        <dsp:cNvSpPr/>
      </dsp:nvSpPr>
      <dsp:spPr>
        <a:xfrm>
          <a:off x="4282889" y="222491"/>
          <a:ext cx="409608" cy="61441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51956-C229-46B1-83A1-F28938EF6E58}">
      <dsp:nvSpPr>
        <dsp:cNvPr id="0" name=""/>
        <dsp:cNvSpPr/>
      </dsp:nvSpPr>
      <dsp:spPr>
        <a:xfrm>
          <a:off x="6381364" y="307013"/>
          <a:ext cx="1872495" cy="58515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345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Номинация № 4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«Мой любимый вид спорта»</a:t>
          </a:r>
        </a:p>
      </dsp:txBody>
      <dsp:txXfrm>
        <a:off x="6381364" y="307013"/>
        <a:ext cx="1872495" cy="585154"/>
      </dsp:txXfrm>
    </dsp:sp>
    <dsp:sp modelId="{C4A02100-7DE7-48D2-951D-BF6FA92CC9FF}">
      <dsp:nvSpPr>
        <dsp:cNvPr id="0" name=""/>
        <dsp:cNvSpPr/>
      </dsp:nvSpPr>
      <dsp:spPr>
        <a:xfrm>
          <a:off x="6303343" y="222491"/>
          <a:ext cx="409608" cy="61441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6D89A-D6B2-4463-864A-6B130A97AF41}">
      <dsp:nvSpPr>
        <dsp:cNvPr id="0" name=""/>
        <dsp:cNvSpPr/>
      </dsp:nvSpPr>
      <dsp:spPr>
        <a:xfrm>
          <a:off x="1322191" y="1047806"/>
          <a:ext cx="1872495" cy="58515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345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Номинация № 5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«Я выбираю спорт»</a:t>
          </a:r>
          <a:endParaRPr lang="ru-RU" sz="900" b="1" kern="1200" dirty="0">
            <a:solidFill>
              <a:schemeClr val="accent1">
                <a:lumMod val="75000"/>
              </a:schemeClr>
            </a:solidFill>
            <a:highlight>
              <a:srgbClr val="FFFF00"/>
            </a:highlight>
          </a:endParaRPr>
        </a:p>
      </dsp:txBody>
      <dsp:txXfrm>
        <a:off x="1322191" y="1047806"/>
        <a:ext cx="1872495" cy="585154"/>
      </dsp:txXfrm>
    </dsp:sp>
    <dsp:sp modelId="{B0240E27-6B8A-4AE2-809F-D6899DDB0AA6}">
      <dsp:nvSpPr>
        <dsp:cNvPr id="0" name=""/>
        <dsp:cNvSpPr/>
      </dsp:nvSpPr>
      <dsp:spPr>
        <a:xfrm>
          <a:off x="1244171" y="963284"/>
          <a:ext cx="409608" cy="61441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FE099-8A03-4465-A143-5351D5375F99}">
      <dsp:nvSpPr>
        <dsp:cNvPr id="0" name=""/>
        <dsp:cNvSpPr/>
      </dsp:nvSpPr>
      <dsp:spPr>
        <a:xfrm>
          <a:off x="3342646" y="1047806"/>
          <a:ext cx="1872495" cy="58515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345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Номинация № 6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«Спорт без барьеров»</a:t>
          </a:r>
          <a:endParaRPr lang="ru-RU" sz="900" b="1" kern="1200" dirty="0">
            <a:solidFill>
              <a:schemeClr val="accent1">
                <a:lumMod val="75000"/>
              </a:schemeClr>
            </a:solidFill>
            <a:highlight>
              <a:srgbClr val="FFFF00"/>
            </a:highlight>
          </a:endParaRPr>
        </a:p>
      </dsp:txBody>
      <dsp:txXfrm>
        <a:off x="3342646" y="1047806"/>
        <a:ext cx="1872495" cy="585154"/>
      </dsp:txXfrm>
    </dsp:sp>
    <dsp:sp modelId="{B0F18541-37EA-4691-9380-ED40BF472C53}">
      <dsp:nvSpPr>
        <dsp:cNvPr id="0" name=""/>
        <dsp:cNvSpPr/>
      </dsp:nvSpPr>
      <dsp:spPr>
        <a:xfrm>
          <a:off x="3264625" y="963284"/>
          <a:ext cx="409608" cy="61441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80FF9-3081-430A-899A-744D730B0E70}">
      <dsp:nvSpPr>
        <dsp:cNvPr id="0" name=""/>
        <dsp:cNvSpPr/>
      </dsp:nvSpPr>
      <dsp:spPr>
        <a:xfrm>
          <a:off x="5363100" y="1047806"/>
          <a:ext cx="1872495" cy="58515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345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Номинация № 7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accent1">
                  <a:lumMod val="75000"/>
                </a:schemeClr>
              </a:solidFill>
            </a:rPr>
            <a:t>«Новые возможности физической культуры и спорта»</a:t>
          </a:r>
          <a:endParaRPr lang="ru-RU" sz="900" b="1" kern="1200" dirty="0">
            <a:solidFill>
              <a:schemeClr val="accent1">
                <a:lumMod val="75000"/>
              </a:schemeClr>
            </a:solidFill>
            <a:highlight>
              <a:srgbClr val="FFFF00"/>
            </a:highlight>
          </a:endParaRPr>
        </a:p>
      </dsp:txBody>
      <dsp:txXfrm>
        <a:off x="5363100" y="1047806"/>
        <a:ext cx="1872495" cy="585154"/>
      </dsp:txXfrm>
    </dsp:sp>
    <dsp:sp modelId="{6FF3E0CB-EC07-43ED-952A-30698F5FCC86}">
      <dsp:nvSpPr>
        <dsp:cNvPr id="0" name=""/>
        <dsp:cNvSpPr/>
      </dsp:nvSpPr>
      <dsp:spPr>
        <a:xfrm>
          <a:off x="5285080" y="963284"/>
          <a:ext cx="409608" cy="61441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1000" r="-10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96F41-84EF-48E5-A186-A0E4E58CC63F}">
      <dsp:nvSpPr>
        <dsp:cNvPr id="0" name=""/>
        <dsp:cNvSpPr/>
      </dsp:nvSpPr>
      <dsp:spPr>
        <a:xfrm>
          <a:off x="0" y="2179542"/>
          <a:ext cx="9800320" cy="552043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Электронная регистрация и прием конкурсных материалов </a:t>
          </a:r>
          <a:br>
            <a:rPr lang="ru-RU" sz="1700" kern="1200" dirty="0"/>
          </a:br>
          <a:r>
            <a:rPr lang="ru-RU" sz="1700" kern="1200" dirty="0"/>
            <a:t>осуществляются в период проведения регионального этапа до 15 мая </a:t>
          </a:r>
          <a:r>
            <a:rPr lang="ru-RU" sz="1700" kern="1200"/>
            <a:t>2021 года</a:t>
          </a:r>
          <a:endParaRPr lang="ru-RU" sz="1700" kern="1200" dirty="0"/>
        </a:p>
      </dsp:txBody>
      <dsp:txXfrm>
        <a:off x="16169" y="2195711"/>
        <a:ext cx="9767982" cy="519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D46E-1595-4CD6-BF5C-E8018450CB9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D162E-2278-45DC-A8F9-1EDBC728E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7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2" y="1859760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2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9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3"/>
            <a:ext cx="6604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8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jpg"/><Relationship Id="rId5" Type="http://schemas.openxmlformats.org/officeDocument/2006/relationships/diagramData" Target="../diagrams/data2.xml"/><Relationship Id="rId10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microsoft.com/office/2007/relationships/diagramDrawing" Target="../diagrams/drawing2.xml"/><Relationship Id="rId1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15.png"/><Relationship Id="rId10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7.png"/><Relationship Id="rId5" Type="http://schemas.openxmlformats.org/officeDocument/2006/relationships/diagramData" Target="../diagrams/data5.xml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Николай\Desktop\ФГБУ ФЦОМОФВ 2020 год\Буклеты для ФГБУ\Буклет Конгресс\b3c8ed1eecd71f6d6836382006ad0da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1589428"/>
            <a:ext cx="9906000" cy="21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ЛОГО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86" y="286988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34" y="156103"/>
            <a:ext cx="823031" cy="871804"/>
          </a:xfrm>
          <a:prstGeom prst="rect">
            <a:avLst/>
          </a:prstGeom>
        </p:spPr>
      </p:pic>
      <p:sp>
        <p:nvSpPr>
          <p:cNvPr id="16" name="Блок-схема: несколько документов 15"/>
          <p:cNvSpPr/>
          <p:nvPr/>
        </p:nvSpPr>
        <p:spPr>
          <a:xfrm>
            <a:off x="1738648" y="108754"/>
            <a:ext cx="6774287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AB03C866-05F5-40CD-AC13-72B5980BD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415426"/>
              </p:ext>
            </p:extLst>
          </p:nvPr>
        </p:nvGraphicFramePr>
        <p:xfrm>
          <a:off x="75046" y="1015340"/>
          <a:ext cx="9813701" cy="553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ECF20C5-16B2-4E97-AA33-43C21E3B46A4}"/>
              </a:ext>
            </a:extLst>
          </p:cNvPr>
          <p:cNvSpPr txBox="1"/>
          <p:nvPr/>
        </p:nvSpPr>
        <p:spPr>
          <a:xfrm>
            <a:off x="1364126" y="-60019"/>
            <a:ext cx="7324488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25" b="1" dirty="0">
              <a:solidFill>
                <a:srgbClr val="002060"/>
              </a:solidFill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МИНИСТЕРСТВО ПРОСВЕЩЕНИЯ РОССИЙСКОЙ ФЕДЕРАЦИИ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ФГБУ «ФЕДЕРАЛЬНЫЙ ЦЕНТР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ru-RU" sz="1100" b="1" dirty="0">
                <a:solidFill>
                  <a:schemeClr val="bg1"/>
                </a:solidFill>
              </a:rPr>
              <a:t>ОРГАНИЗАЦИОННО-МЕТОДИЧЕСКОГО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ОБЕСПЕЧЕНИЯ ФИЗИЧЕСКОГО ВОСПИТАНИЯ»</a:t>
            </a:r>
          </a:p>
          <a:p>
            <a:endParaRPr lang="ru-RU" sz="1463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84FC7D-75A5-4C6B-B0D8-483C4D9A78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6865" y="1060585"/>
            <a:ext cx="1552269" cy="1552269"/>
          </a:xfrm>
          <a:prstGeom prst="rect">
            <a:avLst/>
          </a:prstGeom>
        </p:spPr>
      </p:pic>
      <p:sp>
        <p:nvSpPr>
          <p:cNvPr id="22" name="Скругленный прямоугольник 10">
            <a:extLst>
              <a:ext uri="{FF2B5EF4-FFF2-40B4-BE49-F238E27FC236}">
                <a16:creationId xmlns:a16="http://schemas.microsoft.com/office/drawing/2014/main" id="{DA999EF8-4E85-4500-B6F9-FC723855B640}"/>
              </a:ext>
            </a:extLst>
          </p:cNvPr>
          <p:cNvSpPr>
            <a:spLocks/>
          </p:cNvSpPr>
          <p:nvPr/>
        </p:nvSpPr>
        <p:spPr>
          <a:xfrm>
            <a:off x="4176865" y="6331789"/>
            <a:ext cx="2003449" cy="3811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2021 год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0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Николай\Desktop\ФГБУ ФЦОМОФВ 2020 год\Буклеты для ФГБУ\Буклет Конгресс\b3c8ed1eecd71f6d6836382006ad0da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1589428"/>
            <a:ext cx="9906000" cy="21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ЛОГО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86" y="286988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34" y="156103"/>
            <a:ext cx="823031" cy="871804"/>
          </a:xfrm>
          <a:prstGeom prst="rect">
            <a:avLst/>
          </a:prstGeom>
        </p:spPr>
      </p:pic>
      <p:sp>
        <p:nvSpPr>
          <p:cNvPr id="16" name="Блок-схема: несколько документов 15"/>
          <p:cNvSpPr/>
          <p:nvPr/>
        </p:nvSpPr>
        <p:spPr>
          <a:xfrm>
            <a:off x="1738648" y="108754"/>
            <a:ext cx="6774287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84075" y="324483"/>
            <a:ext cx="609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Всероссийская акция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«Физическая культура и спорт – альтернатива пагубным привычкам»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AB03C866-05F5-40CD-AC13-72B5980BD02F}"/>
              </a:ext>
            </a:extLst>
          </p:cNvPr>
          <p:cNvGraphicFramePr/>
          <p:nvPr/>
        </p:nvGraphicFramePr>
        <p:xfrm>
          <a:off x="0" y="973436"/>
          <a:ext cx="9813701" cy="553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D3F5147-BF01-4480-8FE6-F373D28AD4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934" y="5107977"/>
            <a:ext cx="2780391" cy="15639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5735729-A913-492B-B59B-71B3EEDC0C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976" y="944117"/>
            <a:ext cx="2569470" cy="3550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7B43248-6B93-4BE7-A360-FEE6B500F7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6021" y="944117"/>
            <a:ext cx="2426527" cy="3550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5471A192-3EA9-49D4-A956-D152CE3E44F8}"/>
              </a:ext>
            </a:extLst>
          </p:cNvPr>
          <p:cNvSpPr>
            <a:spLocks/>
          </p:cNvSpPr>
          <p:nvPr/>
        </p:nvSpPr>
        <p:spPr>
          <a:xfrm>
            <a:off x="5492850" y="4965233"/>
            <a:ext cx="3860305" cy="1528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138" b="1" dirty="0">
                <a:solidFill>
                  <a:srgbClr val="C00000"/>
                </a:solidFill>
              </a:rPr>
              <a:t>Общее руководство проведением Акции осуществляет ФГБУ «ФЦОМОФВ» при поддержке </a:t>
            </a:r>
            <a:r>
              <a:rPr lang="ru-RU" sz="1138" b="1" dirty="0" err="1">
                <a:solidFill>
                  <a:srgbClr val="C00000"/>
                </a:solidFill>
              </a:rPr>
              <a:t>Минпросвещения</a:t>
            </a:r>
            <a:r>
              <a:rPr lang="ru-RU" sz="1138" b="1" dirty="0">
                <a:solidFill>
                  <a:srgbClr val="C00000"/>
                </a:solidFill>
              </a:rPr>
              <a:t> России. </a:t>
            </a:r>
          </a:p>
          <a:p>
            <a:pPr algn="ctr"/>
            <a:r>
              <a:rPr lang="ru-RU" sz="1138" b="1" dirty="0">
                <a:solidFill>
                  <a:srgbClr val="C00000"/>
                </a:solidFill>
              </a:rPr>
              <a:t>Организационно-методическое, информационное и экспертное сопровождение Акции осуществляет ФГБУ «ФЦОМОФВ». </a:t>
            </a:r>
            <a:endParaRPr lang="ru-RU" sz="1259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B297E3-7F18-4E1B-BD32-357C6AAD2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934" y="1589428"/>
            <a:ext cx="2144512" cy="2785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19D3DD-E35F-4E7C-AB59-2F87D465B5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6110" y="2512296"/>
            <a:ext cx="2050177" cy="275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75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Николай\Desktop\ФГБУ ФЦОМОФВ 2020 год\Буклеты для ФГБУ\Буклет Конгресс\b3c8ed1eecd71f6d6836382006ad0da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1589428"/>
            <a:ext cx="9906000" cy="21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ЛОГО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86" y="286988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34" y="156103"/>
            <a:ext cx="823031" cy="871804"/>
          </a:xfrm>
          <a:prstGeom prst="rect">
            <a:avLst/>
          </a:prstGeom>
        </p:spPr>
      </p:pic>
      <p:sp>
        <p:nvSpPr>
          <p:cNvPr id="16" name="Блок-схема: несколько документов 15"/>
          <p:cNvSpPr/>
          <p:nvPr/>
        </p:nvSpPr>
        <p:spPr>
          <a:xfrm>
            <a:off x="1738648" y="108754"/>
            <a:ext cx="6774287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84075" y="324483"/>
            <a:ext cx="609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Всероссийская акция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«Физическая культура и спорт – альтернатива пагубным привычкам»</a:t>
            </a:r>
          </a:p>
        </p:txBody>
      </p:sp>
      <p:graphicFrame>
        <p:nvGraphicFramePr>
          <p:cNvPr id="12" name="Объект 7">
            <a:extLst>
              <a:ext uri="{FF2B5EF4-FFF2-40B4-BE49-F238E27FC236}">
                <a16:creationId xmlns:a16="http://schemas.microsoft.com/office/drawing/2014/main" id="{FD1E7AEB-7DF9-4670-B801-39A0EBB0EA4D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99699604"/>
              </p:ext>
            </p:extLst>
          </p:nvPr>
        </p:nvGraphicFramePr>
        <p:xfrm>
          <a:off x="1547573" y="954432"/>
          <a:ext cx="7415272" cy="221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39174" y="3172516"/>
            <a:ext cx="65413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C00000"/>
                </a:solidFill>
              </a:rPr>
              <a:t>В 2019-2020 учебном году  - более 2 млн участников, в том числе  18 000 детей с ОВЗ </a:t>
            </a:r>
            <a:br>
              <a:rPr lang="ru-RU" sz="1050" b="1" dirty="0">
                <a:solidFill>
                  <a:srgbClr val="C00000"/>
                </a:solidFill>
              </a:rPr>
            </a:br>
            <a:r>
              <a:rPr lang="ru-RU" sz="1050" b="1" dirty="0">
                <a:solidFill>
                  <a:srgbClr val="C00000"/>
                </a:solidFill>
              </a:rPr>
              <a:t>и детей–инвалидов из 85 субъектов РФ</a:t>
            </a:r>
          </a:p>
        </p:txBody>
      </p:sp>
      <p:graphicFrame>
        <p:nvGraphicFramePr>
          <p:cNvPr id="21" name="Объект 7">
            <a:extLst>
              <a:ext uri="{FF2B5EF4-FFF2-40B4-BE49-F238E27FC236}">
                <a16:creationId xmlns:a16="http://schemas.microsoft.com/office/drawing/2014/main" id="{6BD1F793-433C-4529-9F51-B83307072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299608"/>
              </p:ext>
            </p:extLst>
          </p:nvPr>
        </p:nvGraphicFramePr>
        <p:xfrm>
          <a:off x="672975" y="4169105"/>
          <a:ext cx="8479767" cy="185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0F4A07A-9D07-4710-8F55-2BB9F1121277}"/>
              </a:ext>
            </a:extLst>
          </p:cNvPr>
          <p:cNvGrpSpPr/>
          <p:nvPr/>
        </p:nvGrpSpPr>
        <p:grpSpPr>
          <a:xfrm>
            <a:off x="3276463" y="3774543"/>
            <a:ext cx="3066781" cy="432649"/>
            <a:chOff x="3230313" y="789030"/>
            <a:chExt cx="3066781" cy="432649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3B9E0C29-99F9-4E3A-9C04-D9AD78D9A40F}"/>
                </a:ext>
              </a:extLst>
            </p:cNvPr>
            <p:cNvSpPr/>
            <p:nvPr/>
          </p:nvSpPr>
          <p:spPr>
            <a:xfrm>
              <a:off x="3230313" y="789030"/>
              <a:ext cx="3066781" cy="4326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C52099AA-1F38-4920-944C-498E6F1B1965}"/>
                </a:ext>
              </a:extLst>
            </p:cNvPr>
            <p:cNvSpPr txBox="1"/>
            <p:nvPr/>
          </p:nvSpPr>
          <p:spPr>
            <a:xfrm>
              <a:off x="3230313" y="801701"/>
              <a:ext cx="3041437" cy="407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/>
                <a:t>НОМИНАЦИИ</a:t>
              </a:r>
              <a:endParaRPr lang="ru-RU" sz="1100" kern="1200" dirty="0"/>
            </a:p>
          </p:txBody>
        </p:sp>
      </p:grpSp>
      <p:sp>
        <p:nvSpPr>
          <p:cNvPr id="15" name="Стрелка: влево-вправо 14">
            <a:extLst>
              <a:ext uri="{FF2B5EF4-FFF2-40B4-BE49-F238E27FC236}">
                <a16:creationId xmlns:a16="http://schemas.microsoft.com/office/drawing/2014/main" id="{D610090E-E2B6-4C47-98F2-2D4B2A69BB46}"/>
              </a:ext>
            </a:extLst>
          </p:cNvPr>
          <p:cNvSpPr/>
          <p:nvPr/>
        </p:nvSpPr>
        <p:spPr>
          <a:xfrm>
            <a:off x="753258" y="5984253"/>
            <a:ext cx="8479767" cy="717644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0EAFF1-AB8F-441D-9D0E-0ED9436359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8663" y="6281100"/>
            <a:ext cx="7407282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5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Николай\Desktop\ФГБУ ФЦОМОФВ 2020 год\Буклеты для ФГБУ\Буклет Конгресс\b3c8ed1eecd71f6d6836382006ad0da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1589428"/>
            <a:ext cx="9906000" cy="21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ЛОГО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86" y="286988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34" y="156103"/>
            <a:ext cx="823031" cy="871804"/>
          </a:xfrm>
          <a:prstGeom prst="rect">
            <a:avLst/>
          </a:prstGeom>
        </p:spPr>
      </p:pic>
      <p:sp>
        <p:nvSpPr>
          <p:cNvPr id="16" name="Блок-схема: несколько документов 15"/>
          <p:cNvSpPr/>
          <p:nvPr/>
        </p:nvSpPr>
        <p:spPr>
          <a:xfrm>
            <a:off x="1738648" y="108754"/>
            <a:ext cx="6774287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84075" y="324483"/>
            <a:ext cx="609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Всероссийская акция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«Физическая культура и спорт – альтернатива пагубным привычкам»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AB03C866-05F5-40CD-AC13-72B5980BD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714473"/>
              </p:ext>
            </p:extLst>
          </p:nvPr>
        </p:nvGraphicFramePr>
        <p:xfrm>
          <a:off x="0" y="973436"/>
          <a:ext cx="9813701" cy="553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id="{5471A192-3EA9-49D4-A956-D152CE3E44F8}"/>
              </a:ext>
            </a:extLst>
          </p:cNvPr>
          <p:cNvSpPr>
            <a:spLocks/>
          </p:cNvSpPr>
          <p:nvPr/>
        </p:nvSpPr>
        <p:spPr>
          <a:xfrm>
            <a:off x="403265" y="1126839"/>
            <a:ext cx="2848893" cy="1254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этап (муниципальный) 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26 марта 2021 г. 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(проводится в муниципальных образованиях)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0">
            <a:extLst>
              <a:ext uri="{FF2B5EF4-FFF2-40B4-BE49-F238E27FC236}">
                <a16:creationId xmlns:a16="http://schemas.microsoft.com/office/drawing/2014/main" id="{BE9B3AE4-538C-462B-8B13-3CB3544853ED}"/>
              </a:ext>
            </a:extLst>
          </p:cNvPr>
          <p:cNvSpPr>
            <a:spLocks/>
          </p:cNvSpPr>
          <p:nvPr/>
        </p:nvSpPr>
        <p:spPr>
          <a:xfrm>
            <a:off x="3607857" y="1126839"/>
            <a:ext cx="2848893" cy="1254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этап (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14 мая 2021 г. (проводится в субъектах Российской Федерации)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0">
            <a:extLst>
              <a:ext uri="{FF2B5EF4-FFF2-40B4-BE49-F238E27FC236}">
                <a16:creationId xmlns:a16="http://schemas.microsoft.com/office/drawing/2014/main" id="{D3AD9C2B-8EBA-4262-AE13-CFC84A479132}"/>
              </a:ext>
            </a:extLst>
          </p:cNvPr>
          <p:cNvSpPr>
            <a:spLocks/>
          </p:cNvSpPr>
          <p:nvPr/>
        </p:nvSpPr>
        <p:spPr>
          <a:xfrm>
            <a:off x="6803822" y="1126839"/>
            <a:ext cx="2848893" cy="1254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 этап  (всероссийский) 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16 мая по 30 июня 2021 г. (проводится </a:t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ФГБУ «ФЦОМОФВ»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России) </a:t>
            </a:r>
            <a:endParaRPr lang="ru-RU" sz="1100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BECC6B-F193-448A-82AD-1180D1973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078" y="1589428"/>
            <a:ext cx="351515" cy="3515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AB4872-AFAF-4EAF-94E4-53D643B4D2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303" y="1571875"/>
            <a:ext cx="353599" cy="347502"/>
          </a:xfrm>
          <a:prstGeom prst="rect">
            <a:avLst/>
          </a:prstGeom>
        </p:spPr>
      </p:pic>
      <p:sp>
        <p:nvSpPr>
          <p:cNvPr id="26" name="Скругленный прямоугольник 10">
            <a:extLst>
              <a:ext uri="{FF2B5EF4-FFF2-40B4-BE49-F238E27FC236}">
                <a16:creationId xmlns:a16="http://schemas.microsoft.com/office/drawing/2014/main" id="{00B4BED0-FED9-4BF9-ADA7-76BE95CB431F}"/>
              </a:ext>
            </a:extLst>
          </p:cNvPr>
          <p:cNvSpPr>
            <a:spLocks/>
          </p:cNvSpPr>
          <p:nvPr/>
        </p:nvSpPr>
        <p:spPr>
          <a:xfrm>
            <a:off x="1846664" y="4183375"/>
            <a:ext cx="6357057" cy="17130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информация: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ФГБУ «ФЦОМОФВ», телефон: +7(495) 360-72-46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(по будням с 10:00 до 16:00 по московскому времени), электронная почта: </a:t>
            </a:r>
            <a:r>
              <a:rPr lang="ru-RU" dirty="0" err="1"/>
              <a:t>sport-app_fcomofv@mail</a:t>
            </a:r>
            <a:r>
              <a:rPr lang="ru-RU" dirty="0"/>
              <a:t>.</a:t>
            </a:r>
            <a:r>
              <a:rPr lang="en-US"/>
              <a:t>ru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2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86" y="286988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34" y="156103"/>
            <a:ext cx="823031" cy="871804"/>
          </a:xfrm>
          <a:prstGeom prst="rect">
            <a:avLst/>
          </a:prstGeom>
        </p:spPr>
      </p:pic>
      <p:sp>
        <p:nvSpPr>
          <p:cNvPr id="16" name="Блок-схема: несколько документов 15"/>
          <p:cNvSpPr/>
          <p:nvPr/>
        </p:nvSpPr>
        <p:spPr>
          <a:xfrm>
            <a:off x="1738648" y="108754"/>
            <a:ext cx="6774287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84075" y="324483"/>
            <a:ext cx="609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Всероссийская акция 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«Физическая культура и спорт – альтернатива пагубным привычкам»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360075-932F-4918-A198-E8CAAC601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88" y="1466539"/>
            <a:ext cx="8665006" cy="45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17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13047</TotalTime>
  <Words>378</Words>
  <Application>Microsoft Office PowerPoint</Application>
  <PresentationFormat>Лист A4 (210x297 мм)</PresentationFormat>
  <Paragraphs>52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Ринат Саляхутдинов</cp:lastModifiedBy>
  <cp:revision>1556</cp:revision>
  <cp:lastPrinted>2021-02-24T14:58:44Z</cp:lastPrinted>
  <dcterms:created xsi:type="dcterms:W3CDTF">2020-08-10T06:40:46Z</dcterms:created>
  <dcterms:modified xsi:type="dcterms:W3CDTF">2021-02-25T11:18:19Z</dcterms:modified>
</cp:coreProperties>
</file>