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1" r:id="rId2"/>
    <p:sldId id="307" r:id="rId3"/>
    <p:sldId id="257" r:id="rId4"/>
    <p:sldId id="259" r:id="rId5"/>
    <p:sldId id="260" r:id="rId6"/>
    <p:sldId id="30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3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1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30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3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5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9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4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6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9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6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6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5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180-95CA-492F-8697-F0DB8C34BAE7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0A3A-88C3-402B-9E83-15CB6E76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0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4CB508-AB75-43FC-B8FF-040B7A4B6D00}"/>
              </a:ext>
            </a:extLst>
          </p:cNvPr>
          <p:cNvSpPr txBox="1"/>
          <p:nvPr/>
        </p:nvSpPr>
        <p:spPr>
          <a:xfrm>
            <a:off x="1491917" y="2431266"/>
            <a:ext cx="9542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Жюри творческого конкурса всероссийского этапа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спортивных соревнований школьников «Президентские состязания»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2022/2023 учебного года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6DA355-32B8-4B93-BBE4-3035DE3A5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04"/>
          <a:stretch/>
        </p:blipFill>
        <p:spPr>
          <a:xfrm>
            <a:off x="9930063" y="265712"/>
            <a:ext cx="2069837" cy="19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141FFF-B171-4035-9E67-F02B3F8E323F}"/>
              </a:ext>
            </a:extLst>
          </p:cNvPr>
          <p:cNvSpPr txBox="1"/>
          <p:nvPr/>
        </p:nvSpPr>
        <p:spPr>
          <a:xfrm>
            <a:off x="3430454" y="908017"/>
            <a:ext cx="8534400" cy="5588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Почетный работник образования РФ, кандидат педагогических наук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Арт-директор авторских  программ: «Всероссийская Творческая Ассамблея «Адрес детства – Россия»; Национальный арт-проект  Школа Конкурс Мастерства  юных дизайнеров и модельеров, театров моды и костюма «Молодежная Мода – Новый Стиль Отношений»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Автор, организатор Всероссийского фестиваля-круиза по городам Золотого Кольца России «Адрес детства – Россия»; организатор Международного юношеского фестиваля «Парад Оркестров России» (Россия. Венгрия. Австрия. Италия)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Вдохновитель и организатор онлайн-конкурсов, посвященных антологии лирических (художественных) посвящений любимым адресам Детства на авторском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YouTub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канале 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«Русь и Я.  Национальный Код Гордости»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 Жюри Всероссийских, Международных конкурсов художественной направленности, музыкант, оркестровый дирижер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 жюри  региональных конкурсов дополнительного образования «Сердце отдаю детям»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жюри творческого конкурса всероссийского этапа Всероссийские спортивные соревнования школьников «Президентские состязания» (с 2017 г.)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9F8CC-8877-450F-8E32-63BFB45030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399" y="1317637"/>
            <a:ext cx="2966871" cy="399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CDE8A-3753-47A8-A7B7-DF5A989CA777}"/>
              </a:ext>
            </a:extLst>
          </p:cNvPr>
          <p:cNvSpPr txBox="1"/>
          <p:nvPr/>
        </p:nvSpPr>
        <p:spPr>
          <a:xfrm>
            <a:off x="130100" y="5496436"/>
            <a:ext cx="32234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БЕЛОЗЕРОВА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Людмила Сергеевна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(Председатель жюри)</a:t>
            </a:r>
          </a:p>
        </p:txBody>
      </p:sp>
    </p:spTree>
    <p:extLst>
      <p:ext uri="{BB962C8B-B14F-4D97-AF65-F5344CB8AC3E}">
        <p14:creationId xmlns:p14="http://schemas.microsoft.com/office/powerpoint/2010/main" val="117135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083E08-7296-4B14-BF98-D3D0274D3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4649" r="14297" b="6713"/>
          <a:stretch/>
        </p:blipFill>
        <p:spPr bwMode="auto">
          <a:xfrm flipH="1">
            <a:off x="223492" y="1377653"/>
            <a:ext cx="3482133" cy="426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2B21B-C2E4-4B75-83CE-1A82A70F2FA2}"/>
              </a:ext>
            </a:extLst>
          </p:cNvPr>
          <p:cNvSpPr txBox="1"/>
          <p:nvPr/>
        </p:nvSpPr>
        <p:spPr>
          <a:xfrm>
            <a:off x="4369269" y="1377653"/>
            <a:ext cx="7399090" cy="411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Заслуженный работник культуры РФ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очётный работник общего образования РФ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едагог по эстрадному вокалу высшей квалификационной категории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уководитель Заслуженного коллектива РФ Губернаторского Образцового Народного коллектива эстрадной песни «Соловушка»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 специальных программ и методических пособий по работе с вокалистами (эстрадный вокал)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Лауреат премии «Браво, Маэстро» как лучший руководитель эстрадного коллектива, премии «Призвание» как лучший педагог (2019 г.)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Награждена медалью за патриотическое воспитание молодежи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 жюри Международных и Всероссийских конкурсов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F7974-D8E6-4CB4-8803-DC529C23688E}"/>
              </a:ext>
            </a:extLst>
          </p:cNvPr>
          <p:cNvSpPr txBox="1"/>
          <p:nvPr/>
        </p:nvSpPr>
        <p:spPr>
          <a:xfrm>
            <a:off x="223493" y="5825278"/>
            <a:ext cx="3482132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НУЖИНА </a:t>
            </a:r>
          </a:p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Ольга Евгеньевна</a:t>
            </a:r>
          </a:p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(член жюри)</a:t>
            </a:r>
          </a:p>
          <a:p>
            <a:pPr algn="ctr"/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2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9F396E-C597-4557-8AF1-0DBF93395A54}"/>
              </a:ext>
            </a:extLst>
          </p:cNvPr>
          <p:cNvSpPr txBox="1"/>
          <p:nvPr/>
        </p:nvSpPr>
        <p:spPr>
          <a:xfrm>
            <a:off x="4131045" y="955496"/>
            <a:ext cx="7801842" cy="5218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алетмейстер-постановщик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Заслуженный работник Культуры РФ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Почетный работник образования РФ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едагог высшей квалификационной категории по классическому и народно-сценическому танцам в образцовой хореографической школе-студии «Детство» им. А.С.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Бекишевой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Художественный руководитель и балетмейстер образцового хореографического ансамбля 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Данс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-Вояж» (дети), «Русские узоры» (взрослые)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балетмейстер фолк-балета «Балда» и шоу-балета «Незнайка»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 45 концертных программ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Организатор и председатель жюри всероссийских, межрегиональных хореографических конкурсов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 международных фестивалей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SIOFF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представляющих русскую культуру в Европе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231809D-F35E-429B-8C9B-A3CB64C09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9" t="18752" r="28334" b="46821"/>
          <a:stretch/>
        </p:blipFill>
        <p:spPr bwMode="auto">
          <a:xfrm flipH="1">
            <a:off x="403336" y="1491916"/>
            <a:ext cx="2936175" cy="399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803CE-DFF4-4ED6-AF02-8CDC6506C650}"/>
              </a:ext>
            </a:extLst>
          </p:cNvPr>
          <p:cNvSpPr txBox="1"/>
          <p:nvPr/>
        </p:nvSpPr>
        <p:spPr>
          <a:xfrm>
            <a:off x="403336" y="5627928"/>
            <a:ext cx="293617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ШЕРСТОБОЕВА</a:t>
            </a:r>
          </a:p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Светлана Анатольевна</a:t>
            </a:r>
          </a:p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(член жюри)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97980D-E250-4A8B-B4B0-2BB2AF3DF11D}"/>
              </a:ext>
            </a:extLst>
          </p:cNvPr>
          <p:cNvSpPr txBox="1"/>
          <p:nvPr/>
        </p:nvSpPr>
        <p:spPr>
          <a:xfrm>
            <a:off x="3786797" y="998668"/>
            <a:ext cx="8070208" cy="522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Почетный работник образования РФ, кандидат педагогических наук, доцент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реподаватель магистратуры, аспирантуры Костромского государственного университета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уководитель ГБ «Дворец творчества» Костромской области; Ресурсного центра социально-педагогической направленности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жюри «Дельфийские игры России»; Всероссийского фестиваля «Адрес детства – Россия!», международных и всероссийских социальных программ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регион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альных проектов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социального партнерства «Надежда Россия», «Академия будущего», «Губернская экспедиция», «Мы – в движении!»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 рабочей группы института изучения детства, семьи и воспитания РАО по вопросам организации социального-педагогической деятельности и социального творчества, научный руководитель молодежного профильного лагеря актива «Соколенок»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 40 публикаций по проблемам развития дополнительного образования, социального творчества, развития лидерского потенциала молодежи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DD957-83B9-4EBA-A8BD-C330FD35740F}"/>
              </a:ext>
            </a:extLst>
          </p:cNvPr>
          <p:cNvSpPr txBox="1"/>
          <p:nvPr/>
        </p:nvSpPr>
        <p:spPr>
          <a:xfrm>
            <a:off x="455725" y="5362727"/>
            <a:ext cx="27054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АСАФОВА</a:t>
            </a:r>
          </a:p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Татьяна Федоровна</a:t>
            </a:r>
          </a:p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(член жюри)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B6D036-1F92-4724-B303-9B814C8F4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2" y="1305513"/>
            <a:ext cx="3057611" cy="4057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85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5028" y="1392061"/>
            <a:ext cx="750916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Педагог-режиссер высшей категории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театральным отделением Детской школы искусств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Л.С. Соколовой г. Ельца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Совета Союза детских театральных школ и театральных отделений школ искусств РФ (СДТШ)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Режиссер-постановщик спектаклей, театральных фестивалей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Золотой медали 51 кинофестиваля  «Белые ночи» Санкт-Петербург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премии нар. арт. СССР, композитора Т.Н. Хренникова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всероссийских театральных конференций, творческих лабораторий, проводимых СДТШ РФ в Москве, Санкт-Петербурге, ДШИ им. А. Калягина - Вятские Поляны 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272" y="5192415"/>
            <a:ext cx="3020290" cy="1360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ДУЛОВА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рьевна 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(член жюри)</a:t>
            </a:r>
          </a:p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УЛОВА">
            <a:extLst>
              <a:ext uri="{FF2B5EF4-FFF2-40B4-BE49-F238E27FC236}">
                <a16:creationId xmlns:a16="http://schemas.microsoft.com/office/drawing/2014/main" id="{E06F5B02-19F0-A76C-38F8-F66A54D14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9" b="15714"/>
          <a:stretch/>
        </p:blipFill>
        <p:spPr bwMode="auto">
          <a:xfrm>
            <a:off x="854234" y="1582341"/>
            <a:ext cx="2140381" cy="33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124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ед самолета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158</TotalTime>
  <Words>578</Words>
  <Application>Microsoft Office PowerPoint</Application>
  <PresentationFormat>Широкоэкранный</PresentationFormat>
  <Paragraphs>51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Журочкина</dc:creator>
  <cp:lastModifiedBy>Екатерина Журочкина</cp:lastModifiedBy>
  <cp:revision>20</cp:revision>
  <dcterms:created xsi:type="dcterms:W3CDTF">2021-04-06T14:15:16Z</dcterms:created>
  <dcterms:modified xsi:type="dcterms:W3CDTF">2023-07-18T07:07:16Z</dcterms:modified>
</cp:coreProperties>
</file>