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m4v" ContentType="video/mp4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79" r:id="rId2"/>
    <p:sldId id="284" r:id="rId3"/>
    <p:sldId id="366" r:id="rId4"/>
    <p:sldId id="371" r:id="rId5"/>
    <p:sldId id="369" r:id="rId6"/>
    <p:sldId id="282" r:id="rId7"/>
    <p:sldId id="286" r:id="rId8"/>
    <p:sldId id="285" r:id="rId9"/>
    <p:sldId id="349" r:id="rId10"/>
    <p:sldId id="351" r:id="rId11"/>
    <p:sldId id="350" r:id="rId12"/>
    <p:sldId id="302" r:id="rId13"/>
    <p:sldId id="321" r:id="rId14"/>
    <p:sldId id="322" r:id="rId15"/>
    <p:sldId id="323" r:id="rId16"/>
    <p:sldId id="324" r:id="rId17"/>
    <p:sldId id="319" r:id="rId18"/>
    <p:sldId id="320" r:id="rId19"/>
    <p:sldId id="303" r:id="rId20"/>
    <p:sldId id="359" r:id="rId21"/>
    <p:sldId id="360" r:id="rId22"/>
    <p:sldId id="305" r:id="rId23"/>
    <p:sldId id="306" r:id="rId24"/>
    <p:sldId id="304" r:id="rId25"/>
    <p:sldId id="307" r:id="rId26"/>
    <p:sldId id="290" r:id="rId27"/>
    <p:sldId id="370" r:id="rId28"/>
    <p:sldId id="310" r:id="rId29"/>
    <p:sldId id="311" r:id="rId30"/>
    <p:sldId id="299" r:id="rId31"/>
    <p:sldId id="330" r:id="rId32"/>
    <p:sldId id="399" r:id="rId33"/>
    <p:sldId id="400" r:id="rId34"/>
    <p:sldId id="353" r:id="rId35"/>
    <p:sldId id="361" r:id="rId36"/>
    <p:sldId id="332" r:id="rId37"/>
    <p:sldId id="335" r:id="rId38"/>
    <p:sldId id="362" r:id="rId39"/>
    <p:sldId id="336" r:id="rId40"/>
    <p:sldId id="300" r:id="rId41"/>
    <p:sldId id="391" r:id="rId42"/>
    <p:sldId id="356" r:id="rId43"/>
    <p:sldId id="373" r:id="rId44"/>
    <p:sldId id="293" r:id="rId45"/>
    <p:sldId id="292" r:id="rId46"/>
    <p:sldId id="338" r:id="rId47"/>
    <p:sldId id="393" r:id="rId48"/>
    <p:sldId id="375" r:id="rId49"/>
    <p:sldId id="376" r:id="rId50"/>
    <p:sldId id="377" r:id="rId51"/>
    <p:sldId id="378" r:id="rId52"/>
    <p:sldId id="363" r:id="rId53"/>
    <p:sldId id="379" r:id="rId54"/>
    <p:sldId id="381" r:id="rId55"/>
    <p:sldId id="380" r:id="rId56"/>
    <p:sldId id="382" r:id="rId57"/>
    <p:sldId id="384" r:id="rId58"/>
    <p:sldId id="385" r:id="rId59"/>
    <p:sldId id="383" r:id="rId60"/>
    <p:sldId id="291" r:id="rId61"/>
    <p:sldId id="394" r:id="rId62"/>
    <p:sldId id="395" r:id="rId63"/>
    <p:sldId id="398" r:id="rId64"/>
    <p:sldId id="343" r:id="rId65"/>
    <p:sldId id="344" r:id="rId66"/>
    <p:sldId id="396" r:id="rId67"/>
    <p:sldId id="314" r:id="rId68"/>
    <p:sldId id="316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63"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4660"/>
  </p:normalViewPr>
  <p:slideViewPr>
    <p:cSldViewPr>
      <p:cViewPr varScale="1">
        <p:scale>
          <a:sx n="73" d="100"/>
          <a:sy n="73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BCCC2-3557-4911-9BF0-981840B61809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236EA-C8CA-40F9-8615-B7174FDEC4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433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E6A1-9878-40C5-9726-78ECE32228F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0576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7E6A1-9878-40C5-9726-78ECE32228F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78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4.mp4"/><Relationship Id="rId5" Type="http://schemas.openxmlformats.org/officeDocument/2006/relationships/image" Target="../media/image43.png"/><Relationship Id="rId4" Type="http://schemas.microsoft.com/office/2007/relationships/media" Target="../media/media4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jpeg"/><Relationship Id="rId7" Type="http://schemas.microsoft.com/office/2007/relationships/media" Target="../media/media5.mp3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5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2.m4v"/><Relationship Id="rId5" Type="http://schemas.openxmlformats.org/officeDocument/2006/relationships/image" Target="../media/image59.png"/><Relationship Id="rId4" Type="http://schemas.microsoft.com/office/2007/relationships/media" Target="../media/media2.m4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6.mp3"/><Relationship Id="rId5" Type="http://schemas.openxmlformats.org/officeDocument/2006/relationships/image" Target="../media/image2.png"/><Relationship Id="rId4" Type="http://schemas.microsoft.com/office/2007/relationships/media" Target="../media/media6.mp3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7.mp3"/><Relationship Id="rId5" Type="http://schemas.openxmlformats.org/officeDocument/2006/relationships/image" Target="../media/image2.png"/><Relationship Id="rId4" Type="http://schemas.microsoft.com/office/2007/relationships/media" Target="../media/media7.mp3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microsoft.com/office/2007/relationships/media" Target="../media/media3.mp3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3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7664" y="260648"/>
            <a:ext cx="7596336" cy="49552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физкультурно-оздоровительной спортивной работы в школе с детьми-инвалидами, детьми с ограниченными возможностями здоровья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Лысенко Л.Г., зам.директора по ВР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МКОУ для обучающихся с ОВЗ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Старогородковская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общеобразовательная школа «Гармония»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разцовый оркестр ВМФ СССР - Торжественный марш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>
                  <p14:fade out="1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4462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ransition spd="slow" advTm="383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E:\Спорт без барьеров\Оксана физра\IMG-20190118-WA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764704"/>
            <a:ext cx="7272808" cy="5282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4369">
        <p14:prism isContent="1" isInverted="1"/>
      </p:transition>
    </mc:Choice>
    <mc:Fallback>
      <p:transition spd="slow" advTm="43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 descr="E:\Спорт без барьеров\Оксана физра\IMG-20190118-WA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9"/>
            <a:ext cx="3635896" cy="4437112"/>
          </a:xfrm>
          <a:prstGeom prst="rect">
            <a:avLst/>
          </a:prstGeom>
          <a:noFill/>
        </p:spPr>
      </p:pic>
      <p:pic>
        <p:nvPicPr>
          <p:cNvPr id="2052" name="Picture 4" descr="E:\Спорт без барьеров\Оксана физра\IMG-20190118-WA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196752"/>
            <a:ext cx="3960440" cy="5661248"/>
          </a:xfrm>
          <a:prstGeom prst="rect">
            <a:avLst/>
          </a:prstGeom>
          <a:noFill/>
        </p:spPr>
      </p:pic>
      <p:pic>
        <p:nvPicPr>
          <p:cNvPr id="8" name="Picture 2" descr="E:\Спорт без барьеров\Оксана физра\IMG-20190118-WA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58458">
            <a:off x="2586815" y="245898"/>
            <a:ext cx="3384376" cy="4221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5201">
        <p14:conveyor dir="l"/>
      </p:transition>
    </mc:Choice>
    <mc:Fallback>
      <p:transition spd="slow" advTm="52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660066"/>
                </a:solidFill>
              </a:rPr>
              <a:t>Корригирующая </a:t>
            </a:r>
            <a:r>
              <a:rPr lang="ru-RU" sz="3200" b="1" dirty="0">
                <a:solidFill>
                  <a:srgbClr val="660066"/>
                </a:solidFill>
              </a:rPr>
              <a:t>гимнастика с применением специализированного </a:t>
            </a:r>
            <a:r>
              <a:rPr lang="ru-RU" sz="3200" b="1" dirty="0" smtClean="0">
                <a:solidFill>
                  <a:srgbClr val="660066"/>
                </a:solidFill>
              </a:rPr>
              <a:t>оборудования</a:t>
            </a:r>
            <a:endParaRPr lang="ru-RU" sz="3200" dirty="0" smtClean="0">
              <a:solidFill>
                <a:srgbClr val="660066"/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</a:t>
            </a:r>
            <a:r>
              <a:rPr lang="ru-RU" sz="2400" b="1" dirty="0" smtClean="0">
                <a:solidFill>
                  <a:srgbClr val="660066"/>
                </a:solidFill>
              </a:rPr>
              <a:t>   Учитель физической культуры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660066"/>
                </a:solidFill>
              </a:rPr>
              <a:t>                                      </a:t>
            </a:r>
            <a:r>
              <a:rPr lang="ru-RU" sz="2400" b="1" dirty="0" err="1" smtClean="0">
                <a:solidFill>
                  <a:srgbClr val="660066"/>
                </a:solidFill>
              </a:rPr>
              <a:t>Дитте</a:t>
            </a:r>
            <a:r>
              <a:rPr lang="ru-RU" sz="2400" b="1" dirty="0" smtClean="0">
                <a:solidFill>
                  <a:srgbClr val="660066"/>
                </a:solidFill>
              </a:rPr>
              <a:t> Александра Александровна</a:t>
            </a: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Содержимое 7" descr="ФОТО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691680" y="2564904"/>
            <a:ext cx="1501334" cy="17395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4897">
        <p14:ripple/>
      </p:transition>
    </mc:Choice>
    <mc:Fallback>
      <p:transition spd="slow" advTm="48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1932716" y="0"/>
            <a:ext cx="7211283" cy="1446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Корригирующая гимнастика</a:t>
            </a:r>
          </a:p>
          <a:p>
            <a:pPr algn="just"/>
            <a:r>
              <a:rPr lang="ru-RU" sz="16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помогает избирательно воздействовать на организм ребенка и может быть использована для профилактики и исправления тех и или иных отклонений в развитии моторики и  деформаций опорно-двигательного  аппарата.</a:t>
            </a:r>
            <a:endParaRPr lang="ru-RU" sz="1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Содержимое 9" descr="фото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420000">
            <a:off x="5479270" y="1792515"/>
            <a:ext cx="2957995" cy="4434625"/>
          </a:xfrm>
        </p:spPr>
      </p:pic>
      <p:pic>
        <p:nvPicPr>
          <p:cNvPr id="9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-540000">
            <a:off x="1295786" y="1855366"/>
            <a:ext cx="3242904" cy="4399918"/>
          </a:xfrm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11008">
        <p14:glitter pattern="hexagon"/>
      </p:transition>
    </mc:Choice>
    <mc:Fallback>
      <p:transition spd="slow" advTm="110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903756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18364" y="0"/>
            <a:ext cx="9594376" cy="313898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                                     «Бугристая дорожка»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Выполнение элемента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комплекса корригирующей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гимнастики «Преодоление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препятствий»</a:t>
            </a:r>
            <a:endParaRPr lang="ru-RU" dirty="0"/>
          </a:p>
        </p:txBody>
      </p:sp>
      <p:pic>
        <p:nvPicPr>
          <p:cNvPr id="1026" name="Picture 2" descr="C:\Users\admin\Desktop\DSC01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0000">
            <a:off x="4852248" y="3819985"/>
            <a:ext cx="4749370" cy="2813928"/>
          </a:xfrm>
          <a:prstGeom prst="rect">
            <a:avLst/>
          </a:prstGeom>
          <a:noFill/>
        </p:spPr>
      </p:pic>
      <p:pic>
        <p:nvPicPr>
          <p:cNvPr id="1027" name="Picture 3" descr="C:\Users\admin\Desktop\DSC01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80000">
            <a:off x="475382" y="2468179"/>
            <a:ext cx="4620936" cy="3133100"/>
          </a:xfrm>
          <a:prstGeom prst="rect">
            <a:avLst/>
          </a:prstGeom>
          <a:noFill/>
        </p:spPr>
      </p:pic>
      <p:pic>
        <p:nvPicPr>
          <p:cNvPr id="7" name="Picture 2" descr="D:\Desktop\DSC012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420000">
            <a:off x="5010268" y="468602"/>
            <a:ext cx="4763068" cy="275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7022">
        <p14:vortex dir="r"/>
      </p:transition>
    </mc:Choice>
    <mc:Fallback>
      <p:transition spd="slow" advTm="70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22514" y="0"/>
            <a:ext cx="9431383" cy="7197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1575582" y="196949"/>
            <a:ext cx="7146387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ФИТБОЛ-ГИМНАСТИКА</a:t>
            </a:r>
          </a:p>
          <a:p>
            <a:pPr algn="just">
              <a:buFont typeface="Arial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укрепляет мышцы;</a:t>
            </a:r>
          </a:p>
          <a:p>
            <a:pPr algn="just">
              <a:buFont typeface="Arial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формирует и поддерживает правильную осанку; </a:t>
            </a:r>
          </a:p>
          <a:p>
            <a:pPr algn="just">
              <a:buFont typeface="Arial" charset="0"/>
              <a:buChar char="•"/>
            </a:pPr>
            <a:r>
              <a:rPr lang="ru-RU" sz="20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развивает способность удерживать равновесие и мелкую моторику.</a:t>
            </a:r>
            <a:endParaRPr lang="ru-RU" sz="20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Содержимое 8" descr="фото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420000">
            <a:off x="4601319" y="2361341"/>
            <a:ext cx="3982520" cy="4269899"/>
          </a:xfrm>
        </p:spPr>
      </p:pic>
      <p:pic>
        <p:nvPicPr>
          <p:cNvPr id="8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-480000">
            <a:off x="-194568" y="2302020"/>
            <a:ext cx="4582166" cy="425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8381">
        <p14:glitter pattern="hexagon"/>
      </p:transition>
    </mc:Choice>
    <mc:Fallback>
      <p:transition spd="slow" advTm="83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39145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575582" y="1"/>
            <a:ext cx="7737230" cy="82999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Упражнение «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Фитбол-гимнастики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/>
          </a:p>
        </p:txBody>
      </p:sp>
      <p:pic>
        <p:nvPicPr>
          <p:cNvPr id="4099" name="Picture 3" descr="C:\Users\admin\Desktop\DSC01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934769"/>
            <a:ext cx="5016500" cy="2923231"/>
          </a:xfrm>
          <a:prstGeom prst="rect">
            <a:avLst/>
          </a:prstGeom>
          <a:noFill/>
        </p:spPr>
      </p:pic>
      <p:pic>
        <p:nvPicPr>
          <p:cNvPr id="2" name="Picture 2" descr="C:\Users\admin\Desktop\DSC012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60000">
            <a:off x="5094674" y="963138"/>
            <a:ext cx="4056484" cy="2811647"/>
          </a:xfrm>
          <a:prstGeom prst="rect">
            <a:avLst/>
          </a:prstGeom>
          <a:noFill/>
        </p:spPr>
      </p:pic>
      <p:pic>
        <p:nvPicPr>
          <p:cNvPr id="3" name="Picture 3" descr="C:\Users\admin\Desktop\DSC012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0000">
            <a:off x="603131" y="930172"/>
            <a:ext cx="4301425" cy="282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6242">
        <p:dissolve/>
      </p:transition>
    </mc:Choice>
    <mc:Fallback>
      <p:transition spd="slow" advTm="624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1475656" y="0"/>
            <a:ext cx="7488832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Дыхательная гимнастика учит:</a:t>
            </a:r>
            <a:endParaRPr lang="ru-RU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6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прислушиваться к своему дыханию ;</a:t>
            </a:r>
          </a:p>
          <a:p>
            <a:pPr algn="just">
              <a:buFontTx/>
              <a:buChar char="-"/>
            </a:pPr>
            <a:r>
              <a:rPr lang="ru-RU" sz="16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расслаблять и восстанавливать организм после физической нагрузки и эмоционального возбуждения; </a:t>
            </a:r>
          </a:p>
          <a:p>
            <a:pPr algn="just"/>
            <a:r>
              <a:rPr lang="ru-RU" sz="16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укреплять мышцы дыхательной системы, носоглотки и дыхательных путей.</a:t>
            </a:r>
            <a:endParaRPr lang="ru-RU" sz="16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Содержимое 4" descr="IMG_20170110_1155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59832" y="1844824"/>
            <a:ext cx="3939945" cy="4608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10564">
        <p14:glitter pattern="hexagon"/>
      </p:transition>
    </mc:Choice>
    <mc:Fallback>
      <p:transition spd="slow" advTm="105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1744394" y="1"/>
            <a:ext cx="7230794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Самомассаж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пальчиковая гимнастика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создает устойчивую мотивацию и потребности в сохранении здоровья; 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снимает эмоциональное и мышечное напряжение;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оптимизирует мышечный тонус; </a:t>
            </a:r>
          </a:p>
          <a:p>
            <a:pPr>
              <a:buFont typeface="Arial" charset="0"/>
              <a:buChar char="•"/>
            </a:pPr>
            <a:r>
              <a:rPr lang="ru-RU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прививает навыки элементарного </a:t>
            </a:r>
            <a:r>
              <a:rPr lang="ru-RU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самомассажа</a:t>
            </a:r>
            <a:r>
              <a:rPr lang="ru-RU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рук, ног, головы.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490716">
            <a:off x="4854040" y="2176703"/>
            <a:ext cx="3930835" cy="4165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12" descr="леха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 rot="21013000">
            <a:off x="1233923" y="2201236"/>
            <a:ext cx="3222291" cy="4210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12022">
        <p14:ripple/>
      </p:transition>
    </mc:Choice>
    <mc:Fallback>
      <p:transition spd="slow" advTm="120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0"/>
            <a:ext cx="896448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Урок физической культуры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для обучающихся с ОВЗ во 2 классе с включением в деятельность ребенка-инвалида, обучающегося на дому, с использованием дистанционных технологий.</a:t>
            </a:r>
            <a:endParaRPr lang="ru-RU" sz="20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\Desktop\DSC_1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76042">
            <a:off x="5850490" y="1297809"/>
            <a:ext cx="2944339" cy="3453732"/>
          </a:xfrm>
          <a:prstGeom prst="rect">
            <a:avLst/>
          </a:prstGeom>
          <a:noFill/>
        </p:spPr>
      </p:pic>
      <p:pic>
        <p:nvPicPr>
          <p:cNvPr id="9" name="Picture 2" descr="E:\Дитте\Фото Кирюша\CIMG6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734971"/>
            <a:ext cx="3929577" cy="3123029"/>
          </a:xfrm>
          <a:prstGeom prst="rect">
            <a:avLst/>
          </a:prstGeom>
          <a:noFill/>
        </p:spPr>
      </p:pic>
      <p:pic>
        <p:nvPicPr>
          <p:cNvPr id="12" name="Picture 2" descr="D:\Desktop\Новая папка\DSC01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85798">
            <a:off x="293733" y="1451054"/>
            <a:ext cx="4117636" cy="269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8640">
        <p14:glitter pattern="hexagon"/>
      </p:transition>
    </mc:Choice>
    <mc:Fallback>
      <p:transition spd="slow" advTm="8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188640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Физкультурно-оздоровительная деятельность в школе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1412776"/>
            <a:ext cx="5760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Уроки физической культуры: традиционные и нетрадиционные с применением дистанционных технологий.</a:t>
            </a:r>
          </a:p>
          <a:p>
            <a:pPr>
              <a:buFont typeface="Arial" charset="0"/>
              <a:buChar char="•"/>
            </a:pPr>
            <a:endParaRPr lang="ru-RU" sz="28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Школьные спортивные мероприятия</a:t>
            </a:r>
          </a:p>
          <a:p>
            <a:pPr>
              <a:buFont typeface="Arial" charset="0"/>
              <a:buChar char="•"/>
            </a:pPr>
            <a:endParaRPr lang="ru-RU" sz="28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* Участие в муниципальных спортивных мероприятиях</a:t>
            </a:r>
            <a:endParaRPr lang="ru-RU" sz="28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1035">
        <p:split orient="vert"/>
      </p:transition>
    </mc:Choice>
    <mc:Fallback>
      <p:transition spd="slow" advTm="110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endParaRPr lang="ru-RU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u4NQz305QRM4t6d6a7PdjBbSIqXLW8JIDwO8hFTl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75656" y="908720"/>
            <a:ext cx="7168797" cy="4466482"/>
          </a:xfrm>
          <a:prstGeom prst="ellipse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11700792" y="3861048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703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682"/>
    </mc:Choice>
    <mc:Fallback>
      <p:transition spd="slow" advTm="36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2"/>
        <p14:stopEvt time="35267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353862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252224" y="1405053"/>
            <a:ext cx="389177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11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</a:p>
          <a:p>
            <a:pPr marL="457200" indent="-457200">
              <a:lnSpc>
                <a:spcPct val="150000"/>
              </a:lnSpc>
            </a:pPr>
            <a:endParaRPr lang="ru-RU" sz="1100" i="1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</a:pPr>
            <a:endParaRPr lang="ru-RU" sz="1100" i="1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</a:pPr>
            <a:endParaRPr lang="ru-RU" sz="1100" i="1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</a:pPr>
            <a:endParaRPr lang="ru-RU" sz="1100" i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866031" y="195974"/>
            <a:ext cx="5827594" cy="9504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Начало урока - разминка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Desktop\DSC01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4346917" cy="295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Дитте\фото дитте\DSC01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500" y="4037013"/>
            <a:ext cx="5016500" cy="2820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7122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1899138" y="168813"/>
            <a:ext cx="6865033" cy="98473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Дыхательная гимнастика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E:\Дитте\Фото Кирюша\CIMG6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9358" y="3734971"/>
            <a:ext cx="3929577" cy="3123029"/>
          </a:xfrm>
          <a:prstGeom prst="rect">
            <a:avLst/>
          </a:prstGeom>
          <a:noFill/>
        </p:spPr>
      </p:pic>
      <p:pic>
        <p:nvPicPr>
          <p:cNvPr id="2051" name="Picture 3" descr="D:\Desktop\Новая папка\DSC013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375627" y="1253816"/>
            <a:ext cx="4194342" cy="24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esktop\Новая папка\DSC013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4829137" y="1483141"/>
            <a:ext cx="4085933" cy="232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 каждом маленьком ребенке ðåáåíêå - Øàíäîð Êàëëîø from backingtrackmp3x.com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>
                  <p14:fade out="1000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828600" y="4717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3285">
        <p:blinds dir="vert"/>
      </p:transition>
    </mc:Choice>
    <mc:Fallback>
      <p:transition spd="slow" advTm="328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7122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1730326" y="0"/>
            <a:ext cx="7413674" cy="112541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«Я- хороший!»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002060"/>
                </a:solidFill>
              </a:rPr>
              <a:t>Самомассаж</a:t>
            </a:r>
            <a:r>
              <a:rPr lang="ru-RU" b="1" dirty="0" smtClean="0">
                <a:solidFill>
                  <a:srgbClr val="002060"/>
                </a:solidFill>
              </a:rPr>
              <a:t> мышц головы и шеи.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E:\Дитте\Фото Кирюша\CIMG6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4687" y="4248442"/>
            <a:ext cx="4065563" cy="2873829"/>
          </a:xfrm>
          <a:prstGeom prst="rect">
            <a:avLst/>
          </a:prstGeom>
          <a:noFill/>
        </p:spPr>
      </p:pic>
      <p:pic>
        <p:nvPicPr>
          <p:cNvPr id="3075" name="Picture 3" descr="D:\Desktop\Новая папка\DSC01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">
            <a:off x="337919" y="1348801"/>
            <a:ext cx="4393321" cy="277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esktop\Новая папка\DSC013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4690492" y="1112556"/>
            <a:ext cx="4234999" cy="245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5637">
        <p:checker/>
      </p:transition>
    </mc:Choice>
    <mc:Fallback>
      <p:transition spd="slow" advTm="563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561514" y="1"/>
            <a:ext cx="7582486" cy="90033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Упражнение «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Фитбол-гимнастика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admin\Desktop\DSC01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807" y="3699804"/>
            <a:ext cx="4886253" cy="3158196"/>
          </a:xfrm>
          <a:prstGeom prst="rect">
            <a:avLst/>
          </a:prstGeom>
          <a:noFill/>
        </p:spPr>
      </p:pic>
      <p:pic>
        <p:nvPicPr>
          <p:cNvPr id="3078" name="Picture 6" descr="C:\Users\admin\Desktop\DSC012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20000">
            <a:off x="4259038" y="840475"/>
            <a:ext cx="4730697" cy="2820988"/>
          </a:xfrm>
          <a:prstGeom prst="rect">
            <a:avLst/>
          </a:prstGeom>
          <a:noFill/>
        </p:spPr>
      </p:pic>
      <p:pic>
        <p:nvPicPr>
          <p:cNvPr id="7" name="Picture 3" descr="C:\Users\admin\Desktop\DSC012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0000">
            <a:off x="335843" y="648819"/>
            <a:ext cx="4301425" cy="2820988"/>
          </a:xfrm>
          <a:prstGeom prst="rect">
            <a:avLst/>
          </a:prstGeom>
          <a:noFill/>
        </p:spPr>
      </p:pic>
      <p:pic>
        <p:nvPicPr>
          <p:cNvPr id="5122" name="Picture 2" descr="E:\Дитте\Фото Кирюша\CIMG63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20000">
            <a:off x="4654497" y="3464285"/>
            <a:ext cx="4314092" cy="3142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978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5004">
        <p:dissolve/>
      </p:transition>
    </mc:Choice>
    <mc:Fallback>
      <p:transition spd="slow" advTm="500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7383" y="0"/>
            <a:ext cx="9431383" cy="7197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 rot="640249">
            <a:off x="4001805" y="451326"/>
            <a:ext cx="492369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Урок окончен! 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6147" name="Picture 3" descr="D:\Desktop\Дитте\Фото Кирюша\CIMG6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2345" y="3361173"/>
            <a:ext cx="4871441" cy="36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esktop\Новая папка\DSC01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182" y="832710"/>
            <a:ext cx="5384985" cy="310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3369">
        <p14:ripple/>
      </p:transition>
    </mc:Choice>
    <mc:Fallback>
      <p:transition spd="slow" advTm="33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29077">
            <a:off x="1475656" y="188640"/>
            <a:ext cx="766834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Программа «Жить </a:t>
            </a:r>
            <a:r>
              <a:rPr lang="ru-RU" sz="28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здорОво</a:t>
            </a: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здОрово</a:t>
            </a: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8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Desktop\IMG_20190116_163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388843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esktop\IMG_20190116_1638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40679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Сазонова Ольга Владимировна – руководитель проекта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5364">
        <p14:vortex dir="r"/>
      </p:transition>
    </mc:Choice>
    <mc:Fallback>
      <p:transition spd="slow" advTm="53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za-soboy2-pjdtebg3m4v_Vw6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91680" y="404664"/>
            <a:ext cx="749625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35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5597">
        <p:circle/>
      </p:transition>
    </mc:Choice>
    <mc:Fallback>
      <p:transition spd="slow" advTm="559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82018" y="772329"/>
            <a:ext cx="6231988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66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Школьные спортивные мероприятия</a:t>
            </a:r>
            <a:endParaRPr lang="ru-RU" sz="66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Øàíäîð Êàëëîø from backingtrackmp3x.com (mp3cut.net) (6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44624" y="409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415"/>
    </mc:Choice>
    <mc:Fallback>
      <p:transition spd="slow" advTm="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82018" y="1280160"/>
            <a:ext cx="6231988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66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Дни Здоровья (ежемесячно)</a:t>
            </a:r>
            <a:endParaRPr lang="ru-RU" sz="66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2681">
        <p14:vortex dir="r"/>
      </p:transition>
    </mc:Choice>
    <mc:Fallback>
      <p:transition spd="slow" advTm="26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080" name="Picture 8" descr="C:\Users\admin\Desktop\DSC01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496944" cy="6264696"/>
          </a:xfrm>
          <a:prstGeom prst="rect">
            <a:avLst/>
          </a:prstGeom>
          <a:noFill/>
        </p:spPr>
      </p:pic>
      <p:pic>
        <p:nvPicPr>
          <p:cNvPr id="5" name="Изображение 4" descr="2019-02-01_21-39-3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620688"/>
            <a:ext cx="4350544" cy="371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31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10234">
        <p14:vortex dir="r"/>
      </p:transition>
    </mc:Choice>
    <mc:Fallback>
      <p:transition spd="slow" advClick="0" advTm="102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82018" y="1787991"/>
            <a:ext cx="623198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Дни здоровья\CIMG6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76672"/>
            <a:ext cx="6948264" cy="5377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924">
        <p14:prism/>
      </p:transition>
    </mc:Choice>
    <mc:Fallback>
      <p:transition spd="slow" advTm="29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82018" y="1787991"/>
            <a:ext cx="623198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Дни здоровья\CIMG6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120" y="476672"/>
            <a:ext cx="7625880" cy="5719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3363">
        <p14:conveyor dir="l"/>
      </p:transition>
    </mc:Choice>
    <mc:Fallback>
      <p:transition spd="slow" advTm="33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Твое здоровье – твое богатство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D:\Desktop\2017 - 2018\Школьный сайт\Заметка АКция Здоровье\Поговорим о здоровом питан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791491"/>
            <a:ext cx="452936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sktop\2017 - 2018\Школьный сайт\Заметка АКция Здоровье\Создаем дерево Здоровь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285" y="3820228"/>
            <a:ext cx="4797352" cy="303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esktop\2017 - 2018\Школьный сайт\Заметка АКция Здоровье\Кто быстре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7978" y="3820228"/>
            <a:ext cx="4467676" cy="303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Desktop\2017 - 2018\Школьный сайт\Заметка АКция Здоровье\Мы за здоровое питани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7978" y="908720"/>
            <a:ext cx="4467676" cy="28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3131840" cy="244827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Суд 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 сигаретой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admin\Desktop\2017 - 2018\ФОТО 2018\фото День правовой помощи\DSC01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4427984" cy="2276872"/>
          </a:xfrm>
          <a:prstGeom prst="rect">
            <a:avLst/>
          </a:prstGeom>
          <a:noFill/>
        </p:spPr>
      </p:pic>
      <p:pic>
        <p:nvPicPr>
          <p:cNvPr id="10243" name="Picture 3" descr="C:\Users\admin\Desktop\2017 - 2018\ФОТО 2018\фото День правовой помощи\DSC01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24944"/>
            <a:ext cx="7236296" cy="3933056"/>
          </a:xfrm>
          <a:prstGeom prst="rect">
            <a:avLst/>
          </a:prstGeom>
          <a:noFill/>
        </p:spPr>
      </p:pic>
      <p:pic>
        <p:nvPicPr>
          <p:cNvPr id="10245" name="Picture 5" descr="C:\Users\admin\Desktop\2017 - 2018\ФОТО 2018\фото День правовой помощи\DSC01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0"/>
            <a:ext cx="6012160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D:\Desktop\день здоровья 7 09 18\DSC02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854"/>
            <a:ext cx="5016137" cy="28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esktop\день здоровья 7 09 18\DSC029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282098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esktop\день здоровья 7 09 18\DSC02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3878" y="3461653"/>
            <a:ext cx="5016137" cy="28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165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51"/>
    </mc:Choice>
    <mc:Fallback>
      <p:transition spd="slow" advTm="505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admin\Desktop\IMG-20190213-WA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61661">
            <a:off x="220332" y="411251"/>
            <a:ext cx="4718243" cy="2826186"/>
          </a:xfrm>
          <a:prstGeom prst="rect">
            <a:avLst/>
          </a:prstGeom>
          <a:noFill/>
        </p:spPr>
      </p:pic>
      <p:pic>
        <p:nvPicPr>
          <p:cNvPr id="1027" name="Picture 3" descr="C:\Users\admin\Desktop\IMG-20190213-WA0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0998">
            <a:off x="6001902" y="170220"/>
            <a:ext cx="2797986" cy="3959205"/>
          </a:xfrm>
          <a:prstGeom prst="rect">
            <a:avLst/>
          </a:prstGeom>
          <a:noFill/>
        </p:spPr>
      </p:pic>
      <p:pic>
        <p:nvPicPr>
          <p:cNvPr id="7" name="Picture 2" descr="C:\Users\admin\Desktop\Дни здоровья\CIMG56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473624"/>
            <a:ext cx="5760639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2539">
        <p14:reveal/>
      </p:transition>
    </mc:Choice>
    <mc:Fallback>
      <p:transition spd="slow" advTm="25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82018" y="1787991"/>
            <a:ext cx="623198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Дни здоровья\IMG_2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0"/>
            <a:ext cx="3059832" cy="4077072"/>
          </a:xfrm>
          <a:prstGeom prst="rect">
            <a:avLst/>
          </a:prstGeom>
          <a:noFill/>
        </p:spPr>
      </p:pic>
      <p:pic>
        <p:nvPicPr>
          <p:cNvPr id="8" name="Picture 2" descr="C:\Users\admin\Desktop\Дни здоровья\IMG_2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4680520" cy="3045298"/>
          </a:xfrm>
          <a:prstGeom prst="rect">
            <a:avLst/>
          </a:prstGeom>
          <a:noFill/>
        </p:spPr>
      </p:pic>
      <p:pic>
        <p:nvPicPr>
          <p:cNvPr id="9" name="Picture 2" descr="C:\Users\admin\Desktop\Дни здоровья\IMG_24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1537">
            <a:off x="829948" y="225514"/>
            <a:ext cx="4974046" cy="3072280"/>
          </a:xfrm>
          <a:prstGeom prst="rect">
            <a:avLst/>
          </a:prstGeom>
          <a:noFill/>
        </p:spPr>
      </p:pic>
      <p:pic>
        <p:nvPicPr>
          <p:cNvPr id="11" name="Picture 2" descr="C:\Users\admin\Desktop\Дни здоровья\IMG_2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85751">
            <a:off x="5165406" y="3630573"/>
            <a:ext cx="3915444" cy="2820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34">
        <p14:prism isContent="1"/>
      </p:transition>
    </mc:Choice>
    <mc:Fallback>
      <p:transition spd="slow" advTm="36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9" name="Picture 3" descr="C:\Users\admin\Desktop\Дни здоровья\IMG_20181116_145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41530"/>
            <a:ext cx="5755293" cy="4316470"/>
          </a:xfrm>
          <a:prstGeom prst="rect">
            <a:avLst/>
          </a:prstGeom>
          <a:noFill/>
        </p:spPr>
      </p:pic>
      <p:pic>
        <p:nvPicPr>
          <p:cNvPr id="8" name="Picture 2" descr="C:\Users\admin\Desktop\Дни здоровья\IMG_20181116_1447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5076056" cy="4005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4420">
        <p14:prism/>
      </p:transition>
    </mc:Choice>
    <mc:Fallback>
      <p:transition spd="slow" advTm="44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admin\Desktop\DSC06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33828">
            <a:off x="665115" y="919983"/>
            <a:ext cx="8077275" cy="4956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4309">
        <p14:doors dir="vert"/>
      </p:transition>
    </mc:Choice>
    <mc:Fallback>
      <p:transition spd="slow" advTm="43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 descr="C:\Users\admin\Desktop\Дни здоровья\CIMG5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2052">
            <a:off x="759866" y="575624"/>
            <a:ext cx="7951440" cy="6230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4528">
        <p14:prism/>
      </p:transition>
    </mc:Choice>
    <mc:Fallback>
      <p:transition spd="slow" advTm="45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олик о школе\Фото\УРОКИ\DSC_1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3302">
            <a:off x="5436096" y="0"/>
            <a:ext cx="3456384" cy="4608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98482"/>
            <a:ext cx="8232891" cy="4631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admin\Desktop\20171113_1155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85605">
            <a:off x="342701" y="-206293"/>
            <a:ext cx="4723440" cy="308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9312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7695">
        <p14:prism dir="d" isContent="1"/>
      </p:transition>
    </mc:Choice>
    <mc:Fallback>
      <p:transition spd="slow" advTm="7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28295" y="1114590"/>
            <a:ext cx="6231988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Школьный турнир на личное первенство по шашкам, 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шахматам</a:t>
            </a:r>
            <a:endParaRPr lang="ru-RU" sz="40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727">
        <p14:vortex dir="r"/>
      </p:transition>
    </mc:Choice>
    <mc:Fallback>
      <p:transition spd="slow" advTm="17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072" y="476672"/>
            <a:ext cx="8352928" cy="5946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1727">
        <p14:vortex dir="r"/>
      </p:transition>
    </mc:Choice>
    <mc:Fallback>
      <p:transition spd="slow" advTm="17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D:\Desktop\фото Шашки\DSC03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978" y="3645024"/>
            <a:ext cx="42210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esktop\фото Шашки\IMG_20180907_112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371" y="98854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esktop\фото Шашки\IMG_20180907_1126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014" y="290242"/>
            <a:ext cx="4152986" cy="306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esktop\фото Шашки\IMG_20180907_1126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67590"/>
            <a:ext cx="4306275" cy="31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862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4217">
        <p:checker/>
      </p:transition>
    </mc:Choice>
    <mc:Fallback>
      <p:transition spd="slow" advTm="421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25922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E:\фото Шашки\IMG-20190403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3539412"/>
            <a:ext cx="3528392" cy="3057940"/>
          </a:xfrm>
          <a:prstGeom prst="rect">
            <a:avLst/>
          </a:prstGeom>
          <a:noFill/>
        </p:spPr>
      </p:pic>
      <p:pic>
        <p:nvPicPr>
          <p:cNvPr id="3077" name="Picture 5" descr="E:\фото Шашки\IMG-20190403-WA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4229454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828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78815" y="452407"/>
            <a:ext cx="6231988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Школьный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традиционный фестиваль Спорта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«Спорт – это жизнь, целая жизнь и даже немножко больше»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(ежегодно, весной)</a:t>
            </a: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282">
        <p14:vortex dir="r"/>
      </p:transition>
    </mc:Choice>
    <mc:Fallback>
      <p:transition spd="slow" advTm="42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82018" y="1787991"/>
            <a:ext cx="623198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admin\Desktop\Шк фестиваль спорта\20170407_094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573973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ransition spd="slow" advTm="6187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82018" y="1787991"/>
            <a:ext cx="623198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admin\Desktop\Шк фестиваль спорта\20170407_090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7952" y="0"/>
            <a:ext cx="6376048" cy="3586527"/>
          </a:xfrm>
          <a:prstGeom prst="rect">
            <a:avLst/>
          </a:prstGeom>
          <a:noFill/>
        </p:spPr>
      </p:pic>
      <p:pic>
        <p:nvPicPr>
          <p:cNvPr id="17411" name="Picture 3" descr="C:\Users\admin\Desktop\Шк фестиваль спорта\20170407_091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51506"/>
            <a:ext cx="6411544" cy="3606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4391">
        <p:fade/>
      </p:transition>
    </mc:Choice>
    <mc:Fallback>
      <p:transition spd="med" advTm="43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3146"/>
            <a:ext cx="3924436" cy="5586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4189140" cy="5585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5488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048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8962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Фото Шк.фестиваль Спорта\IMG-20190405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6314"/>
            <a:ext cx="4467182" cy="5956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E:\Фото Шк.фестиваль Спорта\IMG-20190405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6239" y="692696"/>
            <a:ext cx="3639090" cy="4852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5326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CIMG4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4088" cy="407707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140968"/>
            <a:ext cx="6084168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0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947" y="1196752"/>
            <a:ext cx="3816424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55" y="116632"/>
            <a:ext cx="4104456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9506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657733" cy="349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501008"/>
            <a:ext cx="471723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36" y="188640"/>
            <a:ext cx="41764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5792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2018 - 2019\Фото\Масленица заметка\IMG_20190307_104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0"/>
            <a:ext cx="5868144" cy="3717032"/>
          </a:xfrm>
          <a:prstGeom prst="rect">
            <a:avLst/>
          </a:prstGeom>
          <a:noFill/>
        </p:spPr>
      </p:pic>
      <p:pic>
        <p:nvPicPr>
          <p:cNvPr id="4" name="Picture 3" descr="C:\Users\admin\Desktop\2018 - 2019\Фото\Масленица заметка\IMG_20190307_103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5190722" cy="3434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730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32306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8640"/>
            <a:ext cx="3347864" cy="4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725652"/>
            <a:ext cx="4176464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9667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512501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40968"/>
            <a:ext cx="5040560" cy="3519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2335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501008"/>
            <a:ext cx="421317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744" y="0"/>
            <a:ext cx="493325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17232" cy="353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3262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888432" cy="5396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1" name="Picture 3" descr="E:\Фото Шк.фестиваль Спорта\IMG-20190405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973116" cy="5297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7912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03432" cy="5223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785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198713" cy="590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E:\Фото Шк.фестиваль Спорта\тренер\DSC03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501008"/>
            <a:ext cx="5016500" cy="282098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24751">
            <a:off x="3995936" y="188640"/>
            <a:ext cx="4958214" cy="2948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8472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605464" cy="5238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12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3095" y="698898"/>
            <a:ext cx="8220905" cy="496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000">
        <p14:reveal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82018" y="818496"/>
            <a:ext cx="6231988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муниципальных спортивных мероприятиях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Герои Спорт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>
                  <p14:fade out="1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684568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2172">
        <p14:vortex dir="r"/>
      </p:transition>
    </mc:Choice>
    <mc:Fallback>
      <p:transition spd="slow" advTm="2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ФОТО 2\Фото мини футбол\IMG-20181128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744416" cy="2664296"/>
          </a:xfrm>
          <a:prstGeom prst="rect">
            <a:avLst/>
          </a:prstGeom>
          <a:noFill/>
        </p:spPr>
      </p:pic>
      <p:pic>
        <p:nvPicPr>
          <p:cNvPr id="27651" name="Picture 3" descr="E:\ФОТО 2\Фото мини футбол\IMG-20181128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88640"/>
            <a:ext cx="4289377" cy="3217032"/>
          </a:xfrm>
          <a:prstGeom prst="rect">
            <a:avLst/>
          </a:prstGeom>
          <a:noFill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9344" y="3140968"/>
            <a:ext cx="5904656" cy="348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20414809">
            <a:off x="68322" y="344620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Открытый турнир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по мини-футболу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среди воспитанников коррекционных школ Одинцовского района</a:t>
            </a:r>
            <a:endParaRPr lang="ru-RU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05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ФОТО 2\Фестиваль  спорта Одинец\Наши победители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257600"/>
            <a:ext cx="5760640" cy="3600400"/>
          </a:xfrm>
          <a:prstGeom prst="rect">
            <a:avLst/>
          </a:prstGeom>
          <a:noFill/>
        </p:spPr>
      </p:pic>
      <p:pic>
        <p:nvPicPr>
          <p:cNvPr id="28675" name="Picture 3" descr="E:\ФОТО 2\Фестиваль  спорта Одинец\1. Тяжела гиря, но я тебя возьму!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1917">
            <a:off x="6348299" y="429384"/>
            <a:ext cx="2439502" cy="31995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15816" y="836712"/>
            <a:ext cx="3528392" cy="1477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фестиваль спорта Одинцовского муниципального района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с ОВЗ,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РАВЕНСТВО, МУЖЕСТВО, ПОБЕДА» 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admin\Desktop\Фестиваль спорта Одинцово\IMG-20181216-WA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85414">
            <a:off x="463496" y="309822"/>
            <a:ext cx="2487510" cy="3316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762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Спортивный праздник Одинцовского муниципального района среди людей с ОВЗ «Воля к победе – цель жизни», посвященный Олимпийскому чемпиону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В.Г.Куренцову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esktop\2017 - 2018\ФОТО 2017-2018\Фото Спортивный праздник\IMAG2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9" y="836712"/>
            <a:ext cx="23146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esktop\2017 - 2018\ФОТО 2017-2018\Фото Спортивный праздник\IMAG2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235847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esktop\2017 - 2018\ФОТО 2017-2018\Фото Спортивный праздник\IMAG2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88740"/>
            <a:ext cx="2024017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esktop\2017 - 2018\ФОТО 2017-2018\Фото Спортивный праздник\IMAG22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45024"/>
            <a:ext cx="536929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esktop\2017 - 2018\ФОТО 2017-2018\Фото Спортивный праздник\IMAG22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88740"/>
            <a:ext cx="2016224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82018" y="1787991"/>
            <a:ext cx="623198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0"/>
            <a:ext cx="6768752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717032"/>
            <a:ext cx="507605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admin\Desktop\Спортландия\IMG_20170217_122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248472" cy="316835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475656" y="0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>
                <a:solidFill>
                  <a:srgbClr val="002060"/>
                </a:solidFill>
              </a:rPr>
              <a:t>Межмуниципальный спортивный праздник</a:t>
            </a:r>
          </a:p>
          <a:p>
            <a:pPr algn="ctr" fontAlgn="base"/>
            <a:r>
              <a:rPr lang="ru-RU" b="1" dirty="0" smtClean="0">
                <a:solidFill>
                  <a:srgbClr val="002060"/>
                </a:solidFill>
              </a:rPr>
              <a:t>"СПОРТЛАНДИЯ-2019"</a:t>
            </a:r>
          </a:p>
          <a:p>
            <a:pPr algn="ctr" fontAlgn="base"/>
            <a:r>
              <a:rPr lang="ru-RU" b="1" dirty="0" smtClean="0">
                <a:solidFill>
                  <a:srgbClr val="002060"/>
                </a:solidFill>
              </a:rPr>
              <a:t> «ЦЕЛЬ ЖИЗНИ – ДВИЖЕНИЕ ВПЕРЁД»</a:t>
            </a:r>
          </a:p>
          <a:p>
            <a:pPr algn="ctr" fontAlgn="base"/>
            <a:r>
              <a:rPr lang="ru-RU" b="1" dirty="0" smtClean="0">
                <a:solidFill>
                  <a:srgbClr val="002060"/>
                </a:solidFill>
              </a:rPr>
              <a:t>среди общеобразовательных учреждений для обучающихся с ОВЗ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2911">
        <p14:reveal thruBlk="1"/>
      </p:transition>
    </mc:Choice>
    <mc:Fallback>
      <p:transition spd="slow" advTm="29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082018" y="1787991"/>
            <a:ext cx="623198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admin\Desktop\Спортландия\фотография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0"/>
            <a:ext cx="3556688" cy="5256584"/>
          </a:xfrm>
          <a:prstGeom prst="rect">
            <a:avLst/>
          </a:prstGeom>
          <a:noFill/>
        </p:spPr>
      </p:pic>
      <p:pic>
        <p:nvPicPr>
          <p:cNvPr id="22531" name="Picture 3" descr="C:\Users\admin\Desktop\Спортландия\фотография(1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5384">
            <a:off x="6013306" y="2132194"/>
            <a:ext cx="3109787" cy="4567424"/>
          </a:xfrm>
          <a:prstGeom prst="rect">
            <a:avLst/>
          </a:prstGeom>
          <a:noFill/>
        </p:spPr>
      </p:pic>
      <p:pic>
        <p:nvPicPr>
          <p:cNvPr id="22532" name="Picture 4" descr="C:\Users\admin\Desktop\Спортландия\фотография(1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15451">
            <a:off x="413764" y="2045034"/>
            <a:ext cx="3391642" cy="4522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246">
        <p14:reveal/>
      </p:transition>
    </mc:Choice>
    <mc:Fallback>
      <p:transition spd="slow" advTm="42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то Спортландия\IMG-20190218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013176"/>
            <a:ext cx="849694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Участие в межмуниципальном мероприятии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«СПОРТЛАНДИЯ 2019»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5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041055">
            <a:off x="2148565" y="469695"/>
            <a:ext cx="6231988" cy="5262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 спорт! Ты воспитатель поколений.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Большого друга верная рука.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Чтоб бегать, плавать, двигаться умело,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Противника, играя, побеждать,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Пускайте тело без сомненья в дело!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Нет больше чести, чем себя создать!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Спорт дарит нам энергию здоровья,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Упорство, силу духа, красоту.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Спорт учит нас на мир смотреть с любовью,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 реальность воплощать свою мечту.</a:t>
            </a:r>
            <a:endParaRPr lang="ru-RU" sz="28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ransition spd="slow" advTm="35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0762821">
            <a:off x="2267744" y="2348880"/>
            <a:ext cx="6231988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9000">
        <p14:reveal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2708920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Рабочие программы по физической культуре</a:t>
            </a:r>
            <a:endParaRPr lang="ru-RU" sz="28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:\Desktop\IMG_20190117_101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3937503" cy="546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IMG_20190117_154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77875">
            <a:off x="270235" y="1491967"/>
            <a:ext cx="3618594" cy="4953678"/>
          </a:xfrm>
          <a:prstGeom prst="rect">
            <a:avLst/>
          </a:prstGeom>
          <a:noFill/>
        </p:spPr>
      </p:pic>
      <p:pic>
        <p:nvPicPr>
          <p:cNvPr id="13" name="Picture 2" descr="C:\Users\admin\Desktop\IMG_20190117_1549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2969">
            <a:off x="5528656" y="1473332"/>
            <a:ext cx="3626056" cy="499094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51720" y="1"/>
            <a:ext cx="7092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</a:rPr>
              <a:t>Адаптированные рабочие программы</a:t>
            </a:r>
          </a:p>
          <a:p>
            <a:pPr algn="ctr"/>
            <a:r>
              <a:rPr lang="ru-RU" sz="2800" b="1" dirty="0" smtClean="0">
                <a:solidFill>
                  <a:srgbClr val="660066"/>
                </a:solidFill>
              </a:rPr>
              <a:t> по физической культуре</a:t>
            </a:r>
            <a:endParaRPr lang="ru-RU" sz="2800" b="1" dirty="0">
              <a:solidFill>
                <a:srgbClr val="660066"/>
              </a:solidFill>
            </a:endParaRPr>
          </a:p>
        </p:txBody>
      </p:sp>
      <p:pic>
        <p:nvPicPr>
          <p:cNvPr id="5" name="Детские песни о спорте - Физку.. (q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054350" y="479715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5706">
        <p14:ripple/>
      </p:transition>
    </mc:Choice>
    <mc:Fallback>
      <p:transition spd="slow" advTm="5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0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Уроки физической культуры</a:t>
            </a:r>
          </a:p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с использованием спортивного инвентаря</a:t>
            </a:r>
            <a:endParaRPr lang="ru-RU" sz="28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n\Desktop\DSC07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80728"/>
            <a:ext cx="4750496" cy="3024336"/>
          </a:xfrm>
          <a:prstGeom prst="rect">
            <a:avLst/>
          </a:prstGeom>
          <a:noFill/>
        </p:spPr>
      </p:pic>
      <p:pic>
        <p:nvPicPr>
          <p:cNvPr id="1026" name="Picture 2" descr="C:\Users\admin\Desktop\DSC07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1604" y="3965321"/>
            <a:ext cx="5142540" cy="2892679"/>
          </a:xfrm>
          <a:prstGeom prst="rect">
            <a:avLst/>
          </a:prstGeom>
          <a:noFill/>
        </p:spPr>
      </p:pic>
      <p:pic>
        <p:nvPicPr>
          <p:cNvPr id="1027" name="Picture 3" descr="C:\Users\admin\Desktop\DSC07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757600" y="2208920"/>
            <a:ext cx="5614592" cy="3158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21">
        <p14:prism isContent="1"/>
      </p:transition>
    </mc:Choice>
    <mc:Fallback>
      <p:transition spd="slow" advTm="43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40043"/>
            <a:ext cx="9382897" cy="6998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496065" y="98854"/>
            <a:ext cx="61100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9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-140044"/>
            <a:ext cx="9244013" cy="68837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E:\Спорт без барьеров\Оксана физра\IMG-20190118-WA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4833">
            <a:off x="3822972" y="123145"/>
            <a:ext cx="5231328" cy="3868420"/>
          </a:xfrm>
          <a:prstGeom prst="rect">
            <a:avLst/>
          </a:prstGeom>
          <a:noFill/>
        </p:spPr>
      </p:pic>
      <p:pic>
        <p:nvPicPr>
          <p:cNvPr id="1027" name="Picture 3" descr="E:\Спорт без барьеров\Оксана физра\IMG-20190118-WA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3193">
            <a:off x="577146" y="1296206"/>
            <a:ext cx="3809629" cy="5272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05">
        <p14:prism isContent="1"/>
      </p:transition>
    </mc:Choice>
    <mc:Fallback>
      <p:transition spd="slow" advTm="39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561</Words>
  <Application>Microsoft Office PowerPoint</Application>
  <PresentationFormat>Экран (4:3)</PresentationFormat>
  <Paragraphs>2362</Paragraphs>
  <Slides>68</Slides>
  <Notes>2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Слайд 1</vt:lpstr>
      <vt:lpstr>Слайд 2</vt:lpstr>
      <vt:lpstr>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Упражнение «Фитбол-гимнастики»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Упражнение «Фитбол-гимнастика»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 Твое здоровье – твое богатство</vt:lpstr>
      <vt:lpstr>Суд  над сигаретой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Спортивный праздник Одинцовского муниципального района среди людей с ОВЗ «Воля к победе – цель жизни», посвященный Олимпийскому чемпиону В.Г.Куренцову</vt:lpstr>
      <vt:lpstr>Слайд 64</vt:lpstr>
      <vt:lpstr>Слайд 65</vt:lpstr>
      <vt:lpstr>Слайд 66</vt:lpstr>
      <vt:lpstr>Слайд 67</vt:lpstr>
      <vt:lpstr>Слайд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«Спорт без барьеров»</dc:title>
  <dc:creator>User</dc:creator>
  <cp:lastModifiedBy>admin</cp:lastModifiedBy>
  <cp:revision>125</cp:revision>
  <dcterms:created xsi:type="dcterms:W3CDTF">2019-01-16T12:50:32Z</dcterms:created>
  <dcterms:modified xsi:type="dcterms:W3CDTF">2019-12-06T19:52:26Z</dcterms:modified>
</cp:coreProperties>
</file>