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31"/>
  </p:notesMasterIdLst>
  <p:sldIdLst>
    <p:sldId id="291" r:id="rId2"/>
    <p:sldId id="293" r:id="rId3"/>
    <p:sldId id="292" r:id="rId4"/>
    <p:sldId id="295" r:id="rId5"/>
    <p:sldId id="310" r:id="rId6"/>
    <p:sldId id="311" r:id="rId7"/>
    <p:sldId id="312" r:id="rId8"/>
    <p:sldId id="313" r:id="rId9"/>
    <p:sldId id="314" r:id="rId10"/>
    <p:sldId id="315" r:id="rId11"/>
    <p:sldId id="305" r:id="rId12"/>
    <p:sldId id="320" r:id="rId13"/>
    <p:sldId id="322" r:id="rId14"/>
    <p:sldId id="321" r:id="rId15"/>
    <p:sldId id="323" r:id="rId16"/>
    <p:sldId id="296" r:id="rId17"/>
    <p:sldId id="306" r:id="rId18"/>
    <p:sldId id="307" r:id="rId19"/>
    <p:sldId id="298" r:id="rId20"/>
    <p:sldId id="308" r:id="rId21"/>
    <p:sldId id="309" r:id="rId22"/>
    <p:sldId id="299" r:id="rId23"/>
    <p:sldId id="300" r:id="rId24"/>
    <p:sldId id="301" r:id="rId25"/>
    <p:sldId id="319" r:id="rId26"/>
    <p:sldId id="303" r:id="rId27"/>
    <p:sldId id="316" r:id="rId28"/>
    <p:sldId id="317" r:id="rId29"/>
    <p:sldId id="318" r:id="rId30"/>
  </p:sldIdLst>
  <p:sldSz cx="12192000" cy="6858000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4" autoAdjust="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&#1057;&#1082;&#1080;&#1087;&#1080;&#1085;&#1075;/&#1055;&#1086;&#1083;&#1086;&#1078;&#1077;&#1085;&#1080;&#1103;/17%20&#1085;&#1086;&#1103;&#1073;&#1088;&#1103;%20&#1055;&#1086;&#1083;&#1086;&#1078;&#1077;&#1085;&#1080;&#1077;_&#1052;&#1086;&#1089;&#1082;&#1074;&#1072;_!!!%202019%20(2).pdf" TargetMode="External"/><Relationship Id="rId1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helrope.ru/blog/item/kak-nauchit-rebenka-prygat-na-skakalke" TargetMode="External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helrope.ru/blog/item/kak-nauchit-rebenka-prygat-na-skakalk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CCC763-C411-4655-AC07-8A511D46C3A3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2C8438E-D353-4747-9A47-18701CC24627}">
      <dgm:prSet phldrT="[Текст]" custT="1"/>
      <dgm:spPr/>
      <dgm:t>
        <a:bodyPr/>
        <a:lstStyle/>
        <a:p>
          <a:r>
            <a:rPr lang="ru-RU" sz="3200"/>
            <a:t>Цель</a:t>
          </a:r>
          <a:endParaRPr lang="ru-RU" sz="3200" dirty="0"/>
        </a:p>
      </dgm:t>
    </dgm:pt>
    <dgm:pt modelId="{938291CD-F6A0-47A0-93E1-D226BD94CF87}" type="parTrans" cxnId="{D2DEE762-9F21-43F6-ADEE-F1A0BC1C43A2}">
      <dgm:prSet/>
      <dgm:spPr/>
      <dgm:t>
        <a:bodyPr/>
        <a:lstStyle/>
        <a:p>
          <a:endParaRPr lang="ru-RU" sz="1600"/>
        </a:p>
      </dgm:t>
    </dgm:pt>
    <dgm:pt modelId="{9C371D18-9FE3-4045-ACD4-2EFA23C45713}" type="sibTrans" cxnId="{D2DEE762-9F21-43F6-ADEE-F1A0BC1C43A2}">
      <dgm:prSet custT="1"/>
      <dgm:spPr/>
      <dgm:t>
        <a:bodyPr/>
        <a:lstStyle/>
        <a:p>
          <a:endParaRPr lang="ru-RU" sz="1600"/>
        </a:p>
      </dgm:t>
    </dgm:pt>
    <dgm:pt modelId="{64764043-A1ED-4214-942F-D433CF2C8823}">
      <dgm:prSet phldrT="[Текст]" custT="1"/>
      <dgm:spPr/>
      <dgm:t>
        <a:bodyPr/>
        <a:lstStyle/>
        <a:p>
          <a:r>
            <a:rPr lang="ru-RU" sz="1600" i="1" dirty="0">
              <a:solidFill>
                <a:schemeClr val="accent2">
                  <a:lumMod val="75000"/>
                </a:schemeClr>
              </a:solidFill>
            </a:rPr>
            <a:t>Повышение квалификации в части освоения  базовых знаний и умений  по </a:t>
          </a:r>
          <a:r>
            <a:rPr lang="ru-RU" sz="1600" i="1" dirty="0" err="1">
              <a:solidFill>
                <a:schemeClr val="accent2">
                  <a:lumMod val="75000"/>
                </a:schemeClr>
              </a:solidFill>
            </a:rPr>
            <a:t>роуп</a:t>
          </a:r>
          <a:r>
            <a:rPr lang="ru-RU" sz="1600" i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1600" i="1" dirty="0" err="1">
              <a:solidFill>
                <a:schemeClr val="accent2">
                  <a:lumMod val="75000"/>
                </a:schemeClr>
              </a:solidFill>
            </a:rPr>
            <a:t>скиппингу</a:t>
          </a:r>
          <a:r>
            <a:rPr lang="ru-RU" sz="1600" i="1" dirty="0">
              <a:solidFill>
                <a:schemeClr val="accent2">
                  <a:lumMod val="75000"/>
                </a:schemeClr>
              </a:solidFill>
            </a:rPr>
            <a:t> (спортивной скакалке) </a:t>
          </a:r>
        </a:p>
      </dgm:t>
    </dgm:pt>
    <dgm:pt modelId="{B223AAD5-DF4C-4AFC-B873-26FC483C853A}" type="parTrans" cxnId="{CDC6D530-178C-4BB9-8D1B-D6EC21875AB2}">
      <dgm:prSet/>
      <dgm:spPr/>
      <dgm:t>
        <a:bodyPr/>
        <a:lstStyle/>
        <a:p>
          <a:endParaRPr lang="ru-RU" sz="1600"/>
        </a:p>
      </dgm:t>
    </dgm:pt>
    <dgm:pt modelId="{7F880656-9D4C-4DD1-953A-FCE08E9E8BE4}" type="sibTrans" cxnId="{CDC6D530-178C-4BB9-8D1B-D6EC21875AB2}">
      <dgm:prSet/>
      <dgm:spPr/>
      <dgm:t>
        <a:bodyPr/>
        <a:lstStyle/>
        <a:p>
          <a:endParaRPr lang="ru-RU" sz="1600"/>
        </a:p>
      </dgm:t>
    </dgm:pt>
    <dgm:pt modelId="{22C5C7DC-8BD1-4DE4-8029-8E40BF95636E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учителя физической культуры, </a:t>
          </a:r>
        </a:p>
      </dgm:t>
    </dgm:pt>
    <dgm:pt modelId="{2A89038D-92F9-43C3-9658-F5491F925EEE}" type="parTrans" cxnId="{8AFD1FF9-D917-48BD-BB49-17F1C4485707}">
      <dgm:prSet/>
      <dgm:spPr/>
      <dgm:t>
        <a:bodyPr/>
        <a:lstStyle/>
        <a:p>
          <a:endParaRPr lang="ru-RU" sz="1600"/>
        </a:p>
      </dgm:t>
    </dgm:pt>
    <dgm:pt modelId="{70B53E2A-E29A-422E-ACAF-88213EBA46D3}" type="sibTrans" cxnId="{8AFD1FF9-D917-48BD-BB49-17F1C4485707}">
      <dgm:prSet/>
      <dgm:spPr/>
      <dgm:t>
        <a:bodyPr/>
        <a:lstStyle/>
        <a:p>
          <a:endParaRPr lang="ru-RU" sz="1600"/>
        </a:p>
      </dgm:t>
    </dgm:pt>
    <dgm:pt modelId="{F61CD895-CA63-444A-9F35-3337338D5BEA}">
      <dgm:prSet phldrT="[Текст]" custT="1"/>
      <dgm:spPr/>
      <dgm:t>
        <a:bodyPr/>
        <a:lstStyle/>
        <a:p>
          <a:r>
            <a:rPr lang="ru-RU" sz="3200" dirty="0"/>
            <a:t>Целевая аудитория</a:t>
          </a:r>
        </a:p>
      </dgm:t>
    </dgm:pt>
    <dgm:pt modelId="{126C7595-216F-492B-97E1-3CEDF6770D91}" type="sibTrans" cxnId="{FF425ECC-552A-411C-AA02-9873F3E43275}">
      <dgm:prSet/>
      <dgm:spPr/>
      <dgm:t>
        <a:bodyPr/>
        <a:lstStyle/>
        <a:p>
          <a:endParaRPr lang="ru-RU" sz="1600"/>
        </a:p>
      </dgm:t>
    </dgm:pt>
    <dgm:pt modelId="{C1BFC274-E2BA-4CB2-AE17-35076B38836F}" type="parTrans" cxnId="{FF425ECC-552A-411C-AA02-9873F3E43275}">
      <dgm:prSet/>
      <dgm:spPr/>
      <dgm:t>
        <a:bodyPr/>
        <a:lstStyle/>
        <a:p>
          <a:endParaRPr lang="ru-RU" sz="1600"/>
        </a:p>
      </dgm:t>
    </dgm:pt>
    <dgm:pt modelId="{E0A28DE2-3C9B-4D1A-B71B-960CBC49F634}">
      <dgm:prSet phldrT="[Текст]" custT="1"/>
      <dgm:spPr/>
      <dgm:t>
        <a:bodyPr/>
        <a:lstStyle/>
        <a:p>
          <a:r>
            <a:rPr lang="ru-RU" sz="3200" dirty="0"/>
            <a:t>Задачи</a:t>
          </a:r>
        </a:p>
      </dgm:t>
    </dgm:pt>
    <dgm:pt modelId="{59868888-6FD5-41C2-B0B3-0A42D1B87F85}" type="sibTrans" cxnId="{39632665-8C0E-4A80-B990-DD6BFAD092DB}">
      <dgm:prSet custT="1"/>
      <dgm:spPr/>
      <dgm:t>
        <a:bodyPr/>
        <a:lstStyle/>
        <a:p>
          <a:endParaRPr lang="ru-RU" sz="1600"/>
        </a:p>
      </dgm:t>
    </dgm:pt>
    <dgm:pt modelId="{BD2A69BA-BBA8-4AF9-AD5C-04B2DFB84741}" type="parTrans" cxnId="{39632665-8C0E-4A80-B990-DD6BFAD092DB}">
      <dgm:prSet/>
      <dgm:spPr/>
      <dgm:t>
        <a:bodyPr/>
        <a:lstStyle/>
        <a:p>
          <a:endParaRPr lang="ru-RU" sz="1600"/>
        </a:p>
      </dgm:t>
    </dgm:pt>
    <dgm:pt modelId="{4383806E-D832-488A-9B15-980F59F7ED9C}">
      <dgm:prSet phldrT="[Текст]" custT="1"/>
      <dgm:spPr/>
      <dgm:t>
        <a:bodyPr/>
        <a:lstStyle/>
        <a:p>
          <a:r>
            <a:rPr lang="ru-RU" sz="1600" i="1" dirty="0">
              <a:solidFill>
                <a:schemeClr val="accent2">
                  <a:lumMod val="75000"/>
                </a:schemeClr>
              </a:solidFill>
            </a:rPr>
            <a:t>Расширение  границ профессионального  мастерства, повышая интерес к занятиям физической культурой и спортом среди населения нашей страны</a:t>
          </a:r>
        </a:p>
      </dgm:t>
    </dgm:pt>
    <dgm:pt modelId="{018C9416-D862-4F21-A05C-DE7D5960A669}" type="sibTrans" cxnId="{FE5D59A4-0CAA-44E0-8A31-3E3BBFF059C6}">
      <dgm:prSet/>
      <dgm:spPr/>
      <dgm:t>
        <a:bodyPr/>
        <a:lstStyle/>
        <a:p>
          <a:endParaRPr lang="ru-RU" sz="1600"/>
        </a:p>
      </dgm:t>
    </dgm:pt>
    <dgm:pt modelId="{9D565142-A024-4A7F-989F-02FBBECF7AB8}" type="parTrans" cxnId="{FE5D59A4-0CAA-44E0-8A31-3E3BBFF059C6}">
      <dgm:prSet/>
      <dgm:spPr/>
      <dgm:t>
        <a:bodyPr/>
        <a:lstStyle/>
        <a:p>
          <a:endParaRPr lang="ru-RU" sz="1600"/>
        </a:p>
      </dgm:t>
    </dgm:pt>
    <dgm:pt modelId="{B1584E58-B0C4-4A27-922E-322691610AAB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педагоги дополнительного образования,</a:t>
          </a:r>
        </a:p>
      </dgm:t>
    </dgm:pt>
    <dgm:pt modelId="{80E25A82-9606-4D9A-95C6-E9CEB43479AE}" type="parTrans" cxnId="{3280BA76-A9D8-491F-86DF-BAFCC0306F62}">
      <dgm:prSet/>
      <dgm:spPr/>
      <dgm:t>
        <a:bodyPr/>
        <a:lstStyle/>
        <a:p>
          <a:endParaRPr lang="ru-RU"/>
        </a:p>
      </dgm:t>
    </dgm:pt>
    <dgm:pt modelId="{58233F3B-4FEB-431B-B5BD-7EF87E7D43D2}" type="sibTrans" cxnId="{3280BA76-A9D8-491F-86DF-BAFCC0306F62}">
      <dgm:prSet/>
      <dgm:spPr/>
      <dgm:t>
        <a:bodyPr/>
        <a:lstStyle/>
        <a:p>
          <a:endParaRPr lang="ru-RU"/>
        </a:p>
      </dgm:t>
    </dgm:pt>
    <dgm:pt modelId="{6991C70C-FB1B-4572-B53C-E24CA80B5CD3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преподаватели высших учебных заведений в области физической культуры и спорта,</a:t>
          </a:r>
        </a:p>
      </dgm:t>
    </dgm:pt>
    <dgm:pt modelId="{6F749871-B25E-4200-8AF9-58DD89C3F394}" type="parTrans" cxnId="{B25E669D-95C5-4707-864E-896714AF267A}">
      <dgm:prSet/>
      <dgm:spPr/>
      <dgm:t>
        <a:bodyPr/>
        <a:lstStyle/>
        <a:p>
          <a:endParaRPr lang="ru-RU"/>
        </a:p>
      </dgm:t>
    </dgm:pt>
    <dgm:pt modelId="{5DFE0A86-8367-463C-BB01-0C525D2CA1D7}" type="sibTrans" cxnId="{B25E669D-95C5-4707-864E-896714AF267A}">
      <dgm:prSet/>
      <dgm:spPr/>
      <dgm:t>
        <a:bodyPr/>
        <a:lstStyle/>
        <a:p>
          <a:endParaRPr lang="ru-RU"/>
        </a:p>
      </dgm:t>
    </dgm:pt>
    <dgm:pt modelId="{DFD452ED-DEFB-4085-8BF3-A40FD7022C9B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специалисты региональных управлений по физической культуре и спорту, которые непосредственно работают с федерациями по  виду спорта,</a:t>
          </a:r>
        </a:p>
      </dgm:t>
    </dgm:pt>
    <dgm:pt modelId="{5B9EF2A7-9C8F-4EC2-B20D-31EB9656CAC4}" type="parTrans" cxnId="{3B944F7D-AF00-4C38-A1FC-920480B58D6E}">
      <dgm:prSet/>
      <dgm:spPr/>
      <dgm:t>
        <a:bodyPr/>
        <a:lstStyle/>
        <a:p>
          <a:endParaRPr lang="ru-RU"/>
        </a:p>
      </dgm:t>
    </dgm:pt>
    <dgm:pt modelId="{98F31E5D-C685-4775-96A6-71E31EF39EC5}" type="sibTrans" cxnId="{3B944F7D-AF00-4C38-A1FC-920480B58D6E}">
      <dgm:prSet/>
      <dgm:spPr/>
      <dgm:t>
        <a:bodyPr/>
        <a:lstStyle/>
        <a:p>
          <a:endParaRPr lang="ru-RU"/>
        </a:p>
      </dgm:t>
    </dgm:pt>
    <dgm:pt modelId="{DFA69245-3816-4187-941C-6EEB0F4ECA27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организаторы мероприятий,</a:t>
          </a:r>
        </a:p>
      </dgm:t>
    </dgm:pt>
    <dgm:pt modelId="{B153E9AC-61B7-4501-9D76-F773C743E364}" type="parTrans" cxnId="{B2908FF5-42C2-440C-8193-0DDCA59A57FA}">
      <dgm:prSet/>
      <dgm:spPr/>
      <dgm:t>
        <a:bodyPr/>
        <a:lstStyle/>
        <a:p>
          <a:endParaRPr lang="ru-RU"/>
        </a:p>
      </dgm:t>
    </dgm:pt>
    <dgm:pt modelId="{0A0ED6DF-E998-4140-8F04-F41A4BC6CB6A}" type="sibTrans" cxnId="{B2908FF5-42C2-440C-8193-0DDCA59A57FA}">
      <dgm:prSet/>
      <dgm:spPr/>
      <dgm:t>
        <a:bodyPr/>
        <a:lstStyle/>
        <a:p>
          <a:endParaRPr lang="ru-RU"/>
        </a:p>
      </dgm:t>
    </dgm:pt>
    <dgm:pt modelId="{60104FB9-DA0C-4DFF-A4DB-9676E025B621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 активные люди из регионов.</a:t>
          </a:r>
        </a:p>
      </dgm:t>
    </dgm:pt>
    <dgm:pt modelId="{20F2A36C-6610-4C74-A39F-B482FD2D7395}" type="parTrans" cxnId="{73A31C19-B5FE-4694-9229-FE2CCD025DD3}">
      <dgm:prSet/>
      <dgm:spPr/>
      <dgm:t>
        <a:bodyPr/>
        <a:lstStyle/>
        <a:p>
          <a:endParaRPr lang="ru-RU"/>
        </a:p>
      </dgm:t>
    </dgm:pt>
    <dgm:pt modelId="{1917066D-0264-4D7D-966F-7C22C2C1225A}" type="sibTrans" cxnId="{73A31C19-B5FE-4694-9229-FE2CCD025DD3}">
      <dgm:prSet/>
      <dgm:spPr/>
      <dgm:t>
        <a:bodyPr/>
        <a:lstStyle/>
        <a:p>
          <a:endParaRPr lang="ru-RU"/>
        </a:p>
      </dgm:t>
    </dgm:pt>
    <dgm:pt modelId="{D2606093-0D26-4B2B-8DC3-347DC41BC5E3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тренеры (танцевальных направлений, фитнес структур),</a:t>
          </a:r>
        </a:p>
      </dgm:t>
    </dgm:pt>
    <dgm:pt modelId="{C6C00C1C-9435-475F-8891-680C0DDA3551}" type="parTrans" cxnId="{28FCA7FE-591B-46A6-8058-015D2A435072}">
      <dgm:prSet/>
      <dgm:spPr/>
    </dgm:pt>
    <dgm:pt modelId="{4778FF24-ED4D-4F14-B30F-029147188C87}" type="sibTrans" cxnId="{28FCA7FE-591B-46A6-8058-015D2A435072}">
      <dgm:prSet/>
      <dgm:spPr/>
    </dgm:pt>
    <dgm:pt modelId="{A12B001A-CE62-4BF1-904E-2F58A8C58F52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инструктора детских садов,</a:t>
          </a:r>
        </a:p>
      </dgm:t>
    </dgm:pt>
    <dgm:pt modelId="{C690290B-D42F-4944-AC64-AD71589608E1}" type="parTrans" cxnId="{AE546D5B-61F2-4A4C-BAFC-C45ED4CA4D61}">
      <dgm:prSet/>
      <dgm:spPr/>
    </dgm:pt>
    <dgm:pt modelId="{202EBD31-16B9-40DC-94F0-EE052A3D6374}" type="sibTrans" cxnId="{AE546D5B-61F2-4A4C-BAFC-C45ED4CA4D61}">
      <dgm:prSet/>
      <dgm:spPr/>
    </dgm:pt>
    <dgm:pt modelId="{6D0851D1-9A31-4CF8-91E1-AD32D80165DB}">
      <dgm:prSet phldrT="[Текст]" custT="1"/>
      <dgm:spPr/>
      <dgm:t>
        <a:bodyPr/>
        <a:lstStyle/>
        <a:p>
          <a:r>
            <a:rPr lang="ru-RU" sz="1050" i="1" dirty="0">
              <a:solidFill>
                <a:schemeClr val="accent2">
                  <a:lumMod val="75000"/>
                </a:schemeClr>
              </a:solidFill>
            </a:rPr>
            <a:t>студенты,</a:t>
          </a:r>
        </a:p>
      </dgm:t>
    </dgm:pt>
    <dgm:pt modelId="{16CB97E8-F24D-4FB2-98B3-4DEFA7A094D9}" type="parTrans" cxnId="{12C02F8F-5349-421E-A053-67E32E9E9C15}">
      <dgm:prSet/>
      <dgm:spPr/>
    </dgm:pt>
    <dgm:pt modelId="{5922B6B0-C9A1-44D8-988A-B5711592AE68}" type="sibTrans" cxnId="{12C02F8F-5349-421E-A053-67E32E9E9C15}">
      <dgm:prSet/>
      <dgm:spPr/>
    </dgm:pt>
    <dgm:pt modelId="{210E0D2B-B9F7-470C-BA19-7B24B4A0666E}" type="pres">
      <dgm:prSet presAssocID="{66CCC763-C411-4655-AC07-8A511D46C3A3}" presName="Name0" presStyleCnt="0">
        <dgm:presLayoutVars>
          <dgm:dir/>
          <dgm:animLvl val="lvl"/>
          <dgm:resizeHandles val="exact"/>
        </dgm:presLayoutVars>
      </dgm:prSet>
      <dgm:spPr/>
    </dgm:pt>
    <dgm:pt modelId="{73FDBA82-0A0B-4442-9AE2-BABE1B0BF9C9}" type="pres">
      <dgm:prSet presAssocID="{66CCC763-C411-4655-AC07-8A511D46C3A3}" presName="tSp" presStyleCnt="0"/>
      <dgm:spPr/>
    </dgm:pt>
    <dgm:pt modelId="{4EBD8CED-59D0-40EF-B736-E79152433FBF}" type="pres">
      <dgm:prSet presAssocID="{66CCC763-C411-4655-AC07-8A511D46C3A3}" presName="bSp" presStyleCnt="0"/>
      <dgm:spPr/>
    </dgm:pt>
    <dgm:pt modelId="{482560B2-AA29-4A54-96E0-362A63DA7C26}" type="pres">
      <dgm:prSet presAssocID="{66CCC763-C411-4655-AC07-8A511D46C3A3}" presName="process" presStyleCnt="0"/>
      <dgm:spPr/>
    </dgm:pt>
    <dgm:pt modelId="{1A069F70-B29E-46AE-BE5D-C6FBD57650D8}" type="pres">
      <dgm:prSet presAssocID="{F2C8438E-D353-4747-9A47-18701CC24627}" presName="composite1" presStyleCnt="0"/>
      <dgm:spPr/>
    </dgm:pt>
    <dgm:pt modelId="{8356959D-8098-4A1C-A170-ED1EED9AF85A}" type="pres">
      <dgm:prSet presAssocID="{F2C8438E-D353-4747-9A47-18701CC24627}" presName="dummyNode1" presStyleLbl="node1" presStyleIdx="0" presStyleCnt="3"/>
      <dgm:spPr/>
    </dgm:pt>
    <dgm:pt modelId="{0E04F041-AEC6-4CBF-9D03-5DD833094EE1}" type="pres">
      <dgm:prSet presAssocID="{F2C8438E-D353-4747-9A47-18701CC24627}" presName="childNode1" presStyleLbl="bgAcc1" presStyleIdx="0" presStyleCnt="3">
        <dgm:presLayoutVars>
          <dgm:bulletEnabled val="1"/>
        </dgm:presLayoutVars>
      </dgm:prSet>
      <dgm:spPr/>
    </dgm:pt>
    <dgm:pt modelId="{265BBE87-82E7-4F76-B977-25FF783C3E28}" type="pres">
      <dgm:prSet presAssocID="{F2C8438E-D353-4747-9A47-18701CC24627}" presName="childNode1tx" presStyleLbl="bgAcc1" presStyleIdx="0" presStyleCnt="3">
        <dgm:presLayoutVars>
          <dgm:bulletEnabled val="1"/>
        </dgm:presLayoutVars>
      </dgm:prSet>
      <dgm:spPr/>
    </dgm:pt>
    <dgm:pt modelId="{7D9C0E06-6F51-44E3-951C-EBBD2657537D}" type="pres">
      <dgm:prSet presAssocID="{F2C8438E-D353-4747-9A47-18701CC24627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78A40813-388E-4F3E-AF44-A814A7B3C47F}" type="pres">
      <dgm:prSet presAssocID="{F2C8438E-D353-4747-9A47-18701CC24627}" presName="connSite1" presStyleCnt="0"/>
      <dgm:spPr/>
    </dgm:pt>
    <dgm:pt modelId="{27583F7B-6D30-4E8C-9A92-6FB780E2AA71}" type="pres">
      <dgm:prSet presAssocID="{9C371D18-9FE3-4045-ACD4-2EFA23C45713}" presName="Name9" presStyleLbl="sibTrans2D1" presStyleIdx="0" presStyleCnt="2"/>
      <dgm:spPr/>
    </dgm:pt>
    <dgm:pt modelId="{11FDD813-B7E4-42BB-980D-B22555951E9D}" type="pres">
      <dgm:prSet presAssocID="{E0A28DE2-3C9B-4D1A-B71B-960CBC49F634}" presName="composite2" presStyleCnt="0"/>
      <dgm:spPr/>
    </dgm:pt>
    <dgm:pt modelId="{7A0DD9FA-2265-45CC-A72E-E8139E1A0C27}" type="pres">
      <dgm:prSet presAssocID="{E0A28DE2-3C9B-4D1A-B71B-960CBC49F634}" presName="dummyNode2" presStyleLbl="node1" presStyleIdx="0" presStyleCnt="3"/>
      <dgm:spPr/>
    </dgm:pt>
    <dgm:pt modelId="{BCAD99A3-B326-40E7-8D33-0E949B1E86D0}" type="pres">
      <dgm:prSet presAssocID="{E0A28DE2-3C9B-4D1A-B71B-960CBC49F634}" presName="childNode2" presStyleLbl="bgAcc1" presStyleIdx="1" presStyleCnt="3" custScaleY="109523">
        <dgm:presLayoutVars>
          <dgm:bulletEnabled val="1"/>
        </dgm:presLayoutVars>
      </dgm:prSet>
      <dgm:spPr/>
    </dgm:pt>
    <dgm:pt modelId="{5DA39F95-85E8-4842-A6AE-AD416301A106}" type="pres">
      <dgm:prSet presAssocID="{E0A28DE2-3C9B-4D1A-B71B-960CBC49F634}" presName="childNode2tx" presStyleLbl="bgAcc1" presStyleIdx="1" presStyleCnt="3">
        <dgm:presLayoutVars>
          <dgm:bulletEnabled val="1"/>
        </dgm:presLayoutVars>
      </dgm:prSet>
      <dgm:spPr/>
    </dgm:pt>
    <dgm:pt modelId="{1FFAEFF9-9FFD-4547-9EDC-C1B00BDD0505}" type="pres">
      <dgm:prSet presAssocID="{E0A28DE2-3C9B-4D1A-B71B-960CBC49F634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5CC15A83-D0D8-4E84-B63A-C4CF38C96307}" type="pres">
      <dgm:prSet presAssocID="{E0A28DE2-3C9B-4D1A-B71B-960CBC49F634}" presName="connSite2" presStyleCnt="0"/>
      <dgm:spPr/>
    </dgm:pt>
    <dgm:pt modelId="{2FFFA306-FAD2-4ADC-86C1-652D0BE98D6D}" type="pres">
      <dgm:prSet presAssocID="{59868888-6FD5-41C2-B0B3-0A42D1B87F85}" presName="Name18" presStyleLbl="sibTrans2D1" presStyleIdx="1" presStyleCnt="2"/>
      <dgm:spPr/>
    </dgm:pt>
    <dgm:pt modelId="{135A3D2F-C9FD-43F4-B640-D44E58F01363}" type="pres">
      <dgm:prSet presAssocID="{F61CD895-CA63-444A-9F35-3337338D5BEA}" presName="composite1" presStyleCnt="0"/>
      <dgm:spPr/>
    </dgm:pt>
    <dgm:pt modelId="{7F6EB16C-B127-49F0-8A36-CC7CFB9E9FA8}" type="pres">
      <dgm:prSet presAssocID="{F61CD895-CA63-444A-9F35-3337338D5BEA}" presName="dummyNode1" presStyleLbl="node1" presStyleIdx="1" presStyleCnt="3"/>
      <dgm:spPr/>
    </dgm:pt>
    <dgm:pt modelId="{B71C54CD-8A61-46A6-96F5-D859B9631CFB}" type="pres">
      <dgm:prSet presAssocID="{F61CD895-CA63-444A-9F35-3337338D5BEA}" presName="childNode1" presStyleLbl="bgAcc1" presStyleIdx="2" presStyleCnt="3" custScaleY="122458">
        <dgm:presLayoutVars>
          <dgm:bulletEnabled val="1"/>
        </dgm:presLayoutVars>
      </dgm:prSet>
      <dgm:spPr/>
    </dgm:pt>
    <dgm:pt modelId="{86D27388-BBBA-465C-A33B-F21AC46B9330}" type="pres">
      <dgm:prSet presAssocID="{F61CD895-CA63-444A-9F35-3337338D5BEA}" presName="childNode1tx" presStyleLbl="bgAcc1" presStyleIdx="2" presStyleCnt="3">
        <dgm:presLayoutVars>
          <dgm:bulletEnabled val="1"/>
        </dgm:presLayoutVars>
      </dgm:prSet>
      <dgm:spPr/>
    </dgm:pt>
    <dgm:pt modelId="{4B9D1199-1617-4E67-8532-85EFFCAF16C7}" type="pres">
      <dgm:prSet presAssocID="{F61CD895-CA63-444A-9F35-3337338D5BEA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025C0E6A-C15B-4CB2-8530-6B9127E955C0}" type="pres">
      <dgm:prSet presAssocID="{F61CD895-CA63-444A-9F35-3337338D5BEA}" presName="connSite1" presStyleCnt="0"/>
      <dgm:spPr/>
    </dgm:pt>
  </dgm:ptLst>
  <dgm:cxnLst>
    <dgm:cxn modelId="{AA173F01-EAE5-4A7A-A41E-5E296544A2AC}" type="presOf" srcId="{A12B001A-CE62-4BF1-904E-2F58A8C58F52}" destId="{B71C54CD-8A61-46A6-96F5-D859B9631CFB}" srcOrd="0" destOrd="2" presId="urn:microsoft.com/office/officeart/2005/8/layout/hProcess4"/>
    <dgm:cxn modelId="{C19CB108-BFC9-4AC2-A9F2-B5F8447199E2}" type="presOf" srcId="{F2C8438E-D353-4747-9A47-18701CC24627}" destId="{7D9C0E06-6F51-44E3-951C-EBBD2657537D}" srcOrd="0" destOrd="0" presId="urn:microsoft.com/office/officeart/2005/8/layout/hProcess4"/>
    <dgm:cxn modelId="{5C64F009-4BA1-4D57-AD3F-FE1E019A1D1E}" type="presOf" srcId="{22C5C7DC-8BD1-4DE4-8029-8E40BF95636E}" destId="{B71C54CD-8A61-46A6-96F5-D859B9631CFB}" srcOrd="0" destOrd="0" presId="urn:microsoft.com/office/officeart/2005/8/layout/hProcess4"/>
    <dgm:cxn modelId="{73A31C19-B5FE-4694-9229-FE2CCD025DD3}" srcId="{F61CD895-CA63-444A-9F35-3337338D5BEA}" destId="{60104FB9-DA0C-4DFF-A4DB-9676E025B621}" srcOrd="8" destOrd="0" parTransId="{20F2A36C-6610-4C74-A39F-B482FD2D7395}" sibTransId="{1917066D-0264-4D7D-966F-7C22C2C1225A}"/>
    <dgm:cxn modelId="{2A22FF25-978D-481E-8044-4AD1D92297DD}" type="presOf" srcId="{4383806E-D832-488A-9B15-980F59F7ED9C}" destId="{5DA39F95-85E8-4842-A6AE-AD416301A106}" srcOrd="1" destOrd="0" presId="urn:microsoft.com/office/officeart/2005/8/layout/hProcess4"/>
    <dgm:cxn modelId="{510BE12B-70C2-4ADA-A5A7-C570D06B4A20}" type="presOf" srcId="{66CCC763-C411-4655-AC07-8A511D46C3A3}" destId="{210E0D2B-B9F7-470C-BA19-7B24B4A0666E}" srcOrd="0" destOrd="0" presId="urn:microsoft.com/office/officeart/2005/8/layout/hProcess4"/>
    <dgm:cxn modelId="{CDC6D530-178C-4BB9-8D1B-D6EC21875AB2}" srcId="{F2C8438E-D353-4747-9A47-18701CC24627}" destId="{64764043-A1ED-4214-942F-D433CF2C8823}" srcOrd="0" destOrd="0" parTransId="{B223AAD5-DF4C-4AFC-B873-26FC483C853A}" sibTransId="{7F880656-9D4C-4DD1-953A-FCE08E9E8BE4}"/>
    <dgm:cxn modelId="{AE546D5B-61F2-4A4C-BAFC-C45ED4CA4D61}" srcId="{F61CD895-CA63-444A-9F35-3337338D5BEA}" destId="{A12B001A-CE62-4BF1-904E-2F58A8C58F52}" srcOrd="2" destOrd="0" parTransId="{C690290B-D42F-4944-AC64-AD71589608E1}" sibTransId="{202EBD31-16B9-40DC-94F0-EE052A3D6374}"/>
    <dgm:cxn modelId="{D2DEE762-9F21-43F6-ADEE-F1A0BC1C43A2}" srcId="{66CCC763-C411-4655-AC07-8A511D46C3A3}" destId="{F2C8438E-D353-4747-9A47-18701CC24627}" srcOrd="0" destOrd="0" parTransId="{938291CD-F6A0-47A0-93E1-D226BD94CF87}" sibTransId="{9C371D18-9FE3-4045-ACD4-2EFA23C45713}"/>
    <dgm:cxn modelId="{CEF20E63-21A0-41B4-94BB-8941516C9C00}" type="presOf" srcId="{E0A28DE2-3C9B-4D1A-B71B-960CBC49F634}" destId="{1FFAEFF9-9FFD-4547-9EDC-C1B00BDD0505}" srcOrd="0" destOrd="0" presId="urn:microsoft.com/office/officeart/2005/8/layout/hProcess4"/>
    <dgm:cxn modelId="{97A80544-7D3D-445A-8817-CB37B34881AC}" type="presOf" srcId="{DFD452ED-DEFB-4085-8BF3-A40FD7022C9B}" destId="{86D27388-BBBA-465C-A33B-F21AC46B9330}" srcOrd="1" destOrd="6" presId="urn:microsoft.com/office/officeart/2005/8/layout/hProcess4"/>
    <dgm:cxn modelId="{39632665-8C0E-4A80-B990-DD6BFAD092DB}" srcId="{66CCC763-C411-4655-AC07-8A511D46C3A3}" destId="{E0A28DE2-3C9B-4D1A-B71B-960CBC49F634}" srcOrd="1" destOrd="0" parTransId="{BD2A69BA-BBA8-4AF9-AD5C-04B2DFB84741}" sibTransId="{59868888-6FD5-41C2-B0B3-0A42D1B87F85}"/>
    <dgm:cxn modelId="{791AC26F-FA9A-42B8-A28D-FF39BA0D1119}" type="presOf" srcId="{4383806E-D832-488A-9B15-980F59F7ED9C}" destId="{BCAD99A3-B326-40E7-8D33-0E949B1E86D0}" srcOrd="0" destOrd="0" presId="urn:microsoft.com/office/officeart/2005/8/layout/hProcess4"/>
    <dgm:cxn modelId="{92832B74-1037-4B1C-84DD-6A6B002421E3}" type="presOf" srcId="{B1584E58-B0C4-4A27-922E-322691610AAB}" destId="{B71C54CD-8A61-46A6-96F5-D859B9631CFB}" srcOrd="0" destOrd="1" presId="urn:microsoft.com/office/officeart/2005/8/layout/hProcess4"/>
    <dgm:cxn modelId="{378A9554-091D-49C8-98DD-5D07790168DE}" type="presOf" srcId="{DFA69245-3816-4187-941C-6EEB0F4ECA27}" destId="{86D27388-BBBA-465C-A33B-F21AC46B9330}" srcOrd="1" destOrd="7" presId="urn:microsoft.com/office/officeart/2005/8/layout/hProcess4"/>
    <dgm:cxn modelId="{3280BA76-A9D8-491F-86DF-BAFCC0306F62}" srcId="{F61CD895-CA63-444A-9F35-3337338D5BEA}" destId="{B1584E58-B0C4-4A27-922E-322691610AAB}" srcOrd="1" destOrd="0" parTransId="{80E25A82-9606-4D9A-95C6-E9CEB43479AE}" sibTransId="{58233F3B-4FEB-431B-B5BD-7EF87E7D43D2}"/>
    <dgm:cxn modelId="{B06F0957-475F-4CED-8DDF-74700BCF6AC9}" type="presOf" srcId="{DFD452ED-DEFB-4085-8BF3-A40FD7022C9B}" destId="{B71C54CD-8A61-46A6-96F5-D859B9631CFB}" srcOrd="0" destOrd="6" presId="urn:microsoft.com/office/officeart/2005/8/layout/hProcess4"/>
    <dgm:cxn modelId="{3B944F7D-AF00-4C38-A1FC-920480B58D6E}" srcId="{F61CD895-CA63-444A-9F35-3337338D5BEA}" destId="{DFD452ED-DEFB-4085-8BF3-A40FD7022C9B}" srcOrd="6" destOrd="0" parTransId="{5B9EF2A7-9C8F-4EC2-B20D-31EB9656CAC4}" sibTransId="{98F31E5D-C685-4775-96A6-71E31EF39EC5}"/>
    <dgm:cxn modelId="{13B3977E-DD3D-4E90-BCDE-18F7334A1835}" type="presOf" srcId="{6D0851D1-9A31-4CF8-91E1-AD32D80165DB}" destId="{86D27388-BBBA-465C-A33B-F21AC46B9330}" srcOrd="1" destOrd="4" presId="urn:microsoft.com/office/officeart/2005/8/layout/hProcess4"/>
    <dgm:cxn modelId="{D906CC8D-5964-41E7-9617-9444012C695D}" type="presOf" srcId="{60104FB9-DA0C-4DFF-A4DB-9676E025B621}" destId="{B71C54CD-8A61-46A6-96F5-D859B9631CFB}" srcOrd="0" destOrd="8" presId="urn:microsoft.com/office/officeart/2005/8/layout/hProcess4"/>
    <dgm:cxn modelId="{12C02F8F-5349-421E-A053-67E32E9E9C15}" srcId="{F61CD895-CA63-444A-9F35-3337338D5BEA}" destId="{6D0851D1-9A31-4CF8-91E1-AD32D80165DB}" srcOrd="4" destOrd="0" parTransId="{16CB97E8-F24D-4FB2-98B3-4DEFA7A094D9}" sibTransId="{5922B6B0-C9A1-44D8-988A-B5711592AE68}"/>
    <dgm:cxn modelId="{D0B4BD92-2A0D-4920-831E-7D1F4C3BB7A4}" type="presOf" srcId="{D2606093-0D26-4B2B-8DC3-347DC41BC5E3}" destId="{86D27388-BBBA-465C-A33B-F21AC46B9330}" srcOrd="1" destOrd="3" presId="urn:microsoft.com/office/officeart/2005/8/layout/hProcess4"/>
    <dgm:cxn modelId="{04F1CC99-9060-42EC-8B66-99F360DB0C3C}" type="presOf" srcId="{64764043-A1ED-4214-942F-D433CF2C8823}" destId="{0E04F041-AEC6-4CBF-9D03-5DD833094EE1}" srcOrd="0" destOrd="0" presId="urn:microsoft.com/office/officeart/2005/8/layout/hProcess4"/>
    <dgm:cxn modelId="{B25E669D-95C5-4707-864E-896714AF267A}" srcId="{F61CD895-CA63-444A-9F35-3337338D5BEA}" destId="{6991C70C-FB1B-4572-B53C-E24CA80B5CD3}" srcOrd="5" destOrd="0" parTransId="{6F749871-B25E-4200-8AF9-58DD89C3F394}" sibTransId="{5DFE0A86-8367-463C-BB01-0C525D2CA1D7}"/>
    <dgm:cxn modelId="{FE5D59A4-0CAA-44E0-8A31-3E3BBFF059C6}" srcId="{E0A28DE2-3C9B-4D1A-B71B-960CBC49F634}" destId="{4383806E-D832-488A-9B15-980F59F7ED9C}" srcOrd="0" destOrd="0" parTransId="{9D565142-A024-4A7F-989F-02FBBECF7AB8}" sibTransId="{018C9416-D862-4F21-A05C-DE7D5960A669}"/>
    <dgm:cxn modelId="{1E591DA8-02AA-484A-AB83-AA22EAFC4F24}" type="presOf" srcId="{A12B001A-CE62-4BF1-904E-2F58A8C58F52}" destId="{86D27388-BBBA-465C-A33B-F21AC46B9330}" srcOrd="1" destOrd="2" presId="urn:microsoft.com/office/officeart/2005/8/layout/hProcess4"/>
    <dgm:cxn modelId="{E9352BAD-4FD2-4889-A8C6-8008F2D334B4}" type="presOf" srcId="{D2606093-0D26-4B2B-8DC3-347DC41BC5E3}" destId="{B71C54CD-8A61-46A6-96F5-D859B9631CFB}" srcOrd="0" destOrd="3" presId="urn:microsoft.com/office/officeart/2005/8/layout/hProcess4"/>
    <dgm:cxn modelId="{707BD9AE-0B4B-450E-878F-093EBE9238EB}" type="presOf" srcId="{22C5C7DC-8BD1-4DE4-8029-8E40BF95636E}" destId="{86D27388-BBBA-465C-A33B-F21AC46B9330}" srcOrd="1" destOrd="0" presId="urn:microsoft.com/office/officeart/2005/8/layout/hProcess4"/>
    <dgm:cxn modelId="{F31266B4-2190-462A-A3DC-71673B8AFF88}" type="presOf" srcId="{6D0851D1-9A31-4CF8-91E1-AD32D80165DB}" destId="{B71C54CD-8A61-46A6-96F5-D859B9631CFB}" srcOrd="0" destOrd="4" presId="urn:microsoft.com/office/officeart/2005/8/layout/hProcess4"/>
    <dgm:cxn modelId="{73DF6CB8-A912-49AE-8772-0D4A49FDF9F2}" type="presOf" srcId="{60104FB9-DA0C-4DFF-A4DB-9676E025B621}" destId="{86D27388-BBBA-465C-A33B-F21AC46B9330}" srcOrd="1" destOrd="8" presId="urn:microsoft.com/office/officeart/2005/8/layout/hProcess4"/>
    <dgm:cxn modelId="{412DCAB9-37B6-4156-BA55-3403574538AB}" type="presOf" srcId="{6991C70C-FB1B-4572-B53C-E24CA80B5CD3}" destId="{86D27388-BBBA-465C-A33B-F21AC46B9330}" srcOrd="1" destOrd="5" presId="urn:microsoft.com/office/officeart/2005/8/layout/hProcess4"/>
    <dgm:cxn modelId="{C51C06BE-C1EE-47B1-902F-3F9AF5C1EC7C}" type="presOf" srcId="{F61CD895-CA63-444A-9F35-3337338D5BEA}" destId="{4B9D1199-1617-4E67-8532-85EFFCAF16C7}" srcOrd="0" destOrd="0" presId="urn:microsoft.com/office/officeart/2005/8/layout/hProcess4"/>
    <dgm:cxn modelId="{F5E562C8-FFB8-423C-BEB6-338C0CA97E0D}" type="presOf" srcId="{DFA69245-3816-4187-941C-6EEB0F4ECA27}" destId="{B71C54CD-8A61-46A6-96F5-D859B9631CFB}" srcOrd="0" destOrd="7" presId="urn:microsoft.com/office/officeart/2005/8/layout/hProcess4"/>
    <dgm:cxn modelId="{3848B8C9-FE3E-40D8-96D1-DA451F42FF95}" type="presOf" srcId="{9C371D18-9FE3-4045-ACD4-2EFA23C45713}" destId="{27583F7B-6D30-4E8C-9A92-6FB780E2AA71}" srcOrd="0" destOrd="0" presId="urn:microsoft.com/office/officeart/2005/8/layout/hProcess4"/>
    <dgm:cxn modelId="{FF425ECC-552A-411C-AA02-9873F3E43275}" srcId="{66CCC763-C411-4655-AC07-8A511D46C3A3}" destId="{F61CD895-CA63-444A-9F35-3337338D5BEA}" srcOrd="2" destOrd="0" parTransId="{C1BFC274-E2BA-4CB2-AE17-35076B38836F}" sibTransId="{126C7595-216F-492B-97E1-3CEDF6770D91}"/>
    <dgm:cxn modelId="{D88AEED8-6EDC-4462-AA1C-412306E37A6E}" type="presOf" srcId="{6991C70C-FB1B-4572-B53C-E24CA80B5CD3}" destId="{B71C54CD-8A61-46A6-96F5-D859B9631CFB}" srcOrd="0" destOrd="5" presId="urn:microsoft.com/office/officeart/2005/8/layout/hProcess4"/>
    <dgm:cxn modelId="{8B52F9D8-B424-4E68-971C-810389034E3B}" type="presOf" srcId="{59868888-6FD5-41C2-B0B3-0A42D1B87F85}" destId="{2FFFA306-FAD2-4ADC-86C1-652D0BE98D6D}" srcOrd="0" destOrd="0" presId="urn:microsoft.com/office/officeart/2005/8/layout/hProcess4"/>
    <dgm:cxn modelId="{CD33B6DB-3EA3-43CA-9346-56433C658403}" type="presOf" srcId="{B1584E58-B0C4-4A27-922E-322691610AAB}" destId="{86D27388-BBBA-465C-A33B-F21AC46B9330}" srcOrd="1" destOrd="1" presId="urn:microsoft.com/office/officeart/2005/8/layout/hProcess4"/>
    <dgm:cxn modelId="{F9EDA0E7-F82C-47F2-8F21-735FA5E65D15}" type="presOf" srcId="{64764043-A1ED-4214-942F-D433CF2C8823}" destId="{265BBE87-82E7-4F76-B977-25FF783C3E28}" srcOrd="1" destOrd="0" presId="urn:microsoft.com/office/officeart/2005/8/layout/hProcess4"/>
    <dgm:cxn modelId="{B2908FF5-42C2-440C-8193-0DDCA59A57FA}" srcId="{F61CD895-CA63-444A-9F35-3337338D5BEA}" destId="{DFA69245-3816-4187-941C-6EEB0F4ECA27}" srcOrd="7" destOrd="0" parTransId="{B153E9AC-61B7-4501-9D76-F773C743E364}" sibTransId="{0A0ED6DF-E998-4140-8F04-F41A4BC6CB6A}"/>
    <dgm:cxn modelId="{8AFD1FF9-D917-48BD-BB49-17F1C4485707}" srcId="{F61CD895-CA63-444A-9F35-3337338D5BEA}" destId="{22C5C7DC-8BD1-4DE4-8029-8E40BF95636E}" srcOrd="0" destOrd="0" parTransId="{2A89038D-92F9-43C3-9658-F5491F925EEE}" sibTransId="{70B53E2A-E29A-422E-ACAF-88213EBA46D3}"/>
    <dgm:cxn modelId="{28FCA7FE-591B-46A6-8058-015D2A435072}" srcId="{F61CD895-CA63-444A-9F35-3337338D5BEA}" destId="{D2606093-0D26-4B2B-8DC3-347DC41BC5E3}" srcOrd="3" destOrd="0" parTransId="{C6C00C1C-9435-475F-8891-680C0DDA3551}" sibTransId="{4778FF24-ED4D-4F14-B30F-029147188C87}"/>
    <dgm:cxn modelId="{28024A90-AFC2-464D-B8CC-04904EBB8E87}" type="presParOf" srcId="{210E0D2B-B9F7-470C-BA19-7B24B4A0666E}" destId="{73FDBA82-0A0B-4442-9AE2-BABE1B0BF9C9}" srcOrd="0" destOrd="0" presId="urn:microsoft.com/office/officeart/2005/8/layout/hProcess4"/>
    <dgm:cxn modelId="{C060426C-84CE-4658-A5EF-EA12F1170508}" type="presParOf" srcId="{210E0D2B-B9F7-470C-BA19-7B24B4A0666E}" destId="{4EBD8CED-59D0-40EF-B736-E79152433FBF}" srcOrd="1" destOrd="0" presId="urn:microsoft.com/office/officeart/2005/8/layout/hProcess4"/>
    <dgm:cxn modelId="{5C48CC62-5FE4-4A6F-A50C-353C43ECFEFD}" type="presParOf" srcId="{210E0D2B-B9F7-470C-BA19-7B24B4A0666E}" destId="{482560B2-AA29-4A54-96E0-362A63DA7C26}" srcOrd="2" destOrd="0" presId="urn:microsoft.com/office/officeart/2005/8/layout/hProcess4"/>
    <dgm:cxn modelId="{619F49AB-D18B-4EC9-B0CA-519BBD1462EF}" type="presParOf" srcId="{482560B2-AA29-4A54-96E0-362A63DA7C26}" destId="{1A069F70-B29E-46AE-BE5D-C6FBD57650D8}" srcOrd="0" destOrd="0" presId="urn:microsoft.com/office/officeart/2005/8/layout/hProcess4"/>
    <dgm:cxn modelId="{B5754F9C-6B16-4F3E-97C4-FA42E9AC3A11}" type="presParOf" srcId="{1A069F70-B29E-46AE-BE5D-C6FBD57650D8}" destId="{8356959D-8098-4A1C-A170-ED1EED9AF85A}" srcOrd="0" destOrd="0" presId="urn:microsoft.com/office/officeart/2005/8/layout/hProcess4"/>
    <dgm:cxn modelId="{9BDE2C52-BBB0-4317-B82D-FA1737C2ED18}" type="presParOf" srcId="{1A069F70-B29E-46AE-BE5D-C6FBD57650D8}" destId="{0E04F041-AEC6-4CBF-9D03-5DD833094EE1}" srcOrd="1" destOrd="0" presId="urn:microsoft.com/office/officeart/2005/8/layout/hProcess4"/>
    <dgm:cxn modelId="{1BCC183C-A13F-46B6-933B-54A608C79FA5}" type="presParOf" srcId="{1A069F70-B29E-46AE-BE5D-C6FBD57650D8}" destId="{265BBE87-82E7-4F76-B977-25FF783C3E28}" srcOrd="2" destOrd="0" presId="urn:microsoft.com/office/officeart/2005/8/layout/hProcess4"/>
    <dgm:cxn modelId="{A101A1DE-D307-4D09-B980-2EA4961D30D8}" type="presParOf" srcId="{1A069F70-B29E-46AE-BE5D-C6FBD57650D8}" destId="{7D9C0E06-6F51-44E3-951C-EBBD2657537D}" srcOrd="3" destOrd="0" presId="urn:microsoft.com/office/officeart/2005/8/layout/hProcess4"/>
    <dgm:cxn modelId="{3419A47F-C7B2-4696-964E-1662F24F1719}" type="presParOf" srcId="{1A069F70-B29E-46AE-BE5D-C6FBD57650D8}" destId="{78A40813-388E-4F3E-AF44-A814A7B3C47F}" srcOrd="4" destOrd="0" presId="urn:microsoft.com/office/officeart/2005/8/layout/hProcess4"/>
    <dgm:cxn modelId="{75EC3763-265B-4055-B5F8-C3EEDDFA9EAE}" type="presParOf" srcId="{482560B2-AA29-4A54-96E0-362A63DA7C26}" destId="{27583F7B-6D30-4E8C-9A92-6FB780E2AA71}" srcOrd="1" destOrd="0" presId="urn:microsoft.com/office/officeart/2005/8/layout/hProcess4"/>
    <dgm:cxn modelId="{C4CF9A8F-7EC9-4656-8C82-0DD7D5BBB2BD}" type="presParOf" srcId="{482560B2-AA29-4A54-96E0-362A63DA7C26}" destId="{11FDD813-B7E4-42BB-980D-B22555951E9D}" srcOrd="2" destOrd="0" presId="urn:microsoft.com/office/officeart/2005/8/layout/hProcess4"/>
    <dgm:cxn modelId="{8D5A43CC-9EF6-431A-AA3B-138B4A651708}" type="presParOf" srcId="{11FDD813-B7E4-42BB-980D-B22555951E9D}" destId="{7A0DD9FA-2265-45CC-A72E-E8139E1A0C27}" srcOrd="0" destOrd="0" presId="urn:microsoft.com/office/officeart/2005/8/layout/hProcess4"/>
    <dgm:cxn modelId="{0EDF82AE-54A7-4338-A187-1597BF1A20C0}" type="presParOf" srcId="{11FDD813-B7E4-42BB-980D-B22555951E9D}" destId="{BCAD99A3-B326-40E7-8D33-0E949B1E86D0}" srcOrd="1" destOrd="0" presId="urn:microsoft.com/office/officeart/2005/8/layout/hProcess4"/>
    <dgm:cxn modelId="{633A1FB0-A582-4011-8270-6A1C4D459761}" type="presParOf" srcId="{11FDD813-B7E4-42BB-980D-B22555951E9D}" destId="{5DA39F95-85E8-4842-A6AE-AD416301A106}" srcOrd="2" destOrd="0" presId="urn:microsoft.com/office/officeart/2005/8/layout/hProcess4"/>
    <dgm:cxn modelId="{B0E49533-EF75-450D-9493-D2917A233471}" type="presParOf" srcId="{11FDD813-B7E4-42BB-980D-B22555951E9D}" destId="{1FFAEFF9-9FFD-4547-9EDC-C1B00BDD0505}" srcOrd="3" destOrd="0" presId="urn:microsoft.com/office/officeart/2005/8/layout/hProcess4"/>
    <dgm:cxn modelId="{3F927A96-3415-47B5-8C0F-ECDAC6ACFAA0}" type="presParOf" srcId="{11FDD813-B7E4-42BB-980D-B22555951E9D}" destId="{5CC15A83-D0D8-4E84-B63A-C4CF38C96307}" srcOrd="4" destOrd="0" presId="urn:microsoft.com/office/officeart/2005/8/layout/hProcess4"/>
    <dgm:cxn modelId="{0448FA41-0891-400E-B5F3-718F5F08E8D0}" type="presParOf" srcId="{482560B2-AA29-4A54-96E0-362A63DA7C26}" destId="{2FFFA306-FAD2-4ADC-86C1-652D0BE98D6D}" srcOrd="3" destOrd="0" presId="urn:microsoft.com/office/officeart/2005/8/layout/hProcess4"/>
    <dgm:cxn modelId="{F0D52BEC-93A4-43E3-911A-8C4A1C772FE9}" type="presParOf" srcId="{482560B2-AA29-4A54-96E0-362A63DA7C26}" destId="{135A3D2F-C9FD-43F4-B640-D44E58F01363}" srcOrd="4" destOrd="0" presId="urn:microsoft.com/office/officeart/2005/8/layout/hProcess4"/>
    <dgm:cxn modelId="{E3B45812-6D1A-4479-AB83-8A52996DE770}" type="presParOf" srcId="{135A3D2F-C9FD-43F4-B640-D44E58F01363}" destId="{7F6EB16C-B127-49F0-8A36-CC7CFB9E9FA8}" srcOrd="0" destOrd="0" presId="urn:microsoft.com/office/officeart/2005/8/layout/hProcess4"/>
    <dgm:cxn modelId="{1DEE73E2-2D5F-4B3D-AC9F-34EAA71E7C72}" type="presParOf" srcId="{135A3D2F-C9FD-43F4-B640-D44E58F01363}" destId="{B71C54CD-8A61-46A6-96F5-D859B9631CFB}" srcOrd="1" destOrd="0" presId="urn:microsoft.com/office/officeart/2005/8/layout/hProcess4"/>
    <dgm:cxn modelId="{2348BA02-5202-4FE5-825C-AE8D1369B312}" type="presParOf" srcId="{135A3D2F-C9FD-43F4-B640-D44E58F01363}" destId="{86D27388-BBBA-465C-A33B-F21AC46B9330}" srcOrd="2" destOrd="0" presId="urn:microsoft.com/office/officeart/2005/8/layout/hProcess4"/>
    <dgm:cxn modelId="{130EF87E-061D-4E2F-9EBA-EA4E466C6C76}" type="presParOf" srcId="{135A3D2F-C9FD-43F4-B640-D44E58F01363}" destId="{4B9D1199-1617-4E67-8532-85EFFCAF16C7}" srcOrd="3" destOrd="0" presId="urn:microsoft.com/office/officeart/2005/8/layout/hProcess4"/>
    <dgm:cxn modelId="{E3EADF01-3FF3-4C6F-B09D-E75C5D4F79BF}" type="presParOf" srcId="{135A3D2F-C9FD-43F4-B640-D44E58F01363}" destId="{025C0E6A-C15B-4CB2-8530-6B9127E955C0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9EBB13-B9BA-4687-8FFD-2FCEE63507D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03D062-93A6-4B61-BD58-A6F9663CF315}">
      <dgm:prSet phldrT="[Текст]"/>
      <dgm:spPr/>
      <dgm:t>
        <a:bodyPr/>
        <a:lstStyle/>
        <a:p>
          <a:r>
            <a:rPr lang="ru-RU" dirty="0"/>
            <a:t>Совет 1</a:t>
          </a:r>
        </a:p>
      </dgm:t>
    </dgm:pt>
    <dgm:pt modelId="{4254AE2B-7D2A-45F4-A08A-B6518B64CD55}" type="parTrans" cxnId="{66573117-E79E-425F-9C93-26B97068F8A2}">
      <dgm:prSet/>
      <dgm:spPr/>
      <dgm:t>
        <a:bodyPr/>
        <a:lstStyle/>
        <a:p>
          <a:endParaRPr lang="ru-RU"/>
        </a:p>
      </dgm:t>
    </dgm:pt>
    <dgm:pt modelId="{3DC09D2E-ED5A-45C1-B4C8-9E86E8AAE535}" type="sibTrans" cxnId="{66573117-E79E-425F-9C93-26B97068F8A2}">
      <dgm:prSet/>
      <dgm:spPr/>
      <dgm:t>
        <a:bodyPr/>
        <a:lstStyle/>
        <a:p>
          <a:endParaRPr lang="ru-RU"/>
        </a:p>
      </dgm:t>
    </dgm:pt>
    <dgm:pt modelId="{5520AEA5-610A-48B5-BACA-F1D692CE1382}">
      <dgm:prSet phldrT="[Текст]"/>
      <dgm:spPr/>
      <dgm:t>
        <a:bodyPr/>
        <a:lstStyle/>
        <a:p>
          <a:r>
            <a:rPr lang="ru-RU" b="1" i="1" u="none" dirty="0">
              <a:solidFill>
                <a:schemeClr val="tx2">
                  <a:lumMod val="75000"/>
                </a:schemeClr>
              </a:solidFill>
            </a:rPr>
            <a:t>Если у вас одна скакалка - то она должна быть бисерная. С бисерной скакалкой вы справитесь с любой тренировочной задачей. Она безотказно прослужит очень долго в любых условиях. В качестве дополнительных скакалок вы можете выбрать другие модели.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F6DA67EA-06D5-42D3-8BD0-AEBD2FB5E63D}" type="parTrans" cxnId="{A168155C-304F-4E7F-911C-A15118AA26D4}">
      <dgm:prSet/>
      <dgm:spPr/>
      <dgm:t>
        <a:bodyPr/>
        <a:lstStyle/>
        <a:p>
          <a:endParaRPr lang="ru-RU"/>
        </a:p>
      </dgm:t>
    </dgm:pt>
    <dgm:pt modelId="{B28B2FC7-A5FA-473F-9FE8-52DD20105FBF}" type="sibTrans" cxnId="{A168155C-304F-4E7F-911C-A15118AA26D4}">
      <dgm:prSet/>
      <dgm:spPr/>
      <dgm:t>
        <a:bodyPr/>
        <a:lstStyle/>
        <a:p>
          <a:endParaRPr lang="ru-RU"/>
        </a:p>
      </dgm:t>
    </dgm:pt>
    <dgm:pt modelId="{2816E4C3-D5BB-44F8-9AF6-339DC1576A70}">
      <dgm:prSet phldrT="[Текст]"/>
      <dgm:spPr/>
      <dgm:t>
        <a:bodyPr/>
        <a:lstStyle/>
        <a:p>
          <a:r>
            <a:rPr lang="ru-RU" dirty="0"/>
            <a:t>Совет 2</a:t>
          </a:r>
        </a:p>
      </dgm:t>
    </dgm:pt>
    <dgm:pt modelId="{E0F835DC-B16F-4D9A-B412-D3C6E8452E98}" type="parTrans" cxnId="{80020C0D-B4FC-4AD3-BA54-243A95933F9B}">
      <dgm:prSet/>
      <dgm:spPr/>
      <dgm:t>
        <a:bodyPr/>
        <a:lstStyle/>
        <a:p>
          <a:endParaRPr lang="ru-RU"/>
        </a:p>
      </dgm:t>
    </dgm:pt>
    <dgm:pt modelId="{C4939BBD-0BC4-4A05-AA67-45F3ED812E0A}" type="sibTrans" cxnId="{80020C0D-B4FC-4AD3-BA54-243A95933F9B}">
      <dgm:prSet/>
      <dgm:spPr/>
      <dgm:t>
        <a:bodyPr/>
        <a:lstStyle/>
        <a:p>
          <a:endParaRPr lang="ru-RU"/>
        </a:p>
      </dgm:t>
    </dgm:pt>
    <dgm:pt modelId="{97A3D395-7AA3-40BE-96DE-3A8620BEE4BD}">
      <dgm:prSet phldrT="[Текст]"/>
      <dgm:spPr/>
      <dgm:t>
        <a:bodyPr/>
        <a:lstStyle/>
        <a:p>
          <a:r>
            <a:rPr lang="ru-RU" b="1" i="1" u="none" dirty="0">
              <a:solidFill>
                <a:schemeClr val="tx2">
                  <a:lumMod val="75000"/>
                </a:schemeClr>
              </a:solidFill>
            </a:rPr>
            <a:t>Если вы по какой-то причине не хотите прыгать на бисерной скакалке, то можете использовать облегченную скакалку с ПВХ шнуров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CCB87EE6-13AF-4C5B-A83D-A748C8C9B615}" type="parTrans" cxnId="{63CFD489-0C3B-4ED6-BBEB-9726BA5021D8}">
      <dgm:prSet/>
      <dgm:spPr/>
      <dgm:t>
        <a:bodyPr/>
        <a:lstStyle/>
        <a:p>
          <a:endParaRPr lang="ru-RU"/>
        </a:p>
      </dgm:t>
    </dgm:pt>
    <dgm:pt modelId="{08054147-3CB0-4B55-B39C-7D63BE9615AE}" type="sibTrans" cxnId="{63CFD489-0C3B-4ED6-BBEB-9726BA5021D8}">
      <dgm:prSet/>
      <dgm:spPr/>
      <dgm:t>
        <a:bodyPr/>
        <a:lstStyle/>
        <a:p>
          <a:endParaRPr lang="ru-RU"/>
        </a:p>
      </dgm:t>
    </dgm:pt>
    <dgm:pt modelId="{BC6249E9-E06B-4AC0-A263-D34A8BB3E000}">
      <dgm:prSet phldrT="[Текст]"/>
      <dgm:spPr/>
      <dgm:t>
        <a:bodyPr/>
        <a:lstStyle/>
        <a:p>
          <a:r>
            <a:rPr lang="ru-RU" dirty="0"/>
            <a:t>Совет 3</a:t>
          </a:r>
        </a:p>
      </dgm:t>
    </dgm:pt>
    <dgm:pt modelId="{67201BD8-A4EE-4991-AAD6-529750E28F35}" type="parTrans" cxnId="{15713619-3265-488F-A007-C1D69B57BFCE}">
      <dgm:prSet/>
      <dgm:spPr/>
      <dgm:t>
        <a:bodyPr/>
        <a:lstStyle/>
        <a:p>
          <a:endParaRPr lang="ru-RU"/>
        </a:p>
      </dgm:t>
    </dgm:pt>
    <dgm:pt modelId="{834797D8-B427-42E7-B789-FE51D871807A}" type="sibTrans" cxnId="{15713619-3265-488F-A007-C1D69B57BFCE}">
      <dgm:prSet/>
      <dgm:spPr/>
      <dgm:t>
        <a:bodyPr/>
        <a:lstStyle/>
        <a:p>
          <a:endParaRPr lang="ru-RU"/>
        </a:p>
      </dgm:t>
    </dgm:pt>
    <dgm:pt modelId="{84D548A6-67D5-401E-8F74-7FA183A79C8B}">
      <dgm:prSet phldrT="[Текст]"/>
      <dgm:spPr/>
      <dgm:t>
        <a:bodyPr/>
        <a:lstStyle/>
        <a:p>
          <a:r>
            <a:rPr lang="ru-RU" b="1" i="1" u="none" dirty="0">
              <a:solidFill>
                <a:schemeClr val="tx2">
                  <a:lumMod val="75000"/>
                </a:schemeClr>
              </a:solidFill>
            </a:rPr>
            <a:t>Утяжеленные скакалки могут использоваться в качестве дополнительного упражнения с повышенной нагрузкой на руки, только если у вас все в порядке с техникой прыжков. Не рекомендую прыгать все время на утяжеленной скакалке.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A65A96CD-9443-406B-9709-07FFFB8F4D6C}" type="parTrans" cxnId="{A50947C8-61CD-48E7-ACCD-BD467D38147E}">
      <dgm:prSet/>
      <dgm:spPr/>
      <dgm:t>
        <a:bodyPr/>
        <a:lstStyle/>
        <a:p>
          <a:endParaRPr lang="ru-RU"/>
        </a:p>
      </dgm:t>
    </dgm:pt>
    <dgm:pt modelId="{F062B7E5-D7D6-48CB-8821-A1079FC00DCA}" type="sibTrans" cxnId="{A50947C8-61CD-48E7-ACCD-BD467D38147E}">
      <dgm:prSet/>
      <dgm:spPr/>
      <dgm:t>
        <a:bodyPr/>
        <a:lstStyle/>
        <a:p>
          <a:endParaRPr lang="ru-RU"/>
        </a:p>
      </dgm:t>
    </dgm:pt>
    <dgm:pt modelId="{FCCE2964-AF04-4010-AB65-E581DA62B72D}">
      <dgm:prSet/>
      <dgm:spPr/>
      <dgm:t>
        <a:bodyPr/>
        <a:lstStyle/>
        <a:p>
          <a:endParaRPr lang="ru-RU"/>
        </a:p>
      </dgm:t>
    </dgm:pt>
    <dgm:pt modelId="{3E5720C7-7EC4-4D16-895C-1BCF9EE01271}" type="parTrans" cxnId="{AA3C1F0D-90E8-4220-BEBC-C23D0CE634BE}">
      <dgm:prSet/>
      <dgm:spPr/>
      <dgm:t>
        <a:bodyPr/>
        <a:lstStyle/>
        <a:p>
          <a:endParaRPr lang="ru-RU"/>
        </a:p>
      </dgm:t>
    </dgm:pt>
    <dgm:pt modelId="{7C09C479-F513-48E0-AE37-6F900462C4CF}" type="sibTrans" cxnId="{AA3C1F0D-90E8-4220-BEBC-C23D0CE634BE}">
      <dgm:prSet/>
      <dgm:spPr/>
      <dgm:t>
        <a:bodyPr/>
        <a:lstStyle/>
        <a:p>
          <a:endParaRPr lang="ru-RU"/>
        </a:p>
      </dgm:t>
    </dgm:pt>
    <dgm:pt modelId="{7EE536E2-3F2D-4B26-9109-8982F013453E}">
      <dgm:prSet/>
      <dgm:spPr/>
      <dgm:t>
        <a:bodyPr/>
        <a:lstStyle/>
        <a:p>
          <a:endParaRPr lang="ru-RU" dirty="0"/>
        </a:p>
      </dgm:t>
    </dgm:pt>
    <dgm:pt modelId="{A680C617-F082-4FAB-91B4-E4AC0A1041D4}" type="parTrans" cxnId="{4E61AB33-EF2D-4672-A7A5-94A9E4079ECB}">
      <dgm:prSet/>
      <dgm:spPr/>
      <dgm:t>
        <a:bodyPr/>
        <a:lstStyle/>
        <a:p>
          <a:endParaRPr lang="ru-RU"/>
        </a:p>
      </dgm:t>
    </dgm:pt>
    <dgm:pt modelId="{BBFD2CC2-234E-49FA-9A4C-2561C4FB5C4C}" type="sibTrans" cxnId="{4E61AB33-EF2D-4672-A7A5-94A9E4079ECB}">
      <dgm:prSet/>
      <dgm:spPr/>
      <dgm:t>
        <a:bodyPr/>
        <a:lstStyle/>
        <a:p>
          <a:endParaRPr lang="ru-RU"/>
        </a:p>
      </dgm:t>
    </dgm:pt>
    <dgm:pt modelId="{121C6248-A8BF-4455-8130-0DB374DB74BC}" type="pres">
      <dgm:prSet presAssocID="{519EBB13-B9BA-4687-8FFD-2FCEE63507D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D97EA20-B9FE-4B92-AA41-3BDED45DCB00}" type="pres">
      <dgm:prSet presAssocID="{B603D062-93A6-4B61-BD58-A6F9663CF315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46C748EB-6B59-480C-B7EC-2F6B0332D96B}" type="pres">
      <dgm:prSet presAssocID="{B603D062-93A6-4B61-BD58-A6F9663CF315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EF0490AB-9AA4-4BE0-926B-4A82B435D482}" type="pres">
      <dgm:prSet presAssocID="{2816E4C3-D5BB-44F8-9AF6-339DC1576A70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E324B33D-C7FE-48DB-B244-2AD1D0924C7D}" type="pres">
      <dgm:prSet presAssocID="{2816E4C3-D5BB-44F8-9AF6-339DC1576A70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C1CE8506-ED48-4B79-B95B-23BB7DE935BD}" type="pres">
      <dgm:prSet presAssocID="{BC6249E9-E06B-4AC0-A263-D34A8BB3E000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70AD6396-5345-4816-93F3-97CDCD4FAA6A}" type="pres">
      <dgm:prSet presAssocID="{BC6249E9-E06B-4AC0-A263-D34A8BB3E000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93E6B01-653D-473C-B3A0-0C1909ECB6B0}" type="presOf" srcId="{BC6249E9-E06B-4AC0-A263-D34A8BB3E000}" destId="{C1CE8506-ED48-4B79-B95B-23BB7DE935BD}" srcOrd="0" destOrd="0" presId="urn:microsoft.com/office/officeart/2009/3/layout/IncreasingArrowsProcess"/>
    <dgm:cxn modelId="{80020C0D-B4FC-4AD3-BA54-243A95933F9B}" srcId="{519EBB13-B9BA-4687-8FFD-2FCEE63507D9}" destId="{2816E4C3-D5BB-44F8-9AF6-339DC1576A70}" srcOrd="1" destOrd="0" parTransId="{E0F835DC-B16F-4D9A-B412-D3C6E8452E98}" sibTransId="{C4939BBD-0BC4-4A05-AA67-45F3ED812E0A}"/>
    <dgm:cxn modelId="{AA3C1F0D-90E8-4220-BEBC-C23D0CE634BE}" srcId="{BC6249E9-E06B-4AC0-A263-D34A8BB3E000}" destId="{FCCE2964-AF04-4010-AB65-E581DA62B72D}" srcOrd="2" destOrd="0" parTransId="{3E5720C7-7EC4-4D16-895C-1BCF9EE01271}" sibTransId="{7C09C479-F513-48E0-AE37-6F900462C4CF}"/>
    <dgm:cxn modelId="{8B530E12-69AF-44BF-9102-9F34A6A427C2}" type="presOf" srcId="{FCCE2964-AF04-4010-AB65-E581DA62B72D}" destId="{70AD6396-5345-4816-93F3-97CDCD4FAA6A}" srcOrd="0" destOrd="2" presId="urn:microsoft.com/office/officeart/2009/3/layout/IncreasingArrowsProcess"/>
    <dgm:cxn modelId="{66573117-E79E-425F-9C93-26B97068F8A2}" srcId="{519EBB13-B9BA-4687-8FFD-2FCEE63507D9}" destId="{B603D062-93A6-4B61-BD58-A6F9663CF315}" srcOrd="0" destOrd="0" parTransId="{4254AE2B-7D2A-45F4-A08A-B6518B64CD55}" sibTransId="{3DC09D2E-ED5A-45C1-B4C8-9E86E8AAE535}"/>
    <dgm:cxn modelId="{15713619-3265-488F-A007-C1D69B57BFCE}" srcId="{519EBB13-B9BA-4687-8FFD-2FCEE63507D9}" destId="{BC6249E9-E06B-4AC0-A263-D34A8BB3E000}" srcOrd="2" destOrd="0" parTransId="{67201BD8-A4EE-4991-AAD6-529750E28F35}" sibTransId="{834797D8-B427-42E7-B789-FE51D871807A}"/>
    <dgm:cxn modelId="{4E61AB33-EF2D-4672-A7A5-94A9E4079ECB}" srcId="{BC6249E9-E06B-4AC0-A263-D34A8BB3E000}" destId="{7EE536E2-3F2D-4B26-9109-8982F013453E}" srcOrd="1" destOrd="0" parTransId="{A680C617-F082-4FAB-91B4-E4AC0A1041D4}" sibTransId="{BBFD2CC2-234E-49FA-9A4C-2561C4FB5C4C}"/>
    <dgm:cxn modelId="{A168155C-304F-4E7F-911C-A15118AA26D4}" srcId="{B603D062-93A6-4B61-BD58-A6F9663CF315}" destId="{5520AEA5-610A-48B5-BACA-F1D692CE1382}" srcOrd="0" destOrd="0" parTransId="{F6DA67EA-06D5-42D3-8BD0-AEBD2FB5E63D}" sibTransId="{B28B2FC7-A5FA-473F-9FE8-52DD20105FBF}"/>
    <dgm:cxn modelId="{45CB3A42-98F0-4BF0-A50F-365C3FA19983}" type="presOf" srcId="{5520AEA5-610A-48B5-BACA-F1D692CE1382}" destId="{46C748EB-6B59-480C-B7EC-2F6B0332D96B}" srcOrd="0" destOrd="0" presId="urn:microsoft.com/office/officeart/2009/3/layout/IncreasingArrowsProcess"/>
    <dgm:cxn modelId="{0D307956-9E5A-48D7-90A3-F9BC6D442098}" type="presOf" srcId="{7EE536E2-3F2D-4B26-9109-8982F013453E}" destId="{70AD6396-5345-4816-93F3-97CDCD4FAA6A}" srcOrd="0" destOrd="1" presId="urn:microsoft.com/office/officeart/2009/3/layout/IncreasingArrowsProcess"/>
    <dgm:cxn modelId="{4C7EF557-3803-4877-B447-88FA81B755DD}" type="presOf" srcId="{84D548A6-67D5-401E-8F74-7FA183A79C8B}" destId="{70AD6396-5345-4816-93F3-97CDCD4FAA6A}" srcOrd="0" destOrd="0" presId="urn:microsoft.com/office/officeart/2009/3/layout/IncreasingArrowsProcess"/>
    <dgm:cxn modelId="{63CFD489-0C3B-4ED6-BBEB-9726BA5021D8}" srcId="{2816E4C3-D5BB-44F8-9AF6-339DC1576A70}" destId="{97A3D395-7AA3-40BE-96DE-3A8620BEE4BD}" srcOrd="0" destOrd="0" parTransId="{CCB87EE6-13AF-4C5B-A83D-A748C8C9B615}" sibTransId="{08054147-3CB0-4B55-B39C-7D63BE9615AE}"/>
    <dgm:cxn modelId="{FCBB5D95-08F1-45D9-A2D9-9688BE408D34}" type="presOf" srcId="{519EBB13-B9BA-4687-8FFD-2FCEE63507D9}" destId="{121C6248-A8BF-4455-8130-0DB374DB74BC}" srcOrd="0" destOrd="0" presId="urn:microsoft.com/office/officeart/2009/3/layout/IncreasingArrowsProcess"/>
    <dgm:cxn modelId="{9D466AC4-5C22-4C97-B6ED-AC8CF8D9194E}" type="presOf" srcId="{B603D062-93A6-4B61-BD58-A6F9663CF315}" destId="{8D97EA20-B9FE-4B92-AA41-3BDED45DCB00}" srcOrd="0" destOrd="0" presId="urn:microsoft.com/office/officeart/2009/3/layout/IncreasingArrowsProcess"/>
    <dgm:cxn modelId="{A50947C8-61CD-48E7-ACCD-BD467D38147E}" srcId="{BC6249E9-E06B-4AC0-A263-D34A8BB3E000}" destId="{84D548A6-67D5-401E-8F74-7FA183A79C8B}" srcOrd="0" destOrd="0" parTransId="{A65A96CD-9443-406B-9709-07FFFB8F4D6C}" sibTransId="{F062B7E5-D7D6-48CB-8821-A1079FC00DCA}"/>
    <dgm:cxn modelId="{926B04C9-3A91-4E0F-9C5E-096261E4E825}" type="presOf" srcId="{97A3D395-7AA3-40BE-96DE-3A8620BEE4BD}" destId="{E324B33D-C7FE-48DB-B244-2AD1D0924C7D}" srcOrd="0" destOrd="0" presId="urn:microsoft.com/office/officeart/2009/3/layout/IncreasingArrowsProcess"/>
    <dgm:cxn modelId="{B1F61EE9-362E-4CF9-A35D-5E72770FEBBA}" type="presOf" srcId="{2816E4C3-D5BB-44F8-9AF6-339DC1576A70}" destId="{EF0490AB-9AA4-4BE0-926B-4A82B435D482}" srcOrd="0" destOrd="0" presId="urn:microsoft.com/office/officeart/2009/3/layout/IncreasingArrowsProcess"/>
    <dgm:cxn modelId="{4FDCC5DC-E87C-4323-BF7E-1D81A1CDAA72}" type="presParOf" srcId="{121C6248-A8BF-4455-8130-0DB374DB74BC}" destId="{8D97EA20-B9FE-4B92-AA41-3BDED45DCB00}" srcOrd="0" destOrd="0" presId="urn:microsoft.com/office/officeart/2009/3/layout/IncreasingArrowsProcess"/>
    <dgm:cxn modelId="{29DC4240-352A-45AC-91D6-18C6C0DFA293}" type="presParOf" srcId="{121C6248-A8BF-4455-8130-0DB374DB74BC}" destId="{46C748EB-6B59-480C-B7EC-2F6B0332D96B}" srcOrd="1" destOrd="0" presId="urn:microsoft.com/office/officeart/2009/3/layout/IncreasingArrowsProcess"/>
    <dgm:cxn modelId="{04178BFF-A7C6-413C-8404-D8CC99A5338A}" type="presParOf" srcId="{121C6248-A8BF-4455-8130-0DB374DB74BC}" destId="{EF0490AB-9AA4-4BE0-926B-4A82B435D482}" srcOrd="2" destOrd="0" presId="urn:microsoft.com/office/officeart/2009/3/layout/IncreasingArrowsProcess"/>
    <dgm:cxn modelId="{8BE5794A-2C2D-4635-B728-E451E375BA06}" type="presParOf" srcId="{121C6248-A8BF-4455-8130-0DB374DB74BC}" destId="{E324B33D-C7FE-48DB-B244-2AD1D0924C7D}" srcOrd="3" destOrd="0" presId="urn:microsoft.com/office/officeart/2009/3/layout/IncreasingArrowsProcess"/>
    <dgm:cxn modelId="{04DD7626-310E-4BDB-A9F5-8CC1AE12A2DB}" type="presParOf" srcId="{121C6248-A8BF-4455-8130-0DB374DB74BC}" destId="{C1CE8506-ED48-4B79-B95B-23BB7DE935BD}" srcOrd="4" destOrd="0" presId="urn:microsoft.com/office/officeart/2009/3/layout/IncreasingArrowsProcess"/>
    <dgm:cxn modelId="{4B5A58EE-0011-46F7-8679-4497E440C6B6}" type="presParOf" srcId="{121C6248-A8BF-4455-8130-0DB374DB74BC}" destId="{70AD6396-5345-4816-93F3-97CDCD4FAA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19EBB13-B9BA-4687-8FFD-2FCEE63507D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03D062-93A6-4B61-BD58-A6F9663CF315}">
      <dgm:prSet phldrT="[Текст]"/>
      <dgm:spPr/>
      <dgm:t>
        <a:bodyPr/>
        <a:lstStyle/>
        <a:p>
          <a:r>
            <a:rPr lang="ru-RU" dirty="0"/>
            <a:t>Совет 4</a:t>
          </a:r>
        </a:p>
      </dgm:t>
    </dgm:pt>
    <dgm:pt modelId="{4254AE2B-7D2A-45F4-A08A-B6518B64CD55}" type="parTrans" cxnId="{66573117-E79E-425F-9C93-26B97068F8A2}">
      <dgm:prSet/>
      <dgm:spPr/>
      <dgm:t>
        <a:bodyPr/>
        <a:lstStyle/>
        <a:p>
          <a:endParaRPr lang="ru-RU"/>
        </a:p>
      </dgm:t>
    </dgm:pt>
    <dgm:pt modelId="{3DC09D2E-ED5A-45C1-B4C8-9E86E8AAE535}" type="sibTrans" cxnId="{66573117-E79E-425F-9C93-26B97068F8A2}">
      <dgm:prSet/>
      <dgm:spPr/>
      <dgm:t>
        <a:bodyPr/>
        <a:lstStyle/>
        <a:p>
          <a:endParaRPr lang="ru-RU"/>
        </a:p>
      </dgm:t>
    </dgm:pt>
    <dgm:pt modelId="{5520AEA5-610A-48B5-BACA-F1D692CE1382}">
      <dgm:prSet phldrT="[Текст]"/>
      <dgm:spPr/>
      <dgm:t>
        <a:bodyPr/>
        <a:lstStyle/>
        <a:p>
          <a:r>
            <a:rPr lang="ru-RU" b="1" i="1" u="none" dirty="0">
              <a:solidFill>
                <a:schemeClr val="tx2">
                  <a:lumMod val="75000"/>
                </a:schemeClr>
              </a:solidFill>
            </a:rPr>
            <a:t>Скоростные скакалки могут использоваться только спортсменами, которые целенаправленно прыгают на скорость. Не рекомендую учиться прыгать на скоростной скакалке. Запомните: скоростная скакалка не равно профессиональная.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F6DA67EA-06D5-42D3-8BD0-AEBD2FB5E63D}" type="parTrans" cxnId="{A168155C-304F-4E7F-911C-A15118AA26D4}">
      <dgm:prSet/>
      <dgm:spPr/>
      <dgm:t>
        <a:bodyPr/>
        <a:lstStyle/>
        <a:p>
          <a:endParaRPr lang="ru-RU"/>
        </a:p>
      </dgm:t>
    </dgm:pt>
    <dgm:pt modelId="{B28B2FC7-A5FA-473F-9FE8-52DD20105FBF}" type="sibTrans" cxnId="{A168155C-304F-4E7F-911C-A15118AA26D4}">
      <dgm:prSet/>
      <dgm:spPr/>
      <dgm:t>
        <a:bodyPr/>
        <a:lstStyle/>
        <a:p>
          <a:endParaRPr lang="ru-RU"/>
        </a:p>
      </dgm:t>
    </dgm:pt>
    <dgm:pt modelId="{2816E4C3-D5BB-44F8-9AF6-339DC1576A70}">
      <dgm:prSet phldrT="[Текст]"/>
      <dgm:spPr/>
      <dgm:t>
        <a:bodyPr/>
        <a:lstStyle/>
        <a:p>
          <a:r>
            <a:rPr lang="ru-RU" dirty="0"/>
            <a:t>Совет 5</a:t>
          </a:r>
        </a:p>
      </dgm:t>
    </dgm:pt>
    <dgm:pt modelId="{E0F835DC-B16F-4D9A-B412-D3C6E8452E98}" type="parTrans" cxnId="{80020C0D-B4FC-4AD3-BA54-243A95933F9B}">
      <dgm:prSet/>
      <dgm:spPr/>
      <dgm:t>
        <a:bodyPr/>
        <a:lstStyle/>
        <a:p>
          <a:endParaRPr lang="ru-RU"/>
        </a:p>
      </dgm:t>
    </dgm:pt>
    <dgm:pt modelId="{C4939BBD-0BC4-4A05-AA67-45F3ED812E0A}" type="sibTrans" cxnId="{80020C0D-B4FC-4AD3-BA54-243A95933F9B}">
      <dgm:prSet/>
      <dgm:spPr/>
      <dgm:t>
        <a:bodyPr/>
        <a:lstStyle/>
        <a:p>
          <a:endParaRPr lang="ru-RU"/>
        </a:p>
      </dgm:t>
    </dgm:pt>
    <dgm:pt modelId="{97A3D395-7AA3-40BE-96DE-3A8620BEE4BD}">
      <dgm:prSet phldrT="[Текст]"/>
      <dgm:spPr/>
      <dgm:t>
        <a:bodyPr/>
        <a:lstStyle/>
        <a:p>
          <a:r>
            <a:rPr lang="ru-RU" b="1" i="1" u="none" dirty="0">
              <a:solidFill>
                <a:schemeClr val="tx2">
                  <a:lumMod val="75000"/>
                </a:schemeClr>
              </a:solidFill>
            </a:rPr>
            <a:t>Не применяйте для тренировок скакалку со счетчиком. Качество таких скакалок оставляет желать лучшего, они очень быстро ломаются. Считайте прыжки в уме - это поможет во время тренировок дополнительно развивать внимание.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CCB87EE6-13AF-4C5B-A83D-A748C8C9B615}" type="parTrans" cxnId="{63CFD489-0C3B-4ED6-BBEB-9726BA5021D8}">
      <dgm:prSet/>
      <dgm:spPr/>
      <dgm:t>
        <a:bodyPr/>
        <a:lstStyle/>
        <a:p>
          <a:endParaRPr lang="ru-RU"/>
        </a:p>
      </dgm:t>
    </dgm:pt>
    <dgm:pt modelId="{08054147-3CB0-4B55-B39C-7D63BE9615AE}" type="sibTrans" cxnId="{63CFD489-0C3B-4ED6-BBEB-9726BA5021D8}">
      <dgm:prSet/>
      <dgm:spPr/>
      <dgm:t>
        <a:bodyPr/>
        <a:lstStyle/>
        <a:p>
          <a:endParaRPr lang="ru-RU"/>
        </a:p>
      </dgm:t>
    </dgm:pt>
    <dgm:pt modelId="{121C6248-A8BF-4455-8130-0DB374DB74BC}" type="pres">
      <dgm:prSet presAssocID="{519EBB13-B9BA-4687-8FFD-2FCEE63507D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D97EA20-B9FE-4B92-AA41-3BDED45DCB00}" type="pres">
      <dgm:prSet presAssocID="{B603D062-93A6-4B61-BD58-A6F9663CF315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46C748EB-6B59-480C-B7EC-2F6B0332D96B}" type="pres">
      <dgm:prSet presAssocID="{B603D062-93A6-4B61-BD58-A6F9663CF315}" presName="childText1" presStyleLbl="solidAlignAcc1" presStyleIdx="0" presStyleCnt="2">
        <dgm:presLayoutVars>
          <dgm:chMax val="0"/>
          <dgm:chPref val="0"/>
          <dgm:bulletEnabled val="1"/>
        </dgm:presLayoutVars>
      </dgm:prSet>
      <dgm:spPr/>
    </dgm:pt>
    <dgm:pt modelId="{EF0490AB-9AA4-4BE0-926B-4A82B435D482}" type="pres">
      <dgm:prSet presAssocID="{2816E4C3-D5BB-44F8-9AF6-339DC1576A70}" presName="parentText2" presStyleLbl="node1" presStyleIdx="1" presStyleCnt="2">
        <dgm:presLayoutVars>
          <dgm:chMax/>
          <dgm:chPref val="3"/>
          <dgm:bulletEnabled val="1"/>
        </dgm:presLayoutVars>
      </dgm:prSet>
      <dgm:spPr/>
    </dgm:pt>
    <dgm:pt modelId="{E324B33D-C7FE-48DB-B244-2AD1D0924C7D}" type="pres">
      <dgm:prSet presAssocID="{2816E4C3-D5BB-44F8-9AF6-339DC1576A70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80020C0D-B4FC-4AD3-BA54-243A95933F9B}" srcId="{519EBB13-B9BA-4687-8FFD-2FCEE63507D9}" destId="{2816E4C3-D5BB-44F8-9AF6-339DC1576A70}" srcOrd="1" destOrd="0" parTransId="{E0F835DC-B16F-4D9A-B412-D3C6E8452E98}" sibTransId="{C4939BBD-0BC4-4A05-AA67-45F3ED812E0A}"/>
    <dgm:cxn modelId="{66573117-E79E-425F-9C93-26B97068F8A2}" srcId="{519EBB13-B9BA-4687-8FFD-2FCEE63507D9}" destId="{B603D062-93A6-4B61-BD58-A6F9663CF315}" srcOrd="0" destOrd="0" parTransId="{4254AE2B-7D2A-45F4-A08A-B6518B64CD55}" sibTransId="{3DC09D2E-ED5A-45C1-B4C8-9E86E8AAE535}"/>
    <dgm:cxn modelId="{A168155C-304F-4E7F-911C-A15118AA26D4}" srcId="{B603D062-93A6-4B61-BD58-A6F9663CF315}" destId="{5520AEA5-610A-48B5-BACA-F1D692CE1382}" srcOrd="0" destOrd="0" parTransId="{F6DA67EA-06D5-42D3-8BD0-AEBD2FB5E63D}" sibTransId="{B28B2FC7-A5FA-473F-9FE8-52DD20105FBF}"/>
    <dgm:cxn modelId="{E1588065-2674-4B4A-8D02-17AA5A32B703}" type="presOf" srcId="{5520AEA5-610A-48B5-BACA-F1D692CE1382}" destId="{46C748EB-6B59-480C-B7EC-2F6B0332D96B}" srcOrd="0" destOrd="0" presId="urn:microsoft.com/office/officeart/2009/3/layout/IncreasingArrowsProcess"/>
    <dgm:cxn modelId="{BE88DC4C-A0B6-45DF-BD21-A421F7B43896}" type="presOf" srcId="{519EBB13-B9BA-4687-8FFD-2FCEE63507D9}" destId="{121C6248-A8BF-4455-8130-0DB374DB74BC}" srcOrd="0" destOrd="0" presId="urn:microsoft.com/office/officeart/2009/3/layout/IncreasingArrowsProcess"/>
    <dgm:cxn modelId="{EDD83D54-CCFB-46BD-9C67-AC5C69FB4F8C}" type="presOf" srcId="{B603D062-93A6-4B61-BD58-A6F9663CF315}" destId="{8D97EA20-B9FE-4B92-AA41-3BDED45DCB00}" srcOrd="0" destOrd="0" presId="urn:microsoft.com/office/officeart/2009/3/layout/IncreasingArrowsProcess"/>
    <dgm:cxn modelId="{63CFD489-0C3B-4ED6-BBEB-9726BA5021D8}" srcId="{2816E4C3-D5BB-44F8-9AF6-339DC1576A70}" destId="{97A3D395-7AA3-40BE-96DE-3A8620BEE4BD}" srcOrd="0" destOrd="0" parTransId="{CCB87EE6-13AF-4C5B-A83D-A748C8C9B615}" sibTransId="{08054147-3CB0-4B55-B39C-7D63BE9615AE}"/>
    <dgm:cxn modelId="{EAFAA793-9B6F-4328-96D5-474CCAEFAB31}" type="presOf" srcId="{97A3D395-7AA3-40BE-96DE-3A8620BEE4BD}" destId="{E324B33D-C7FE-48DB-B244-2AD1D0924C7D}" srcOrd="0" destOrd="0" presId="urn:microsoft.com/office/officeart/2009/3/layout/IncreasingArrowsProcess"/>
    <dgm:cxn modelId="{63ECFBFA-07DD-441D-81C8-DE0EBD0F4EBF}" type="presOf" srcId="{2816E4C3-D5BB-44F8-9AF6-339DC1576A70}" destId="{EF0490AB-9AA4-4BE0-926B-4A82B435D482}" srcOrd="0" destOrd="0" presId="urn:microsoft.com/office/officeart/2009/3/layout/IncreasingArrowsProcess"/>
    <dgm:cxn modelId="{5DAD1B40-4012-494E-BA9F-0C0931D8ACE8}" type="presParOf" srcId="{121C6248-A8BF-4455-8130-0DB374DB74BC}" destId="{8D97EA20-B9FE-4B92-AA41-3BDED45DCB00}" srcOrd="0" destOrd="0" presId="urn:microsoft.com/office/officeart/2009/3/layout/IncreasingArrowsProcess"/>
    <dgm:cxn modelId="{1246BC8E-C37F-4FB7-BB27-6D20EDAAD511}" type="presParOf" srcId="{121C6248-A8BF-4455-8130-0DB374DB74BC}" destId="{46C748EB-6B59-480C-B7EC-2F6B0332D96B}" srcOrd="1" destOrd="0" presId="urn:microsoft.com/office/officeart/2009/3/layout/IncreasingArrowsProcess"/>
    <dgm:cxn modelId="{7BEFE44E-DC25-4CE0-8650-0A2E6310735E}" type="presParOf" srcId="{121C6248-A8BF-4455-8130-0DB374DB74BC}" destId="{EF0490AB-9AA4-4BE0-926B-4A82B435D482}" srcOrd="2" destOrd="0" presId="urn:microsoft.com/office/officeart/2009/3/layout/IncreasingArrowsProcess"/>
    <dgm:cxn modelId="{902FFE70-2A1E-4628-90AD-82C4862E8277}" type="presParOf" srcId="{121C6248-A8BF-4455-8130-0DB374DB74BC}" destId="{E324B33D-C7FE-48DB-B244-2AD1D0924C7D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143FE99-D11E-440F-9763-7C8AB2DDCD49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A1A5B5-A8B2-44EB-9F04-F6695E6FE10C}">
      <dgm:prSet phldrT="[Текст]"/>
      <dgm:spPr/>
      <dgm:t>
        <a:bodyPr/>
        <a:lstStyle/>
        <a:p>
          <a:r>
            <a:rPr lang="ru-RU" b="1" dirty="0"/>
            <a:t>Общие рекомендации</a:t>
          </a:r>
          <a:endParaRPr lang="ru-RU" dirty="0"/>
        </a:p>
      </dgm:t>
    </dgm:pt>
    <dgm:pt modelId="{CCF82AB4-E32C-4955-B064-D78116F18EED}" type="parTrans" cxnId="{E37145EE-D256-4453-A4C3-622DC8B47CD2}">
      <dgm:prSet/>
      <dgm:spPr/>
      <dgm:t>
        <a:bodyPr/>
        <a:lstStyle/>
        <a:p>
          <a:endParaRPr lang="ru-RU"/>
        </a:p>
      </dgm:t>
    </dgm:pt>
    <dgm:pt modelId="{FF55950D-42DB-4050-A1E9-D9455D8F6996}" type="sibTrans" cxnId="{E37145EE-D256-4453-A4C3-622DC8B47CD2}">
      <dgm:prSet/>
      <dgm:spPr/>
      <dgm:t>
        <a:bodyPr/>
        <a:lstStyle/>
        <a:p>
          <a:endParaRPr lang="ru-RU"/>
        </a:p>
      </dgm:t>
    </dgm:pt>
    <dgm:pt modelId="{3B8C1D28-2FC6-427A-9FF4-B3961532EB88}">
      <dgm:prSet phldrT="[Текст]" custT="1"/>
      <dgm:spPr/>
      <dgm:t>
        <a:bodyPr/>
        <a:lstStyle/>
        <a:p>
          <a:r>
            <a:rPr lang="ru-RU" sz="1000" dirty="0"/>
            <a:t>Занимайтесь в спортивной обуви и в спортивных носках</a:t>
          </a:r>
        </a:p>
      </dgm:t>
    </dgm:pt>
    <dgm:pt modelId="{70038500-42D4-49AE-B719-D9D5D39472EC}" type="parTrans" cxnId="{6116239A-CD81-486C-945B-8BC08BA93B22}">
      <dgm:prSet/>
      <dgm:spPr/>
      <dgm:t>
        <a:bodyPr/>
        <a:lstStyle/>
        <a:p>
          <a:endParaRPr lang="ru-RU"/>
        </a:p>
      </dgm:t>
    </dgm:pt>
    <dgm:pt modelId="{407C8A50-5A43-4C5A-A008-3AF0FFDDF0C6}" type="sibTrans" cxnId="{6116239A-CD81-486C-945B-8BC08BA93B22}">
      <dgm:prSet/>
      <dgm:spPr/>
      <dgm:t>
        <a:bodyPr/>
        <a:lstStyle/>
        <a:p>
          <a:endParaRPr lang="ru-RU"/>
        </a:p>
      </dgm:t>
    </dgm:pt>
    <dgm:pt modelId="{3C684AB1-5901-4621-B815-E1ED725498D7}">
      <dgm:prSet phldrT="[Текст]" custT="1"/>
      <dgm:spPr/>
      <dgm:t>
        <a:bodyPr/>
        <a:lstStyle/>
        <a:p>
          <a:r>
            <a:rPr lang="ru-RU" sz="1000" dirty="0"/>
            <a:t>Занимайтесь в удобной одежде, предназначенной для фитнеса</a:t>
          </a:r>
        </a:p>
      </dgm:t>
    </dgm:pt>
    <dgm:pt modelId="{4212029A-BF30-4F45-B3F6-B0D13734322B}" type="parTrans" cxnId="{029597A0-9641-43A3-9F95-40AFDD85374D}">
      <dgm:prSet/>
      <dgm:spPr/>
      <dgm:t>
        <a:bodyPr/>
        <a:lstStyle/>
        <a:p>
          <a:endParaRPr lang="ru-RU"/>
        </a:p>
      </dgm:t>
    </dgm:pt>
    <dgm:pt modelId="{755448CD-14F5-4167-ABB0-BBEEF2E43C3E}" type="sibTrans" cxnId="{029597A0-9641-43A3-9F95-40AFDD85374D}">
      <dgm:prSet/>
      <dgm:spPr/>
      <dgm:t>
        <a:bodyPr/>
        <a:lstStyle/>
        <a:p>
          <a:endParaRPr lang="ru-RU"/>
        </a:p>
      </dgm:t>
    </dgm:pt>
    <dgm:pt modelId="{EFEB48D3-D649-4D78-9389-DF385E367022}">
      <dgm:prSet phldrT="[Текст]" custT="1"/>
      <dgm:spPr/>
      <dgm:t>
        <a:bodyPr/>
        <a:lstStyle/>
        <a:p>
          <a:r>
            <a:rPr lang="ru-RU" sz="1000" dirty="0"/>
            <a:t>Выделите достаточно места для каждого спортсмена. Убедитесь в том, что поверхность пола гладкая, ровная, сухая и свободна от какого-либо снаряжения или предметов. </a:t>
          </a:r>
        </a:p>
      </dgm:t>
    </dgm:pt>
    <dgm:pt modelId="{CE8CE152-7118-4EFB-A747-B8AFC46A6CEA}" type="parTrans" cxnId="{027FFBC1-1E28-4B23-8ADF-0CD72122A0A9}">
      <dgm:prSet/>
      <dgm:spPr/>
      <dgm:t>
        <a:bodyPr/>
        <a:lstStyle/>
        <a:p>
          <a:endParaRPr lang="ru-RU"/>
        </a:p>
      </dgm:t>
    </dgm:pt>
    <dgm:pt modelId="{4AE305A3-B4BF-4340-8F2F-B416EFC1BEA0}" type="sibTrans" cxnId="{027FFBC1-1E28-4B23-8ADF-0CD72122A0A9}">
      <dgm:prSet/>
      <dgm:spPr/>
      <dgm:t>
        <a:bodyPr/>
        <a:lstStyle/>
        <a:p>
          <a:endParaRPr lang="ru-RU"/>
        </a:p>
      </dgm:t>
    </dgm:pt>
    <dgm:pt modelId="{722613D2-5756-4A59-B004-E8BB7C00C089}">
      <dgm:prSet phldrT="[Текст]"/>
      <dgm:spPr/>
      <dgm:t>
        <a:bodyPr/>
        <a:lstStyle/>
        <a:p>
          <a:r>
            <a:rPr lang="ru-RU" b="1" dirty="0"/>
            <a:t>Обоснование</a:t>
          </a:r>
          <a:endParaRPr lang="ru-RU" dirty="0"/>
        </a:p>
      </dgm:t>
    </dgm:pt>
    <dgm:pt modelId="{6458738C-E65B-4FC3-A80A-A27A4E80BAA2}" type="parTrans" cxnId="{F6B32E05-4C7E-46F0-ADAD-284165FBFAD8}">
      <dgm:prSet/>
      <dgm:spPr/>
      <dgm:t>
        <a:bodyPr/>
        <a:lstStyle/>
        <a:p>
          <a:endParaRPr lang="ru-RU"/>
        </a:p>
      </dgm:t>
    </dgm:pt>
    <dgm:pt modelId="{E9E16D6C-DA52-424C-A1EF-B62ADBEFD7CA}" type="sibTrans" cxnId="{F6B32E05-4C7E-46F0-ADAD-284165FBFAD8}">
      <dgm:prSet/>
      <dgm:spPr/>
      <dgm:t>
        <a:bodyPr/>
        <a:lstStyle/>
        <a:p>
          <a:endParaRPr lang="ru-RU"/>
        </a:p>
      </dgm:t>
    </dgm:pt>
    <dgm:pt modelId="{9AEDF2A3-FC3B-47D0-88C5-4C521F2BE4F3}">
      <dgm:prSet phldrT="[Текст]" custT="1"/>
      <dgm:spPr/>
      <dgm:t>
        <a:bodyPr/>
        <a:lstStyle/>
        <a:p>
          <a:r>
            <a:rPr lang="ru-RU" sz="1000" dirty="0"/>
            <a:t>Правильная обувь помогает защитить спортсмена от возможных травм суставов</a:t>
          </a:r>
        </a:p>
      </dgm:t>
    </dgm:pt>
    <dgm:pt modelId="{9FB33798-5343-42BD-9315-D9252AFDB3D7}" type="parTrans" cxnId="{1E14A279-BC81-448C-9FBD-8977A145A045}">
      <dgm:prSet/>
      <dgm:spPr/>
      <dgm:t>
        <a:bodyPr/>
        <a:lstStyle/>
        <a:p>
          <a:endParaRPr lang="ru-RU"/>
        </a:p>
      </dgm:t>
    </dgm:pt>
    <dgm:pt modelId="{B76E476D-2A57-4459-B750-0C1D06B619CB}" type="sibTrans" cxnId="{1E14A279-BC81-448C-9FBD-8977A145A045}">
      <dgm:prSet/>
      <dgm:spPr/>
      <dgm:t>
        <a:bodyPr/>
        <a:lstStyle/>
        <a:p>
          <a:endParaRPr lang="ru-RU"/>
        </a:p>
      </dgm:t>
    </dgm:pt>
    <dgm:pt modelId="{819C1D6F-24D2-4362-BE01-487F5F6BCB7B}">
      <dgm:prSet phldrT="[Текст]" custT="1"/>
      <dgm:spPr/>
      <dgm:t>
        <a:bodyPr/>
        <a:lstStyle/>
        <a:p>
          <a:r>
            <a:rPr lang="ru-RU" sz="1000" dirty="0"/>
            <a:t>Дает ощущение комфорта, помогает в освоении новых навыков, помогает предотвратить травматизм.</a:t>
          </a:r>
        </a:p>
      </dgm:t>
    </dgm:pt>
    <dgm:pt modelId="{9B63548A-F676-4914-9BE4-9DA87117A051}" type="parTrans" cxnId="{7B987D45-C8FF-43FD-B4BF-57C39AD95C17}">
      <dgm:prSet/>
      <dgm:spPr/>
      <dgm:t>
        <a:bodyPr/>
        <a:lstStyle/>
        <a:p>
          <a:endParaRPr lang="ru-RU"/>
        </a:p>
      </dgm:t>
    </dgm:pt>
    <dgm:pt modelId="{DB744FB4-EDD2-4A82-8D43-BA2493AEDBC3}" type="sibTrans" cxnId="{7B987D45-C8FF-43FD-B4BF-57C39AD95C17}">
      <dgm:prSet/>
      <dgm:spPr/>
      <dgm:t>
        <a:bodyPr/>
        <a:lstStyle/>
        <a:p>
          <a:endParaRPr lang="ru-RU"/>
        </a:p>
      </dgm:t>
    </dgm:pt>
    <dgm:pt modelId="{96A22C3C-38E4-41BB-8491-571599CE3E66}">
      <dgm:prSet phldrT="[Текст]" custT="1"/>
      <dgm:spPr/>
      <dgm:t>
        <a:bodyPr/>
        <a:lstStyle/>
        <a:p>
          <a:r>
            <a:rPr lang="ru-RU" sz="1000" dirty="0"/>
            <a:t>Предотвращает удары спортсменов скакалкой, позволяет не поскользнуться и не упасть.</a:t>
          </a:r>
        </a:p>
      </dgm:t>
    </dgm:pt>
    <dgm:pt modelId="{4D0E29D9-ACAC-41BB-A531-65FBDD1F310E}" type="parTrans" cxnId="{0B1E5D81-5162-4CE8-90A4-393A6ED6F818}">
      <dgm:prSet/>
      <dgm:spPr/>
      <dgm:t>
        <a:bodyPr/>
        <a:lstStyle/>
        <a:p>
          <a:endParaRPr lang="ru-RU"/>
        </a:p>
      </dgm:t>
    </dgm:pt>
    <dgm:pt modelId="{D1A4D70A-A078-4379-BAF3-250FD99D14F0}" type="sibTrans" cxnId="{0B1E5D81-5162-4CE8-90A4-393A6ED6F818}">
      <dgm:prSet/>
      <dgm:spPr/>
      <dgm:t>
        <a:bodyPr/>
        <a:lstStyle/>
        <a:p>
          <a:endParaRPr lang="ru-RU"/>
        </a:p>
      </dgm:t>
    </dgm:pt>
    <dgm:pt modelId="{82AD1FB5-A4F6-4E5B-A2AB-965DB8020787}">
      <dgm:prSet custT="1"/>
      <dgm:spPr/>
      <dgm:t>
        <a:bodyPr/>
        <a:lstStyle/>
        <a:p>
          <a:r>
            <a:rPr lang="ru-RU" sz="1000" dirty="0"/>
            <a:t>Во время инструктажа и тренировки одиночных или парных прыжков с одной скакалкой необходимо держать обзор места, где выполняется упражнение, а </a:t>
          </a:r>
          <a:r>
            <a:rPr lang="ru-RU" sz="1000" dirty="0" err="1"/>
            <a:t>скипперы</a:t>
          </a:r>
          <a:r>
            <a:rPr lang="ru-RU" sz="1000" dirty="0"/>
            <a:t> должны быть повернуты спиной к ближайшей стене и лицом к центру зала.</a:t>
          </a:r>
        </a:p>
      </dgm:t>
    </dgm:pt>
    <dgm:pt modelId="{AF0D45DD-337A-4041-9912-7A90ECC2C62B}" type="parTrans" cxnId="{9F241C10-2E5B-4933-A624-6EE46AF6AFD5}">
      <dgm:prSet/>
      <dgm:spPr/>
      <dgm:t>
        <a:bodyPr/>
        <a:lstStyle/>
        <a:p>
          <a:endParaRPr lang="ru-RU"/>
        </a:p>
      </dgm:t>
    </dgm:pt>
    <dgm:pt modelId="{B7AC2FF0-DAD0-4BBC-9E49-80A5C08ECBC2}" type="sibTrans" cxnId="{9F241C10-2E5B-4933-A624-6EE46AF6AFD5}">
      <dgm:prSet/>
      <dgm:spPr/>
      <dgm:t>
        <a:bodyPr/>
        <a:lstStyle/>
        <a:p>
          <a:endParaRPr lang="ru-RU"/>
        </a:p>
      </dgm:t>
    </dgm:pt>
    <dgm:pt modelId="{EA101486-6D74-42ED-9C22-11735224C615}">
      <dgm:prSet custT="1"/>
      <dgm:spPr/>
      <dgm:t>
        <a:bodyPr/>
        <a:lstStyle/>
        <a:p>
          <a:r>
            <a:rPr lang="ru-RU" sz="1000" dirty="0"/>
            <a:t>Позволяет предотвратить возможные удары спортсменов т скакалкой во время прыжков. </a:t>
          </a:r>
        </a:p>
      </dgm:t>
    </dgm:pt>
    <dgm:pt modelId="{1C69E702-535D-4D6D-B7EB-2AC22E1C921E}" type="parTrans" cxnId="{638F5BAF-E15A-4413-A1FD-CDA87B46D7FF}">
      <dgm:prSet/>
      <dgm:spPr/>
      <dgm:t>
        <a:bodyPr/>
        <a:lstStyle/>
        <a:p>
          <a:endParaRPr lang="ru-RU"/>
        </a:p>
      </dgm:t>
    </dgm:pt>
    <dgm:pt modelId="{357BF606-3DC3-4109-A5EB-AAD7695CBC62}" type="sibTrans" cxnId="{638F5BAF-E15A-4413-A1FD-CDA87B46D7FF}">
      <dgm:prSet/>
      <dgm:spPr/>
      <dgm:t>
        <a:bodyPr/>
        <a:lstStyle/>
        <a:p>
          <a:endParaRPr lang="ru-RU"/>
        </a:p>
      </dgm:t>
    </dgm:pt>
    <dgm:pt modelId="{8D184605-3D97-4B74-97AA-074D6D4002A2}" type="pres">
      <dgm:prSet presAssocID="{0143FE99-D11E-440F-9763-7C8AB2DDCD49}" presName="layout" presStyleCnt="0">
        <dgm:presLayoutVars>
          <dgm:chMax/>
          <dgm:chPref/>
          <dgm:dir/>
          <dgm:resizeHandles/>
        </dgm:presLayoutVars>
      </dgm:prSet>
      <dgm:spPr/>
    </dgm:pt>
    <dgm:pt modelId="{D8F7226D-928B-4F58-B83D-DBE575111476}" type="pres">
      <dgm:prSet presAssocID="{E0A1A5B5-A8B2-44EB-9F04-F6695E6FE10C}" presName="root" presStyleCnt="0">
        <dgm:presLayoutVars>
          <dgm:chMax/>
          <dgm:chPref/>
        </dgm:presLayoutVars>
      </dgm:prSet>
      <dgm:spPr/>
    </dgm:pt>
    <dgm:pt modelId="{A4403DC3-F618-4FBE-9A1C-9A9B54441718}" type="pres">
      <dgm:prSet presAssocID="{E0A1A5B5-A8B2-44EB-9F04-F6695E6FE10C}" presName="rootComposite" presStyleCnt="0">
        <dgm:presLayoutVars/>
      </dgm:prSet>
      <dgm:spPr/>
    </dgm:pt>
    <dgm:pt modelId="{D783D7D6-32CB-4FEE-BE75-D9C4C59462C2}" type="pres">
      <dgm:prSet presAssocID="{E0A1A5B5-A8B2-44EB-9F04-F6695E6FE10C}" presName="ParentAccent" presStyleLbl="alignNode1" presStyleIdx="0" presStyleCnt="2"/>
      <dgm:spPr/>
    </dgm:pt>
    <dgm:pt modelId="{1D1AA0D6-754A-4357-90B2-0E9DAE5DAB55}" type="pres">
      <dgm:prSet presAssocID="{E0A1A5B5-A8B2-44EB-9F04-F6695E6FE10C}" presName="ParentSmallAccent" presStyleLbl="fgAcc1" presStyleIdx="0" presStyleCnt="2"/>
      <dgm:spPr/>
    </dgm:pt>
    <dgm:pt modelId="{11A29798-B110-4377-9F95-B9CF3D8A90FF}" type="pres">
      <dgm:prSet presAssocID="{E0A1A5B5-A8B2-44EB-9F04-F6695E6FE10C}" presName="Parent" presStyleLbl="revTx" presStyleIdx="0" presStyleCnt="10">
        <dgm:presLayoutVars>
          <dgm:chMax/>
          <dgm:chPref val="4"/>
          <dgm:bulletEnabled val="1"/>
        </dgm:presLayoutVars>
      </dgm:prSet>
      <dgm:spPr/>
    </dgm:pt>
    <dgm:pt modelId="{39441A9E-CB5C-4755-9380-8AFD3757778B}" type="pres">
      <dgm:prSet presAssocID="{E0A1A5B5-A8B2-44EB-9F04-F6695E6FE10C}" presName="childShape" presStyleCnt="0">
        <dgm:presLayoutVars>
          <dgm:chMax val="0"/>
          <dgm:chPref val="0"/>
        </dgm:presLayoutVars>
      </dgm:prSet>
      <dgm:spPr/>
    </dgm:pt>
    <dgm:pt modelId="{F4F78A38-A1AE-42EB-A1BE-305A80C2D5ED}" type="pres">
      <dgm:prSet presAssocID="{3B8C1D28-2FC6-427A-9FF4-B3961532EB88}" presName="childComposite" presStyleCnt="0">
        <dgm:presLayoutVars>
          <dgm:chMax val="0"/>
          <dgm:chPref val="0"/>
        </dgm:presLayoutVars>
      </dgm:prSet>
      <dgm:spPr/>
    </dgm:pt>
    <dgm:pt modelId="{CEE4A8B7-4745-4605-9E65-8765DF037137}" type="pres">
      <dgm:prSet presAssocID="{3B8C1D28-2FC6-427A-9FF4-B3961532EB88}" presName="ChildAccent" presStyleLbl="solidFgAcc1" presStyleIdx="0" presStyleCnt="8"/>
      <dgm:spPr/>
    </dgm:pt>
    <dgm:pt modelId="{AFAFBC61-DBDC-48DF-8A72-E3CF8B3B0FD0}" type="pres">
      <dgm:prSet presAssocID="{3B8C1D28-2FC6-427A-9FF4-B3961532EB88}" presName="Child" presStyleLbl="revTx" presStyleIdx="1" presStyleCnt="10" custScaleY="206058">
        <dgm:presLayoutVars>
          <dgm:chMax val="0"/>
          <dgm:chPref val="0"/>
          <dgm:bulletEnabled val="1"/>
        </dgm:presLayoutVars>
      </dgm:prSet>
      <dgm:spPr/>
    </dgm:pt>
    <dgm:pt modelId="{116A9D4F-46E8-4E81-A82E-F9824918C8F2}" type="pres">
      <dgm:prSet presAssocID="{3C684AB1-5901-4621-B815-E1ED725498D7}" presName="childComposite" presStyleCnt="0">
        <dgm:presLayoutVars>
          <dgm:chMax val="0"/>
          <dgm:chPref val="0"/>
        </dgm:presLayoutVars>
      </dgm:prSet>
      <dgm:spPr/>
    </dgm:pt>
    <dgm:pt modelId="{6B1E9D40-D890-462A-8D8E-5663B2266A72}" type="pres">
      <dgm:prSet presAssocID="{3C684AB1-5901-4621-B815-E1ED725498D7}" presName="ChildAccent" presStyleLbl="solidFgAcc1" presStyleIdx="1" presStyleCnt="8"/>
      <dgm:spPr/>
    </dgm:pt>
    <dgm:pt modelId="{7BEEE6E3-9AEC-4163-8FCD-B95DB4855B97}" type="pres">
      <dgm:prSet presAssocID="{3C684AB1-5901-4621-B815-E1ED725498D7}" presName="Child" presStyleLbl="revTx" presStyleIdx="2" presStyleCnt="10" custScaleY="206058">
        <dgm:presLayoutVars>
          <dgm:chMax val="0"/>
          <dgm:chPref val="0"/>
          <dgm:bulletEnabled val="1"/>
        </dgm:presLayoutVars>
      </dgm:prSet>
      <dgm:spPr/>
    </dgm:pt>
    <dgm:pt modelId="{C5F7CD60-51EC-43FA-8F33-643E1B466788}" type="pres">
      <dgm:prSet presAssocID="{EFEB48D3-D649-4D78-9389-DF385E367022}" presName="childComposite" presStyleCnt="0">
        <dgm:presLayoutVars>
          <dgm:chMax val="0"/>
          <dgm:chPref val="0"/>
        </dgm:presLayoutVars>
      </dgm:prSet>
      <dgm:spPr/>
    </dgm:pt>
    <dgm:pt modelId="{E8D7DCF0-510F-45A2-8E80-80214D41C83F}" type="pres">
      <dgm:prSet presAssocID="{EFEB48D3-D649-4D78-9389-DF385E367022}" presName="ChildAccent" presStyleLbl="solidFgAcc1" presStyleIdx="2" presStyleCnt="8"/>
      <dgm:spPr/>
    </dgm:pt>
    <dgm:pt modelId="{767C6ED2-7E2F-4028-84F0-19165B42A55B}" type="pres">
      <dgm:prSet presAssocID="{EFEB48D3-D649-4D78-9389-DF385E367022}" presName="Child" presStyleLbl="revTx" presStyleIdx="3" presStyleCnt="10" custScaleY="206058">
        <dgm:presLayoutVars>
          <dgm:chMax val="0"/>
          <dgm:chPref val="0"/>
          <dgm:bulletEnabled val="1"/>
        </dgm:presLayoutVars>
      </dgm:prSet>
      <dgm:spPr/>
    </dgm:pt>
    <dgm:pt modelId="{F71C86F9-7A5E-42B7-9E75-A8E888F094E5}" type="pres">
      <dgm:prSet presAssocID="{82AD1FB5-A4F6-4E5B-A2AB-965DB8020787}" presName="childComposite" presStyleCnt="0">
        <dgm:presLayoutVars>
          <dgm:chMax val="0"/>
          <dgm:chPref val="0"/>
        </dgm:presLayoutVars>
      </dgm:prSet>
      <dgm:spPr/>
    </dgm:pt>
    <dgm:pt modelId="{E4F5A840-10C5-4DB6-B95E-5812A555F954}" type="pres">
      <dgm:prSet presAssocID="{82AD1FB5-A4F6-4E5B-A2AB-965DB8020787}" presName="ChildAccent" presStyleLbl="solidFgAcc1" presStyleIdx="3" presStyleCnt="8"/>
      <dgm:spPr/>
    </dgm:pt>
    <dgm:pt modelId="{4ADB4CF5-6D02-4F04-8F93-6BEEFD56670F}" type="pres">
      <dgm:prSet presAssocID="{82AD1FB5-A4F6-4E5B-A2AB-965DB8020787}" presName="Child" presStyleLbl="revTx" presStyleIdx="4" presStyleCnt="10" custScaleY="280026">
        <dgm:presLayoutVars>
          <dgm:chMax val="0"/>
          <dgm:chPref val="0"/>
          <dgm:bulletEnabled val="1"/>
        </dgm:presLayoutVars>
      </dgm:prSet>
      <dgm:spPr/>
    </dgm:pt>
    <dgm:pt modelId="{EB4A04F8-C67F-480F-B400-DB6D5F6EAC9B}" type="pres">
      <dgm:prSet presAssocID="{722613D2-5756-4A59-B004-E8BB7C00C089}" presName="root" presStyleCnt="0">
        <dgm:presLayoutVars>
          <dgm:chMax/>
          <dgm:chPref/>
        </dgm:presLayoutVars>
      </dgm:prSet>
      <dgm:spPr/>
    </dgm:pt>
    <dgm:pt modelId="{2C3D12E6-5192-44CF-88DD-6428B5FE1D4F}" type="pres">
      <dgm:prSet presAssocID="{722613D2-5756-4A59-B004-E8BB7C00C089}" presName="rootComposite" presStyleCnt="0">
        <dgm:presLayoutVars/>
      </dgm:prSet>
      <dgm:spPr/>
    </dgm:pt>
    <dgm:pt modelId="{F6ECE66C-1781-4564-B352-2EF7029C8829}" type="pres">
      <dgm:prSet presAssocID="{722613D2-5756-4A59-B004-E8BB7C00C089}" presName="ParentAccent" presStyleLbl="alignNode1" presStyleIdx="1" presStyleCnt="2"/>
      <dgm:spPr/>
    </dgm:pt>
    <dgm:pt modelId="{70B10215-D264-45EA-AE24-E23C81E768A0}" type="pres">
      <dgm:prSet presAssocID="{722613D2-5756-4A59-B004-E8BB7C00C089}" presName="ParentSmallAccent" presStyleLbl="fgAcc1" presStyleIdx="1" presStyleCnt="2"/>
      <dgm:spPr/>
    </dgm:pt>
    <dgm:pt modelId="{09B47A19-0ED4-482C-B38C-C8FA6484D409}" type="pres">
      <dgm:prSet presAssocID="{722613D2-5756-4A59-B004-E8BB7C00C089}" presName="Parent" presStyleLbl="revTx" presStyleIdx="5" presStyleCnt="10">
        <dgm:presLayoutVars>
          <dgm:chMax/>
          <dgm:chPref val="4"/>
          <dgm:bulletEnabled val="1"/>
        </dgm:presLayoutVars>
      </dgm:prSet>
      <dgm:spPr/>
    </dgm:pt>
    <dgm:pt modelId="{A683D274-5B29-47C7-8674-E8638FFDA496}" type="pres">
      <dgm:prSet presAssocID="{722613D2-5756-4A59-B004-E8BB7C00C089}" presName="childShape" presStyleCnt="0">
        <dgm:presLayoutVars>
          <dgm:chMax val="0"/>
          <dgm:chPref val="0"/>
        </dgm:presLayoutVars>
      </dgm:prSet>
      <dgm:spPr/>
    </dgm:pt>
    <dgm:pt modelId="{41C2F2EB-370B-4D6F-B1C8-9C7DE9CC5F03}" type="pres">
      <dgm:prSet presAssocID="{9AEDF2A3-FC3B-47D0-88C5-4C521F2BE4F3}" presName="childComposite" presStyleCnt="0">
        <dgm:presLayoutVars>
          <dgm:chMax val="0"/>
          <dgm:chPref val="0"/>
        </dgm:presLayoutVars>
      </dgm:prSet>
      <dgm:spPr/>
    </dgm:pt>
    <dgm:pt modelId="{8541B223-AE70-4B69-AA7E-9FE9B9381E24}" type="pres">
      <dgm:prSet presAssocID="{9AEDF2A3-FC3B-47D0-88C5-4C521F2BE4F3}" presName="ChildAccent" presStyleLbl="solidFgAcc1" presStyleIdx="4" presStyleCnt="8"/>
      <dgm:spPr/>
    </dgm:pt>
    <dgm:pt modelId="{1B90AFA5-66F1-42AC-A47A-7B9E9E422982}" type="pres">
      <dgm:prSet presAssocID="{9AEDF2A3-FC3B-47D0-88C5-4C521F2BE4F3}" presName="Child" presStyleLbl="revTx" presStyleIdx="6" presStyleCnt="10" custScaleY="206058">
        <dgm:presLayoutVars>
          <dgm:chMax val="0"/>
          <dgm:chPref val="0"/>
          <dgm:bulletEnabled val="1"/>
        </dgm:presLayoutVars>
      </dgm:prSet>
      <dgm:spPr/>
    </dgm:pt>
    <dgm:pt modelId="{9E82EE54-E0F2-49BA-B21A-6BC90E0B6FCE}" type="pres">
      <dgm:prSet presAssocID="{819C1D6F-24D2-4362-BE01-487F5F6BCB7B}" presName="childComposite" presStyleCnt="0">
        <dgm:presLayoutVars>
          <dgm:chMax val="0"/>
          <dgm:chPref val="0"/>
        </dgm:presLayoutVars>
      </dgm:prSet>
      <dgm:spPr/>
    </dgm:pt>
    <dgm:pt modelId="{2292EEC2-AA5A-41BB-887C-1713AC233910}" type="pres">
      <dgm:prSet presAssocID="{819C1D6F-24D2-4362-BE01-487F5F6BCB7B}" presName="ChildAccent" presStyleLbl="solidFgAcc1" presStyleIdx="5" presStyleCnt="8"/>
      <dgm:spPr/>
    </dgm:pt>
    <dgm:pt modelId="{51A07D43-4E03-4C35-9668-B332C17F2A1E}" type="pres">
      <dgm:prSet presAssocID="{819C1D6F-24D2-4362-BE01-487F5F6BCB7B}" presName="Child" presStyleLbl="revTx" presStyleIdx="7" presStyleCnt="10" custScaleY="206058">
        <dgm:presLayoutVars>
          <dgm:chMax val="0"/>
          <dgm:chPref val="0"/>
          <dgm:bulletEnabled val="1"/>
        </dgm:presLayoutVars>
      </dgm:prSet>
      <dgm:spPr/>
    </dgm:pt>
    <dgm:pt modelId="{FD4216EF-33E3-4FD1-9F22-0B2F95D17F6A}" type="pres">
      <dgm:prSet presAssocID="{96A22C3C-38E4-41BB-8491-571599CE3E66}" presName="childComposite" presStyleCnt="0">
        <dgm:presLayoutVars>
          <dgm:chMax val="0"/>
          <dgm:chPref val="0"/>
        </dgm:presLayoutVars>
      </dgm:prSet>
      <dgm:spPr/>
    </dgm:pt>
    <dgm:pt modelId="{554EE987-6881-415C-A45A-BFB7B89C2F8C}" type="pres">
      <dgm:prSet presAssocID="{96A22C3C-38E4-41BB-8491-571599CE3E66}" presName="ChildAccent" presStyleLbl="solidFgAcc1" presStyleIdx="6" presStyleCnt="8"/>
      <dgm:spPr/>
    </dgm:pt>
    <dgm:pt modelId="{1216F01F-8ECA-420A-8980-F3F675BFE9BC}" type="pres">
      <dgm:prSet presAssocID="{96A22C3C-38E4-41BB-8491-571599CE3E66}" presName="Child" presStyleLbl="revTx" presStyleIdx="8" presStyleCnt="10" custScaleY="206058">
        <dgm:presLayoutVars>
          <dgm:chMax val="0"/>
          <dgm:chPref val="0"/>
          <dgm:bulletEnabled val="1"/>
        </dgm:presLayoutVars>
      </dgm:prSet>
      <dgm:spPr/>
    </dgm:pt>
    <dgm:pt modelId="{73FC559D-7315-4CE2-B34C-551F63EDC36F}" type="pres">
      <dgm:prSet presAssocID="{EA101486-6D74-42ED-9C22-11735224C615}" presName="childComposite" presStyleCnt="0">
        <dgm:presLayoutVars>
          <dgm:chMax val="0"/>
          <dgm:chPref val="0"/>
        </dgm:presLayoutVars>
      </dgm:prSet>
      <dgm:spPr/>
    </dgm:pt>
    <dgm:pt modelId="{F5FA264F-9954-4FE0-A8AE-427FB2ED95D3}" type="pres">
      <dgm:prSet presAssocID="{EA101486-6D74-42ED-9C22-11735224C615}" presName="ChildAccent" presStyleLbl="solidFgAcc1" presStyleIdx="7" presStyleCnt="8"/>
      <dgm:spPr/>
    </dgm:pt>
    <dgm:pt modelId="{C909067E-D398-41E7-8E21-2C5B023B366F}" type="pres">
      <dgm:prSet presAssocID="{EA101486-6D74-42ED-9C22-11735224C615}" presName="Child" presStyleLbl="revTx" presStyleIdx="9" presStyleCnt="10" custScaleY="206058">
        <dgm:presLayoutVars>
          <dgm:chMax val="0"/>
          <dgm:chPref val="0"/>
          <dgm:bulletEnabled val="1"/>
        </dgm:presLayoutVars>
      </dgm:prSet>
      <dgm:spPr/>
    </dgm:pt>
  </dgm:ptLst>
  <dgm:cxnLst>
    <dgm:cxn modelId="{A7C4AB01-6737-4871-A2D4-5837ACD61A2D}" type="presOf" srcId="{EA101486-6D74-42ED-9C22-11735224C615}" destId="{C909067E-D398-41E7-8E21-2C5B023B366F}" srcOrd="0" destOrd="0" presId="urn:microsoft.com/office/officeart/2008/layout/SquareAccentList"/>
    <dgm:cxn modelId="{F6B32E05-4C7E-46F0-ADAD-284165FBFAD8}" srcId="{0143FE99-D11E-440F-9763-7C8AB2DDCD49}" destId="{722613D2-5756-4A59-B004-E8BB7C00C089}" srcOrd="1" destOrd="0" parTransId="{6458738C-E65B-4FC3-A80A-A27A4E80BAA2}" sibTransId="{E9E16D6C-DA52-424C-A1EF-B62ADBEFD7CA}"/>
    <dgm:cxn modelId="{9F241C10-2E5B-4933-A624-6EE46AF6AFD5}" srcId="{E0A1A5B5-A8B2-44EB-9F04-F6695E6FE10C}" destId="{82AD1FB5-A4F6-4E5B-A2AB-965DB8020787}" srcOrd="3" destOrd="0" parTransId="{AF0D45DD-337A-4041-9912-7A90ECC2C62B}" sibTransId="{B7AC2FF0-DAD0-4BBC-9E49-80A5C08ECBC2}"/>
    <dgm:cxn modelId="{EADF9A12-8ADF-452A-8CDB-F33D11D834FC}" type="presOf" srcId="{EFEB48D3-D649-4D78-9389-DF385E367022}" destId="{767C6ED2-7E2F-4028-84F0-19165B42A55B}" srcOrd="0" destOrd="0" presId="urn:microsoft.com/office/officeart/2008/layout/SquareAccentList"/>
    <dgm:cxn modelId="{2C14232A-F673-4151-8914-6F86ED2C3FBE}" type="presOf" srcId="{E0A1A5B5-A8B2-44EB-9F04-F6695E6FE10C}" destId="{11A29798-B110-4377-9F95-B9CF3D8A90FF}" srcOrd="0" destOrd="0" presId="urn:microsoft.com/office/officeart/2008/layout/SquareAccentList"/>
    <dgm:cxn modelId="{417E0B43-A643-4C40-9A94-0B52C8FD077C}" type="presOf" srcId="{0143FE99-D11E-440F-9763-7C8AB2DDCD49}" destId="{8D184605-3D97-4B74-97AA-074D6D4002A2}" srcOrd="0" destOrd="0" presId="urn:microsoft.com/office/officeart/2008/layout/SquareAccentList"/>
    <dgm:cxn modelId="{7B987D45-C8FF-43FD-B4BF-57C39AD95C17}" srcId="{722613D2-5756-4A59-B004-E8BB7C00C089}" destId="{819C1D6F-24D2-4362-BE01-487F5F6BCB7B}" srcOrd="1" destOrd="0" parTransId="{9B63548A-F676-4914-9BE4-9DA87117A051}" sibTransId="{DB744FB4-EDD2-4A82-8D43-BA2493AEDBC3}"/>
    <dgm:cxn modelId="{1E14A279-BC81-448C-9FBD-8977A145A045}" srcId="{722613D2-5756-4A59-B004-E8BB7C00C089}" destId="{9AEDF2A3-FC3B-47D0-88C5-4C521F2BE4F3}" srcOrd="0" destOrd="0" parTransId="{9FB33798-5343-42BD-9315-D9252AFDB3D7}" sibTransId="{B76E476D-2A57-4459-B750-0C1D06B619CB}"/>
    <dgm:cxn modelId="{0B1E5D81-5162-4CE8-90A4-393A6ED6F818}" srcId="{722613D2-5756-4A59-B004-E8BB7C00C089}" destId="{96A22C3C-38E4-41BB-8491-571599CE3E66}" srcOrd="2" destOrd="0" parTransId="{4D0E29D9-ACAC-41BB-A531-65FBDD1F310E}" sibTransId="{D1A4D70A-A078-4379-BAF3-250FD99D14F0}"/>
    <dgm:cxn modelId="{3913FE88-7731-4390-BBD4-B5648938D4C5}" type="presOf" srcId="{819C1D6F-24D2-4362-BE01-487F5F6BCB7B}" destId="{51A07D43-4E03-4C35-9668-B332C17F2A1E}" srcOrd="0" destOrd="0" presId="urn:microsoft.com/office/officeart/2008/layout/SquareAccentList"/>
    <dgm:cxn modelId="{777D3C8B-1BD4-4D46-BE1A-4ADBCBFC3D70}" type="presOf" srcId="{96A22C3C-38E4-41BB-8491-571599CE3E66}" destId="{1216F01F-8ECA-420A-8980-F3F675BFE9BC}" srcOrd="0" destOrd="0" presId="urn:microsoft.com/office/officeart/2008/layout/SquareAccentList"/>
    <dgm:cxn modelId="{EC7D668F-D5BF-4178-A5C5-B9705AC7478E}" type="presOf" srcId="{9AEDF2A3-FC3B-47D0-88C5-4C521F2BE4F3}" destId="{1B90AFA5-66F1-42AC-A47A-7B9E9E422982}" srcOrd="0" destOrd="0" presId="urn:microsoft.com/office/officeart/2008/layout/SquareAccentList"/>
    <dgm:cxn modelId="{6116239A-CD81-486C-945B-8BC08BA93B22}" srcId="{E0A1A5B5-A8B2-44EB-9F04-F6695E6FE10C}" destId="{3B8C1D28-2FC6-427A-9FF4-B3961532EB88}" srcOrd="0" destOrd="0" parTransId="{70038500-42D4-49AE-B719-D9D5D39472EC}" sibTransId="{407C8A50-5A43-4C5A-A008-3AF0FFDDF0C6}"/>
    <dgm:cxn modelId="{029597A0-9641-43A3-9F95-40AFDD85374D}" srcId="{E0A1A5B5-A8B2-44EB-9F04-F6695E6FE10C}" destId="{3C684AB1-5901-4621-B815-E1ED725498D7}" srcOrd="1" destOrd="0" parTransId="{4212029A-BF30-4F45-B3F6-B0D13734322B}" sibTransId="{755448CD-14F5-4167-ABB0-BBEEF2E43C3E}"/>
    <dgm:cxn modelId="{638F5BAF-E15A-4413-A1FD-CDA87B46D7FF}" srcId="{722613D2-5756-4A59-B004-E8BB7C00C089}" destId="{EA101486-6D74-42ED-9C22-11735224C615}" srcOrd="3" destOrd="0" parTransId="{1C69E702-535D-4D6D-B7EB-2AC22E1C921E}" sibTransId="{357BF606-3DC3-4109-A5EB-AAD7695CBC62}"/>
    <dgm:cxn modelId="{C5D6BBBD-7A4D-474E-B384-6D39EACD55B9}" type="presOf" srcId="{3B8C1D28-2FC6-427A-9FF4-B3961532EB88}" destId="{AFAFBC61-DBDC-48DF-8A72-E3CF8B3B0FD0}" srcOrd="0" destOrd="0" presId="urn:microsoft.com/office/officeart/2008/layout/SquareAccentList"/>
    <dgm:cxn modelId="{027FFBC1-1E28-4B23-8ADF-0CD72122A0A9}" srcId="{E0A1A5B5-A8B2-44EB-9F04-F6695E6FE10C}" destId="{EFEB48D3-D649-4D78-9389-DF385E367022}" srcOrd="2" destOrd="0" parTransId="{CE8CE152-7118-4EFB-A747-B8AFC46A6CEA}" sibTransId="{4AE305A3-B4BF-4340-8F2F-B416EFC1BEA0}"/>
    <dgm:cxn modelId="{87FF19C3-039D-4E55-BEBA-FCAF530A3748}" type="presOf" srcId="{3C684AB1-5901-4621-B815-E1ED725498D7}" destId="{7BEEE6E3-9AEC-4163-8FCD-B95DB4855B97}" srcOrd="0" destOrd="0" presId="urn:microsoft.com/office/officeart/2008/layout/SquareAccentList"/>
    <dgm:cxn modelId="{B807A3CC-F9B5-49F4-AF3D-EC38B3ADE7E3}" type="presOf" srcId="{82AD1FB5-A4F6-4E5B-A2AB-965DB8020787}" destId="{4ADB4CF5-6D02-4F04-8F93-6BEEFD56670F}" srcOrd="0" destOrd="0" presId="urn:microsoft.com/office/officeart/2008/layout/SquareAccentList"/>
    <dgm:cxn modelId="{E7ECE8D2-CAAA-465E-9C9F-EE28A978BFA7}" type="presOf" srcId="{722613D2-5756-4A59-B004-E8BB7C00C089}" destId="{09B47A19-0ED4-482C-B38C-C8FA6484D409}" srcOrd="0" destOrd="0" presId="urn:microsoft.com/office/officeart/2008/layout/SquareAccentList"/>
    <dgm:cxn modelId="{E37145EE-D256-4453-A4C3-622DC8B47CD2}" srcId="{0143FE99-D11E-440F-9763-7C8AB2DDCD49}" destId="{E0A1A5B5-A8B2-44EB-9F04-F6695E6FE10C}" srcOrd="0" destOrd="0" parTransId="{CCF82AB4-E32C-4955-B064-D78116F18EED}" sibTransId="{FF55950D-42DB-4050-A1E9-D9455D8F6996}"/>
    <dgm:cxn modelId="{A9D8200E-18FF-4ADF-8018-B72D86C44A05}" type="presParOf" srcId="{8D184605-3D97-4B74-97AA-074D6D4002A2}" destId="{D8F7226D-928B-4F58-B83D-DBE575111476}" srcOrd="0" destOrd="0" presId="urn:microsoft.com/office/officeart/2008/layout/SquareAccentList"/>
    <dgm:cxn modelId="{A899FF24-3F90-4B21-A98E-A1CF9382DB1A}" type="presParOf" srcId="{D8F7226D-928B-4F58-B83D-DBE575111476}" destId="{A4403DC3-F618-4FBE-9A1C-9A9B54441718}" srcOrd="0" destOrd="0" presId="urn:microsoft.com/office/officeart/2008/layout/SquareAccentList"/>
    <dgm:cxn modelId="{C84282A7-3664-4761-ADF9-D00067D692CA}" type="presParOf" srcId="{A4403DC3-F618-4FBE-9A1C-9A9B54441718}" destId="{D783D7D6-32CB-4FEE-BE75-D9C4C59462C2}" srcOrd="0" destOrd="0" presId="urn:microsoft.com/office/officeart/2008/layout/SquareAccentList"/>
    <dgm:cxn modelId="{585617EF-7AE7-4CD9-977D-242A13E3A588}" type="presParOf" srcId="{A4403DC3-F618-4FBE-9A1C-9A9B54441718}" destId="{1D1AA0D6-754A-4357-90B2-0E9DAE5DAB55}" srcOrd="1" destOrd="0" presId="urn:microsoft.com/office/officeart/2008/layout/SquareAccentList"/>
    <dgm:cxn modelId="{0A71EDE2-67E0-4345-8BED-5D0C78395C4F}" type="presParOf" srcId="{A4403DC3-F618-4FBE-9A1C-9A9B54441718}" destId="{11A29798-B110-4377-9F95-B9CF3D8A90FF}" srcOrd="2" destOrd="0" presId="urn:microsoft.com/office/officeart/2008/layout/SquareAccentList"/>
    <dgm:cxn modelId="{BCC6EF9E-0CFA-402E-B65C-5019C4F9CD7C}" type="presParOf" srcId="{D8F7226D-928B-4F58-B83D-DBE575111476}" destId="{39441A9E-CB5C-4755-9380-8AFD3757778B}" srcOrd="1" destOrd="0" presId="urn:microsoft.com/office/officeart/2008/layout/SquareAccentList"/>
    <dgm:cxn modelId="{D9452063-8A66-44CA-AE4B-D145793324E3}" type="presParOf" srcId="{39441A9E-CB5C-4755-9380-8AFD3757778B}" destId="{F4F78A38-A1AE-42EB-A1BE-305A80C2D5ED}" srcOrd="0" destOrd="0" presId="urn:microsoft.com/office/officeart/2008/layout/SquareAccentList"/>
    <dgm:cxn modelId="{E4EB75E9-D5F9-434B-A6D9-D343BFA7902D}" type="presParOf" srcId="{F4F78A38-A1AE-42EB-A1BE-305A80C2D5ED}" destId="{CEE4A8B7-4745-4605-9E65-8765DF037137}" srcOrd="0" destOrd="0" presId="urn:microsoft.com/office/officeart/2008/layout/SquareAccentList"/>
    <dgm:cxn modelId="{9B831778-6A98-42F5-A6E0-86503DBA9DF9}" type="presParOf" srcId="{F4F78A38-A1AE-42EB-A1BE-305A80C2D5ED}" destId="{AFAFBC61-DBDC-48DF-8A72-E3CF8B3B0FD0}" srcOrd="1" destOrd="0" presId="urn:microsoft.com/office/officeart/2008/layout/SquareAccentList"/>
    <dgm:cxn modelId="{239880B1-A387-4559-97A2-F418C4AA854C}" type="presParOf" srcId="{39441A9E-CB5C-4755-9380-8AFD3757778B}" destId="{116A9D4F-46E8-4E81-A82E-F9824918C8F2}" srcOrd="1" destOrd="0" presId="urn:microsoft.com/office/officeart/2008/layout/SquareAccentList"/>
    <dgm:cxn modelId="{BE6487AC-DB02-43D9-8F6D-67C250F2B5A2}" type="presParOf" srcId="{116A9D4F-46E8-4E81-A82E-F9824918C8F2}" destId="{6B1E9D40-D890-462A-8D8E-5663B2266A72}" srcOrd="0" destOrd="0" presId="urn:microsoft.com/office/officeart/2008/layout/SquareAccentList"/>
    <dgm:cxn modelId="{1340064D-7466-416C-A00C-8A269903B324}" type="presParOf" srcId="{116A9D4F-46E8-4E81-A82E-F9824918C8F2}" destId="{7BEEE6E3-9AEC-4163-8FCD-B95DB4855B97}" srcOrd="1" destOrd="0" presId="urn:microsoft.com/office/officeart/2008/layout/SquareAccentList"/>
    <dgm:cxn modelId="{2A76064D-F1F5-4921-97ED-D85CD02F2BE6}" type="presParOf" srcId="{39441A9E-CB5C-4755-9380-8AFD3757778B}" destId="{C5F7CD60-51EC-43FA-8F33-643E1B466788}" srcOrd="2" destOrd="0" presId="urn:microsoft.com/office/officeart/2008/layout/SquareAccentList"/>
    <dgm:cxn modelId="{A6C7A064-8EF2-4AD0-85B9-1F32BBB65CFE}" type="presParOf" srcId="{C5F7CD60-51EC-43FA-8F33-643E1B466788}" destId="{E8D7DCF0-510F-45A2-8E80-80214D41C83F}" srcOrd="0" destOrd="0" presId="urn:microsoft.com/office/officeart/2008/layout/SquareAccentList"/>
    <dgm:cxn modelId="{AD8CD02A-1F3E-4065-B1FD-025200EDBD57}" type="presParOf" srcId="{C5F7CD60-51EC-43FA-8F33-643E1B466788}" destId="{767C6ED2-7E2F-4028-84F0-19165B42A55B}" srcOrd="1" destOrd="0" presId="urn:microsoft.com/office/officeart/2008/layout/SquareAccentList"/>
    <dgm:cxn modelId="{7A1601F1-7900-4A5F-8C61-B514A1692787}" type="presParOf" srcId="{39441A9E-CB5C-4755-9380-8AFD3757778B}" destId="{F71C86F9-7A5E-42B7-9E75-A8E888F094E5}" srcOrd="3" destOrd="0" presId="urn:microsoft.com/office/officeart/2008/layout/SquareAccentList"/>
    <dgm:cxn modelId="{4AEDC091-850B-4C9E-99CE-4D63871EEC0F}" type="presParOf" srcId="{F71C86F9-7A5E-42B7-9E75-A8E888F094E5}" destId="{E4F5A840-10C5-4DB6-B95E-5812A555F954}" srcOrd="0" destOrd="0" presId="urn:microsoft.com/office/officeart/2008/layout/SquareAccentList"/>
    <dgm:cxn modelId="{3832A533-F8D5-41F3-8FEA-5B39839E1A47}" type="presParOf" srcId="{F71C86F9-7A5E-42B7-9E75-A8E888F094E5}" destId="{4ADB4CF5-6D02-4F04-8F93-6BEEFD56670F}" srcOrd="1" destOrd="0" presId="urn:microsoft.com/office/officeart/2008/layout/SquareAccentList"/>
    <dgm:cxn modelId="{BB85FB5C-4651-40D5-A292-0EC20BEB1029}" type="presParOf" srcId="{8D184605-3D97-4B74-97AA-074D6D4002A2}" destId="{EB4A04F8-C67F-480F-B400-DB6D5F6EAC9B}" srcOrd="1" destOrd="0" presId="urn:microsoft.com/office/officeart/2008/layout/SquareAccentList"/>
    <dgm:cxn modelId="{7396B1BD-8A23-4457-B306-D0C59799868A}" type="presParOf" srcId="{EB4A04F8-C67F-480F-B400-DB6D5F6EAC9B}" destId="{2C3D12E6-5192-44CF-88DD-6428B5FE1D4F}" srcOrd="0" destOrd="0" presId="urn:microsoft.com/office/officeart/2008/layout/SquareAccentList"/>
    <dgm:cxn modelId="{C3F8D4F2-3FDD-4665-9175-EB170FAC55ED}" type="presParOf" srcId="{2C3D12E6-5192-44CF-88DD-6428B5FE1D4F}" destId="{F6ECE66C-1781-4564-B352-2EF7029C8829}" srcOrd="0" destOrd="0" presId="urn:microsoft.com/office/officeart/2008/layout/SquareAccentList"/>
    <dgm:cxn modelId="{4FADB931-F23C-4013-BDB3-051A91049E20}" type="presParOf" srcId="{2C3D12E6-5192-44CF-88DD-6428B5FE1D4F}" destId="{70B10215-D264-45EA-AE24-E23C81E768A0}" srcOrd="1" destOrd="0" presId="urn:microsoft.com/office/officeart/2008/layout/SquareAccentList"/>
    <dgm:cxn modelId="{053312B6-FDBC-4521-9DFE-DF55965B8CEA}" type="presParOf" srcId="{2C3D12E6-5192-44CF-88DD-6428B5FE1D4F}" destId="{09B47A19-0ED4-482C-B38C-C8FA6484D409}" srcOrd="2" destOrd="0" presId="urn:microsoft.com/office/officeart/2008/layout/SquareAccentList"/>
    <dgm:cxn modelId="{31B835A3-8DB9-4133-B5DC-7950DB6BDD11}" type="presParOf" srcId="{EB4A04F8-C67F-480F-B400-DB6D5F6EAC9B}" destId="{A683D274-5B29-47C7-8674-E8638FFDA496}" srcOrd="1" destOrd="0" presId="urn:microsoft.com/office/officeart/2008/layout/SquareAccentList"/>
    <dgm:cxn modelId="{D0F2858D-37A4-481D-9C8F-5E76E3FFF705}" type="presParOf" srcId="{A683D274-5B29-47C7-8674-E8638FFDA496}" destId="{41C2F2EB-370B-4D6F-B1C8-9C7DE9CC5F03}" srcOrd="0" destOrd="0" presId="urn:microsoft.com/office/officeart/2008/layout/SquareAccentList"/>
    <dgm:cxn modelId="{ABA3DA50-B549-48EA-9C59-7FAD1A1429A3}" type="presParOf" srcId="{41C2F2EB-370B-4D6F-B1C8-9C7DE9CC5F03}" destId="{8541B223-AE70-4B69-AA7E-9FE9B9381E24}" srcOrd="0" destOrd="0" presId="urn:microsoft.com/office/officeart/2008/layout/SquareAccentList"/>
    <dgm:cxn modelId="{48CA3B28-8D44-4C43-AEF4-CE5023111DD1}" type="presParOf" srcId="{41C2F2EB-370B-4D6F-B1C8-9C7DE9CC5F03}" destId="{1B90AFA5-66F1-42AC-A47A-7B9E9E422982}" srcOrd="1" destOrd="0" presId="urn:microsoft.com/office/officeart/2008/layout/SquareAccentList"/>
    <dgm:cxn modelId="{77C4E69B-C37C-43B0-A3B5-F9603C36AE7E}" type="presParOf" srcId="{A683D274-5B29-47C7-8674-E8638FFDA496}" destId="{9E82EE54-E0F2-49BA-B21A-6BC90E0B6FCE}" srcOrd="1" destOrd="0" presId="urn:microsoft.com/office/officeart/2008/layout/SquareAccentList"/>
    <dgm:cxn modelId="{E525FD25-8617-4684-B87C-5FB67DB536CB}" type="presParOf" srcId="{9E82EE54-E0F2-49BA-B21A-6BC90E0B6FCE}" destId="{2292EEC2-AA5A-41BB-887C-1713AC233910}" srcOrd="0" destOrd="0" presId="urn:microsoft.com/office/officeart/2008/layout/SquareAccentList"/>
    <dgm:cxn modelId="{2A6C9338-1FB0-41E1-94DB-B4BBD51319CA}" type="presParOf" srcId="{9E82EE54-E0F2-49BA-B21A-6BC90E0B6FCE}" destId="{51A07D43-4E03-4C35-9668-B332C17F2A1E}" srcOrd="1" destOrd="0" presId="urn:microsoft.com/office/officeart/2008/layout/SquareAccentList"/>
    <dgm:cxn modelId="{3102E541-2AB5-4A56-AF29-D88DF0EC2BF8}" type="presParOf" srcId="{A683D274-5B29-47C7-8674-E8638FFDA496}" destId="{FD4216EF-33E3-4FD1-9F22-0B2F95D17F6A}" srcOrd="2" destOrd="0" presId="urn:microsoft.com/office/officeart/2008/layout/SquareAccentList"/>
    <dgm:cxn modelId="{AA0C7FD1-8DE8-465C-9E8B-17A03E2F23F0}" type="presParOf" srcId="{FD4216EF-33E3-4FD1-9F22-0B2F95D17F6A}" destId="{554EE987-6881-415C-A45A-BFB7B89C2F8C}" srcOrd="0" destOrd="0" presId="urn:microsoft.com/office/officeart/2008/layout/SquareAccentList"/>
    <dgm:cxn modelId="{E0EAF8BE-26F5-4F1F-B68A-8FCC2EB1E4BB}" type="presParOf" srcId="{FD4216EF-33E3-4FD1-9F22-0B2F95D17F6A}" destId="{1216F01F-8ECA-420A-8980-F3F675BFE9BC}" srcOrd="1" destOrd="0" presId="urn:microsoft.com/office/officeart/2008/layout/SquareAccentList"/>
    <dgm:cxn modelId="{7757DBD4-5EE3-4E6B-A3B3-F917D31EB240}" type="presParOf" srcId="{A683D274-5B29-47C7-8674-E8638FFDA496}" destId="{73FC559D-7315-4CE2-B34C-551F63EDC36F}" srcOrd="3" destOrd="0" presId="urn:microsoft.com/office/officeart/2008/layout/SquareAccentList"/>
    <dgm:cxn modelId="{00CAFA66-E79E-4EC5-BA20-8658FFAF8117}" type="presParOf" srcId="{73FC559D-7315-4CE2-B34C-551F63EDC36F}" destId="{F5FA264F-9954-4FE0-A8AE-427FB2ED95D3}" srcOrd="0" destOrd="0" presId="urn:microsoft.com/office/officeart/2008/layout/SquareAccentList"/>
    <dgm:cxn modelId="{7EC9B5A9-C6CA-409B-B6F5-BB29FC14AED0}" type="presParOf" srcId="{73FC559D-7315-4CE2-B34C-551F63EDC36F}" destId="{C909067E-D398-41E7-8E21-2C5B023B366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143FE99-D11E-440F-9763-7C8AB2DDCD49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A1A5B5-A8B2-44EB-9F04-F6695E6FE10C}">
      <dgm:prSet phldrT="[Текст]"/>
      <dgm:spPr/>
      <dgm:t>
        <a:bodyPr/>
        <a:lstStyle/>
        <a:p>
          <a:r>
            <a:rPr lang="ru-RU" b="1" dirty="0"/>
            <a:t>Общие рекомендации</a:t>
          </a:r>
          <a:endParaRPr lang="ru-RU" dirty="0"/>
        </a:p>
      </dgm:t>
    </dgm:pt>
    <dgm:pt modelId="{CCF82AB4-E32C-4955-B064-D78116F18EED}" type="parTrans" cxnId="{E37145EE-D256-4453-A4C3-622DC8B47CD2}">
      <dgm:prSet/>
      <dgm:spPr/>
      <dgm:t>
        <a:bodyPr/>
        <a:lstStyle/>
        <a:p>
          <a:endParaRPr lang="ru-RU"/>
        </a:p>
      </dgm:t>
    </dgm:pt>
    <dgm:pt modelId="{FF55950D-42DB-4050-A1E9-D9455D8F6996}" type="sibTrans" cxnId="{E37145EE-D256-4453-A4C3-622DC8B47CD2}">
      <dgm:prSet/>
      <dgm:spPr/>
      <dgm:t>
        <a:bodyPr/>
        <a:lstStyle/>
        <a:p>
          <a:endParaRPr lang="ru-RU"/>
        </a:p>
      </dgm:t>
    </dgm:pt>
    <dgm:pt modelId="{3B8C1D28-2FC6-427A-9FF4-B3961532EB88}">
      <dgm:prSet phldrT="[Текст]" custT="1"/>
      <dgm:spPr/>
      <dgm:t>
        <a:bodyPr/>
        <a:lstStyle/>
        <a:p>
          <a:r>
            <a:rPr lang="ru-RU" sz="1000" dirty="0"/>
            <a:t>Во время инструктажа и тренировки прыжков на длинной скакалке, необходимо также держать обзор места, расположив группу </a:t>
          </a:r>
          <a:r>
            <a:rPr lang="ru-RU" sz="1000" dirty="0" err="1"/>
            <a:t>скипперов</a:t>
          </a:r>
          <a:r>
            <a:rPr lang="ru-RU" sz="1000" dirty="0"/>
            <a:t> таким образом, чтобы их скакалки вращались в одном направлении (к ближайшей стене).</a:t>
          </a:r>
        </a:p>
      </dgm:t>
    </dgm:pt>
    <dgm:pt modelId="{70038500-42D4-49AE-B719-D9D5D39472EC}" type="parTrans" cxnId="{6116239A-CD81-486C-945B-8BC08BA93B22}">
      <dgm:prSet/>
      <dgm:spPr/>
      <dgm:t>
        <a:bodyPr/>
        <a:lstStyle/>
        <a:p>
          <a:endParaRPr lang="ru-RU"/>
        </a:p>
      </dgm:t>
    </dgm:pt>
    <dgm:pt modelId="{407C8A50-5A43-4C5A-A008-3AF0FFDDF0C6}" type="sibTrans" cxnId="{6116239A-CD81-486C-945B-8BC08BA93B22}">
      <dgm:prSet/>
      <dgm:spPr/>
      <dgm:t>
        <a:bodyPr/>
        <a:lstStyle/>
        <a:p>
          <a:endParaRPr lang="ru-RU"/>
        </a:p>
      </dgm:t>
    </dgm:pt>
    <dgm:pt modelId="{3C684AB1-5901-4621-B815-E1ED725498D7}">
      <dgm:prSet phldrT="[Текст]" custT="1"/>
      <dgm:spPr/>
      <dgm:t>
        <a:bodyPr/>
        <a:lstStyle/>
        <a:p>
          <a:r>
            <a:rPr lang="ru-RU" sz="1000" dirty="0"/>
            <a:t>Разогрейте мышцы и растянитесь перед прыжками со скакалкой. </a:t>
          </a:r>
        </a:p>
      </dgm:t>
    </dgm:pt>
    <dgm:pt modelId="{4212029A-BF30-4F45-B3F6-B0D13734322B}" type="parTrans" cxnId="{029597A0-9641-43A3-9F95-40AFDD85374D}">
      <dgm:prSet/>
      <dgm:spPr/>
      <dgm:t>
        <a:bodyPr/>
        <a:lstStyle/>
        <a:p>
          <a:endParaRPr lang="ru-RU"/>
        </a:p>
      </dgm:t>
    </dgm:pt>
    <dgm:pt modelId="{755448CD-14F5-4167-ABB0-BBEEF2E43C3E}" type="sibTrans" cxnId="{029597A0-9641-43A3-9F95-40AFDD85374D}">
      <dgm:prSet/>
      <dgm:spPr/>
      <dgm:t>
        <a:bodyPr/>
        <a:lstStyle/>
        <a:p>
          <a:endParaRPr lang="ru-RU"/>
        </a:p>
      </dgm:t>
    </dgm:pt>
    <dgm:pt modelId="{EFEB48D3-D649-4D78-9389-DF385E367022}">
      <dgm:prSet phldrT="[Текст]" custT="1"/>
      <dgm:spPr/>
      <dgm:t>
        <a:bodyPr/>
        <a:lstStyle/>
        <a:p>
          <a:r>
            <a:rPr lang="ru-RU" sz="1000" dirty="0"/>
            <a:t>Придавайте особое значение отдыху.</a:t>
          </a:r>
        </a:p>
      </dgm:t>
    </dgm:pt>
    <dgm:pt modelId="{CE8CE152-7118-4EFB-A747-B8AFC46A6CEA}" type="parTrans" cxnId="{027FFBC1-1E28-4B23-8ADF-0CD72122A0A9}">
      <dgm:prSet/>
      <dgm:spPr/>
      <dgm:t>
        <a:bodyPr/>
        <a:lstStyle/>
        <a:p>
          <a:endParaRPr lang="ru-RU"/>
        </a:p>
      </dgm:t>
    </dgm:pt>
    <dgm:pt modelId="{4AE305A3-B4BF-4340-8F2F-B416EFC1BEA0}" type="sibTrans" cxnId="{027FFBC1-1E28-4B23-8ADF-0CD72122A0A9}">
      <dgm:prSet/>
      <dgm:spPr/>
      <dgm:t>
        <a:bodyPr/>
        <a:lstStyle/>
        <a:p>
          <a:endParaRPr lang="ru-RU"/>
        </a:p>
      </dgm:t>
    </dgm:pt>
    <dgm:pt modelId="{722613D2-5756-4A59-B004-E8BB7C00C089}">
      <dgm:prSet phldrT="[Текст]"/>
      <dgm:spPr/>
      <dgm:t>
        <a:bodyPr/>
        <a:lstStyle/>
        <a:p>
          <a:r>
            <a:rPr lang="ru-RU" b="1" dirty="0"/>
            <a:t>Обоснование</a:t>
          </a:r>
          <a:endParaRPr lang="ru-RU" dirty="0"/>
        </a:p>
      </dgm:t>
    </dgm:pt>
    <dgm:pt modelId="{6458738C-E65B-4FC3-A80A-A27A4E80BAA2}" type="parTrans" cxnId="{F6B32E05-4C7E-46F0-ADAD-284165FBFAD8}">
      <dgm:prSet/>
      <dgm:spPr/>
      <dgm:t>
        <a:bodyPr/>
        <a:lstStyle/>
        <a:p>
          <a:endParaRPr lang="ru-RU"/>
        </a:p>
      </dgm:t>
    </dgm:pt>
    <dgm:pt modelId="{E9E16D6C-DA52-424C-A1EF-B62ADBEFD7CA}" type="sibTrans" cxnId="{F6B32E05-4C7E-46F0-ADAD-284165FBFAD8}">
      <dgm:prSet/>
      <dgm:spPr/>
      <dgm:t>
        <a:bodyPr/>
        <a:lstStyle/>
        <a:p>
          <a:endParaRPr lang="ru-RU"/>
        </a:p>
      </dgm:t>
    </dgm:pt>
    <dgm:pt modelId="{9AEDF2A3-FC3B-47D0-88C5-4C521F2BE4F3}">
      <dgm:prSet phldrT="[Текст]" custT="1"/>
      <dgm:spPr/>
      <dgm:t>
        <a:bodyPr/>
        <a:lstStyle/>
        <a:p>
          <a:r>
            <a:rPr lang="ru-RU" sz="1000" dirty="0"/>
            <a:t>Помогает предотвратить возможные удары </a:t>
          </a:r>
          <a:r>
            <a:rPr lang="ru-RU" sz="1000" dirty="0" err="1"/>
            <a:t>скипперов</a:t>
          </a:r>
          <a:r>
            <a:rPr lang="ru-RU" sz="1000" dirty="0"/>
            <a:t>  скакалкой во время прыжков и позволяет спортсменам выходить или входить в зал, не мешая другим.</a:t>
          </a:r>
        </a:p>
      </dgm:t>
    </dgm:pt>
    <dgm:pt modelId="{9FB33798-5343-42BD-9315-D9252AFDB3D7}" type="parTrans" cxnId="{1E14A279-BC81-448C-9FBD-8977A145A045}">
      <dgm:prSet/>
      <dgm:spPr/>
      <dgm:t>
        <a:bodyPr/>
        <a:lstStyle/>
        <a:p>
          <a:endParaRPr lang="ru-RU"/>
        </a:p>
      </dgm:t>
    </dgm:pt>
    <dgm:pt modelId="{B76E476D-2A57-4459-B750-0C1D06B619CB}" type="sibTrans" cxnId="{1E14A279-BC81-448C-9FBD-8977A145A045}">
      <dgm:prSet/>
      <dgm:spPr/>
      <dgm:t>
        <a:bodyPr/>
        <a:lstStyle/>
        <a:p>
          <a:endParaRPr lang="ru-RU"/>
        </a:p>
      </dgm:t>
    </dgm:pt>
    <dgm:pt modelId="{819C1D6F-24D2-4362-BE01-487F5F6BCB7B}">
      <dgm:prSet phldrT="[Текст]" custT="1"/>
      <dgm:spPr/>
      <dgm:t>
        <a:bodyPr/>
        <a:lstStyle/>
        <a:p>
          <a:r>
            <a:rPr lang="ru-RU" sz="1000" dirty="0"/>
            <a:t>Постепенно подготавливая тело к нагрузке снижается риск травмы и усиливается эффект от тренировки</a:t>
          </a:r>
        </a:p>
      </dgm:t>
    </dgm:pt>
    <dgm:pt modelId="{9B63548A-F676-4914-9BE4-9DA87117A051}" type="parTrans" cxnId="{7B987D45-C8FF-43FD-B4BF-57C39AD95C17}">
      <dgm:prSet/>
      <dgm:spPr/>
      <dgm:t>
        <a:bodyPr/>
        <a:lstStyle/>
        <a:p>
          <a:endParaRPr lang="ru-RU"/>
        </a:p>
      </dgm:t>
    </dgm:pt>
    <dgm:pt modelId="{DB744FB4-EDD2-4A82-8D43-BA2493AEDBC3}" type="sibTrans" cxnId="{7B987D45-C8FF-43FD-B4BF-57C39AD95C17}">
      <dgm:prSet/>
      <dgm:spPr/>
      <dgm:t>
        <a:bodyPr/>
        <a:lstStyle/>
        <a:p>
          <a:endParaRPr lang="ru-RU"/>
        </a:p>
      </dgm:t>
    </dgm:pt>
    <dgm:pt modelId="{96A22C3C-38E4-41BB-8491-571599CE3E66}">
      <dgm:prSet phldrT="[Текст]" custT="1"/>
      <dgm:spPr/>
      <dgm:t>
        <a:bodyPr/>
        <a:lstStyle/>
        <a:p>
          <a:r>
            <a:rPr lang="ru-RU" sz="1000" dirty="0"/>
            <a:t>Помогает </a:t>
          </a:r>
          <a:r>
            <a:rPr lang="ru-RU" sz="1000" dirty="0" err="1"/>
            <a:t>скипперам</a:t>
          </a:r>
          <a:r>
            <a:rPr lang="ru-RU" sz="1000" dirty="0"/>
            <a:t> избежать болезненных ощущений в напряженных мышцах.</a:t>
          </a:r>
        </a:p>
      </dgm:t>
    </dgm:pt>
    <dgm:pt modelId="{4D0E29D9-ACAC-41BB-A531-65FBDD1F310E}" type="parTrans" cxnId="{0B1E5D81-5162-4CE8-90A4-393A6ED6F818}">
      <dgm:prSet/>
      <dgm:spPr/>
      <dgm:t>
        <a:bodyPr/>
        <a:lstStyle/>
        <a:p>
          <a:endParaRPr lang="ru-RU"/>
        </a:p>
      </dgm:t>
    </dgm:pt>
    <dgm:pt modelId="{D1A4D70A-A078-4379-BAF3-250FD99D14F0}" type="sibTrans" cxnId="{0B1E5D81-5162-4CE8-90A4-393A6ED6F818}">
      <dgm:prSet/>
      <dgm:spPr/>
      <dgm:t>
        <a:bodyPr/>
        <a:lstStyle/>
        <a:p>
          <a:endParaRPr lang="ru-RU"/>
        </a:p>
      </dgm:t>
    </dgm:pt>
    <dgm:pt modelId="{82AD1FB5-A4F6-4E5B-A2AB-965DB8020787}">
      <dgm:prSet custT="1"/>
      <dgm:spPr/>
      <dgm:t>
        <a:bodyPr/>
        <a:lstStyle/>
        <a:p>
          <a:r>
            <a:rPr lang="ru-RU" sz="1000" dirty="0" err="1"/>
            <a:t>Скипперы</a:t>
          </a:r>
          <a:r>
            <a:rPr lang="ru-RU" sz="1000" dirty="0"/>
            <a:t> должны периодически приземляться на пятки во время прыжков на скакалке.</a:t>
          </a:r>
        </a:p>
      </dgm:t>
    </dgm:pt>
    <dgm:pt modelId="{AF0D45DD-337A-4041-9912-7A90ECC2C62B}" type="parTrans" cxnId="{9F241C10-2E5B-4933-A624-6EE46AF6AFD5}">
      <dgm:prSet/>
      <dgm:spPr/>
      <dgm:t>
        <a:bodyPr/>
        <a:lstStyle/>
        <a:p>
          <a:endParaRPr lang="ru-RU"/>
        </a:p>
      </dgm:t>
    </dgm:pt>
    <dgm:pt modelId="{B7AC2FF0-DAD0-4BBC-9E49-80A5C08ECBC2}" type="sibTrans" cxnId="{9F241C10-2E5B-4933-A624-6EE46AF6AFD5}">
      <dgm:prSet/>
      <dgm:spPr/>
      <dgm:t>
        <a:bodyPr/>
        <a:lstStyle/>
        <a:p>
          <a:endParaRPr lang="ru-RU"/>
        </a:p>
      </dgm:t>
    </dgm:pt>
    <dgm:pt modelId="{EA101486-6D74-42ED-9C22-11735224C615}">
      <dgm:prSet custT="1"/>
      <dgm:spPr/>
      <dgm:t>
        <a:bodyPr/>
        <a:lstStyle/>
        <a:p>
          <a:r>
            <a:rPr lang="ru-RU" sz="1000" dirty="0"/>
            <a:t>Позволяет избежать повреждения ахиллова сухожилия.</a:t>
          </a:r>
        </a:p>
      </dgm:t>
    </dgm:pt>
    <dgm:pt modelId="{1C69E702-535D-4D6D-B7EB-2AC22E1C921E}" type="parTrans" cxnId="{638F5BAF-E15A-4413-A1FD-CDA87B46D7FF}">
      <dgm:prSet/>
      <dgm:spPr/>
      <dgm:t>
        <a:bodyPr/>
        <a:lstStyle/>
        <a:p>
          <a:endParaRPr lang="ru-RU"/>
        </a:p>
      </dgm:t>
    </dgm:pt>
    <dgm:pt modelId="{357BF606-3DC3-4109-A5EB-AAD7695CBC62}" type="sibTrans" cxnId="{638F5BAF-E15A-4413-A1FD-CDA87B46D7FF}">
      <dgm:prSet/>
      <dgm:spPr/>
      <dgm:t>
        <a:bodyPr/>
        <a:lstStyle/>
        <a:p>
          <a:endParaRPr lang="ru-RU"/>
        </a:p>
      </dgm:t>
    </dgm:pt>
    <dgm:pt modelId="{8D184605-3D97-4B74-97AA-074D6D4002A2}" type="pres">
      <dgm:prSet presAssocID="{0143FE99-D11E-440F-9763-7C8AB2DDCD49}" presName="layout" presStyleCnt="0">
        <dgm:presLayoutVars>
          <dgm:chMax/>
          <dgm:chPref/>
          <dgm:dir/>
          <dgm:resizeHandles/>
        </dgm:presLayoutVars>
      </dgm:prSet>
      <dgm:spPr/>
    </dgm:pt>
    <dgm:pt modelId="{D8F7226D-928B-4F58-B83D-DBE575111476}" type="pres">
      <dgm:prSet presAssocID="{E0A1A5B5-A8B2-44EB-9F04-F6695E6FE10C}" presName="root" presStyleCnt="0">
        <dgm:presLayoutVars>
          <dgm:chMax/>
          <dgm:chPref/>
        </dgm:presLayoutVars>
      </dgm:prSet>
      <dgm:spPr/>
    </dgm:pt>
    <dgm:pt modelId="{A4403DC3-F618-4FBE-9A1C-9A9B54441718}" type="pres">
      <dgm:prSet presAssocID="{E0A1A5B5-A8B2-44EB-9F04-F6695E6FE10C}" presName="rootComposite" presStyleCnt="0">
        <dgm:presLayoutVars/>
      </dgm:prSet>
      <dgm:spPr/>
    </dgm:pt>
    <dgm:pt modelId="{D783D7D6-32CB-4FEE-BE75-D9C4C59462C2}" type="pres">
      <dgm:prSet presAssocID="{E0A1A5B5-A8B2-44EB-9F04-F6695E6FE10C}" presName="ParentAccent" presStyleLbl="alignNode1" presStyleIdx="0" presStyleCnt="2"/>
      <dgm:spPr/>
    </dgm:pt>
    <dgm:pt modelId="{1D1AA0D6-754A-4357-90B2-0E9DAE5DAB55}" type="pres">
      <dgm:prSet presAssocID="{E0A1A5B5-A8B2-44EB-9F04-F6695E6FE10C}" presName="ParentSmallAccent" presStyleLbl="fgAcc1" presStyleIdx="0" presStyleCnt="2"/>
      <dgm:spPr/>
    </dgm:pt>
    <dgm:pt modelId="{11A29798-B110-4377-9F95-B9CF3D8A90FF}" type="pres">
      <dgm:prSet presAssocID="{E0A1A5B5-A8B2-44EB-9F04-F6695E6FE10C}" presName="Parent" presStyleLbl="revTx" presStyleIdx="0" presStyleCnt="10">
        <dgm:presLayoutVars>
          <dgm:chMax/>
          <dgm:chPref val="4"/>
          <dgm:bulletEnabled val="1"/>
        </dgm:presLayoutVars>
      </dgm:prSet>
      <dgm:spPr/>
    </dgm:pt>
    <dgm:pt modelId="{39441A9E-CB5C-4755-9380-8AFD3757778B}" type="pres">
      <dgm:prSet presAssocID="{E0A1A5B5-A8B2-44EB-9F04-F6695E6FE10C}" presName="childShape" presStyleCnt="0">
        <dgm:presLayoutVars>
          <dgm:chMax val="0"/>
          <dgm:chPref val="0"/>
        </dgm:presLayoutVars>
      </dgm:prSet>
      <dgm:spPr/>
    </dgm:pt>
    <dgm:pt modelId="{F4F78A38-A1AE-42EB-A1BE-305A80C2D5ED}" type="pres">
      <dgm:prSet presAssocID="{3B8C1D28-2FC6-427A-9FF4-B3961532EB88}" presName="childComposite" presStyleCnt="0">
        <dgm:presLayoutVars>
          <dgm:chMax val="0"/>
          <dgm:chPref val="0"/>
        </dgm:presLayoutVars>
      </dgm:prSet>
      <dgm:spPr/>
    </dgm:pt>
    <dgm:pt modelId="{CEE4A8B7-4745-4605-9E65-8765DF037137}" type="pres">
      <dgm:prSet presAssocID="{3B8C1D28-2FC6-427A-9FF4-B3961532EB88}" presName="ChildAccent" presStyleLbl="solidFgAcc1" presStyleIdx="0" presStyleCnt="8"/>
      <dgm:spPr/>
    </dgm:pt>
    <dgm:pt modelId="{AFAFBC61-DBDC-48DF-8A72-E3CF8B3B0FD0}" type="pres">
      <dgm:prSet presAssocID="{3B8C1D28-2FC6-427A-9FF4-B3961532EB88}" presName="Child" presStyleLbl="revTx" presStyleIdx="1" presStyleCnt="10" custScaleY="206058">
        <dgm:presLayoutVars>
          <dgm:chMax val="0"/>
          <dgm:chPref val="0"/>
          <dgm:bulletEnabled val="1"/>
        </dgm:presLayoutVars>
      </dgm:prSet>
      <dgm:spPr/>
    </dgm:pt>
    <dgm:pt modelId="{116A9D4F-46E8-4E81-A82E-F9824918C8F2}" type="pres">
      <dgm:prSet presAssocID="{3C684AB1-5901-4621-B815-E1ED725498D7}" presName="childComposite" presStyleCnt="0">
        <dgm:presLayoutVars>
          <dgm:chMax val="0"/>
          <dgm:chPref val="0"/>
        </dgm:presLayoutVars>
      </dgm:prSet>
      <dgm:spPr/>
    </dgm:pt>
    <dgm:pt modelId="{6B1E9D40-D890-462A-8D8E-5663B2266A72}" type="pres">
      <dgm:prSet presAssocID="{3C684AB1-5901-4621-B815-E1ED725498D7}" presName="ChildAccent" presStyleLbl="solidFgAcc1" presStyleIdx="1" presStyleCnt="8"/>
      <dgm:spPr/>
    </dgm:pt>
    <dgm:pt modelId="{7BEEE6E3-9AEC-4163-8FCD-B95DB4855B97}" type="pres">
      <dgm:prSet presAssocID="{3C684AB1-5901-4621-B815-E1ED725498D7}" presName="Child" presStyleLbl="revTx" presStyleIdx="2" presStyleCnt="10" custScaleY="206058">
        <dgm:presLayoutVars>
          <dgm:chMax val="0"/>
          <dgm:chPref val="0"/>
          <dgm:bulletEnabled val="1"/>
        </dgm:presLayoutVars>
      </dgm:prSet>
      <dgm:spPr/>
    </dgm:pt>
    <dgm:pt modelId="{C5F7CD60-51EC-43FA-8F33-643E1B466788}" type="pres">
      <dgm:prSet presAssocID="{EFEB48D3-D649-4D78-9389-DF385E367022}" presName="childComposite" presStyleCnt="0">
        <dgm:presLayoutVars>
          <dgm:chMax val="0"/>
          <dgm:chPref val="0"/>
        </dgm:presLayoutVars>
      </dgm:prSet>
      <dgm:spPr/>
    </dgm:pt>
    <dgm:pt modelId="{E8D7DCF0-510F-45A2-8E80-80214D41C83F}" type="pres">
      <dgm:prSet presAssocID="{EFEB48D3-D649-4D78-9389-DF385E367022}" presName="ChildAccent" presStyleLbl="solidFgAcc1" presStyleIdx="2" presStyleCnt="8"/>
      <dgm:spPr/>
    </dgm:pt>
    <dgm:pt modelId="{767C6ED2-7E2F-4028-84F0-19165B42A55B}" type="pres">
      <dgm:prSet presAssocID="{EFEB48D3-D649-4D78-9389-DF385E367022}" presName="Child" presStyleLbl="revTx" presStyleIdx="3" presStyleCnt="10" custScaleY="206058">
        <dgm:presLayoutVars>
          <dgm:chMax val="0"/>
          <dgm:chPref val="0"/>
          <dgm:bulletEnabled val="1"/>
        </dgm:presLayoutVars>
      </dgm:prSet>
      <dgm:spPr/>
    </dgm:pt>
    <dgm:pt modelId="{F71C86F9-7A5E-42B7-9E75-A8E888F094E5}" type="pres">
      <dgm:prSet presAssocID="{82AD1FB5-A4F6-4E5B-A2AB-965DB8020787}" presName="childComposite" presStyleCnt="0">
        <dgm:presLayoutVars>
          <dgm:chMax val="0"/>
          <dgm:chPref val="0"/>
        </dgm:presLayoutVars>
      </dgm:prSet>
      <dgm:spPr/>
    </dgm:pt>
    <dgm:pt modelId="{E4F5A840-10C5-4DB6-B95E-5812A555F954}" type="pres">
      <dgm:prSet presAssocID="{82AD1FB5-A4F6-4E5B-A2AB-965DB8020787}" presName="ChildAccent" presStyleLbl="solidFgAcc1" presStyleIdx="3" presStyleCnt="8"/>
      <dgm:spPr/>
    </dgm:pt>
    <dgm:pt modelId="{4ADB4CF5-6D02-4F04-8F93-6BEEFD56670F}" type="pres">
      <dgm:prSet presAssocID="{82AD1FB5-A4F6-4E5B-A2AB-965DB8020787}" presName="Child" presStyleLbl="revTx" presStyleIdx="4" presStyleCnt="10" custScaleY="280026">
        <dgm:presLayoutVars>
          <dgm:chMax val="0"/>
          <dgm:chPref val="0"/>
          <dgm:bulletEnabled val="1"/>
        </dgm:presLayoutVars>
      </dgm:prSet>
      <dgm:spPr/>
    </dgm:pt>
    <dgm:pt modelId="{EB4A04F8-C67F-480F-B400-DB6D5F6EAC9B}" type="pres">
      <dgm:prSet presAssocID="{722613D2-5756-4A59-B004-E8BB7C00C089}" presName="root" presStyleCnt="0">
        <dgm:presLayoutVars>
          <dgm:chMax/>
          <dgm:chPref/>
        </dgm:presLayoutVars>
      </dgm:prSet>
      <dgm:spPr/>
    </dgm:pt>
    <dgm:pt modelId="{2C3D12E6-5192-44CF-88DD-6428B5FE1D4F}" type="pres">
      <dgm:prSet presAssocID="{722613D2-5756-4A59-B004-E8BB7C00C089}" presName="rootComposite" presStyleCnt="0">
        <dgm:presLayoutVars/>
      </dgm:prSet>
      <dgm:spPr/>
    </dgm:pt>
    <dgm:pt modelId="{F6ECE66C-1781-4564-B352-2EF7029C8829}" type="pres">
      <dgm:prSet presAssocID="{722613D2-5756-4A59-B004-E8BB7C00C089}" presName="ParentAccent" presStyleLbl="alignNode1" presStyleIdx="1" presStyleCnt="2"/>
      <dgm:spPr/>
    </dgm:pt>
    <dgm:pt modelId="{70B10215-D264-45EA-AE24-E23C81E768A0}" type="pres">
      <dgm:prSet presAssocID="{722613D2-5756-4A59-B004-E8BB7C00C089}" presName="ParentSmallAccent" presStyleLbl="fgAcc1" presStyleIdx="1" presStyleCnt="2"/>
      <dgm:spPr/>
    </dgm:pt>
    <dgm:pt modelId="{09B47A19-0ED4-482C-B38C-C8FA6484D409}" type="pres">
      <dgm:prSet presAssocID="{722613D2-5756-4A59-B004-E8BB7C00C089}" presName="Parent" presStyleLbl="revTx" presStyleIdx="5" presStyleCnt="10">
        <dgm:presLayoutVars>
          <dgm:chMax/>
          <dgm:chPref val="4"/>
          <dgm:bulletEnabled val="1"/>
        </dgm:presLayoutVars>
      </dgm:prSet>
      <dgm:spPr/>
    </dgm:pt>
    <dgm:pt modelId="{A683D274-5B29-47C7-8674-E8638FFDA496}" type="pres">
      <dgm:prSet presAssocID="{722613D2-5756-4A59-B004-E8BB7C00C089}" presName="childShape" presStyleCnt="0">
        <dgm:presLayoutVars>
          <dgm:chMax val="0"/>
          <dgm:chPref val="0"/>
        </dgm:presLayoutVars>
      </dgm:prSet>
      <dgm:spPr/>
    </dgm:pt>
    <dgm:pt modelId="{41C2F2EB-370B-4D6F-B1C8-9C7DE9CC5F03}" type="pres">
      <dgm:prSet presAssocID="{9AEDF2A3-FC3B-47D0-88C5-4C521F2BE4F3}" presName="childComposite" presStyleCnt="0">
        <dgm:presLayoutVars>
          <dgm:chMax val="0"/>
          <dgm:chPref val="0"/>
        </dgm:presLayoutVars>
      </dgm:prSet>
      <dgm:spPr/>
    </dgm:pt>
    <dgm:pt modelId="{8541B223-AE70-4B69-AA7E-9FE9B9381E24}" type="pres">
      <dgm:prSet presAssocID="{9AEDF2A3-FC3B-47D0-88C5-4C521F2BE4F3}" presName="ChildAccent" presStyleLbl="solidFgAcc1" presStyleIdx="4" presStyleCnt="8"/>
      <dgm:spPr/>
    </dgm:pt>
    <dgm:pt modelId="{1B90AFA5-66F1-42AC-A47A-7B9E9E422982}" type="pres">
      <dgm:prSet presAssocID="{9AEDF2A3-FC3B-47D0-88C5-4C521F2BE4F3}" presName="Child" presStyleLbl="revTx" presStyleIdx="6" presStyleCnt="10" custScaleY="206058">
        <dgm:presLayoutVars>
          <dgm:chMax val="0"/>
          <dgm:chPref val="0"/>
          <dgm:bulletEnabled val="1"/>
        </dgm:presLayoutVars>
      </dgm:prSet>
      <dgm:spPr/>
    </dgm:pt>
    <dgm:pt modelId="{9E82EE54-E0F2-49BA-B21A-6BC90E0B6FCE}" type="pres">
      <dgm:prSet presAssocID="{819C1D6F-24D2-4362-BE01-487F5F6BCB7B}" presName="childComposite" presStyleCnt="0">
        <dgm:presLayoutVars>
          <dgm:chMax val="0"/>
          <dgm:chPref val="0"/>
        </dgm:presLayoutVars>
      </dgm:prSet>
      <dgm:spPr/>
    </dgm:pt>
    <dgm:pt modelId="{2292EEC2-AA5A-41BB-887C-1713AC233910}" type="pres">
      <dgm:prSet presAssocID="{819C1D6F-24D2-4362-BE01-487F5F6BCB7B}" presName="ChildAccent" presStyleLbl="solidFgAcc1" presStyleIdx="5" presStyleCnt="8"/>
      <dgm:spPr/>
    </dgm:pt>
    <dgm:pt modelId="{51A07D43-4E03-4C35-9668-B332C17F2A1E}" type="pres">
      <dgm:prSet presAssocID="{819C1D6F-24D2-4362-BE01-487F5F6BCB7B}" presName="Child" presStyleLbl="revTx" presStyleIdx="7" presStyleCnt="10" custScaleY="206058">
        <dgm:presLayoutVars>
          <dgm:chMax val="0"/>
          <dgm:chPref val="0"/>
          <dgm:bulletEnabled val="1"/>
        </dgm:presLayoutVars>
      </dgm:prSet>
      <dgm:spPr/>
    </dgm:pt>
    <dgm:pt modelId="{FD4216EF-33E3-4FD1-9F22-0B2F95D17F6A}" type="pres">
      <dgm:prSet presAssocID="{96A22C3C-38E4-41BB-8491-571599CE3E66}" presName="childComposite" presStyleCnt="0">
        <dgm:presLayoutVars>
          <dgm:chMax val="0"/>
          <dgm:chPref val="0"/>
        </dgm:presLayoutVars>
      </dgm:prSet>
      <dgm:spPr/>
    </dgm:pt>
    <dgm:pt modelId="{554EE987-6881-415C-A45A-BFB7B89C2F8C}" type="pres">
      <dgm:prSet presAssocID="{96A22C3C-38E4-41BB-8491-571599CE3E66}" presName="ChildAccent" presStyleLbl="solidFgAcc1" presStyleIdx="6" presStyleCnt="8"/>
      <dgm:spPr/>
    </dgm:pt>
    <dgm:pt modelId="{1216F01F-8ECA-420A-8980-F3F675BFE9BC}" type="pres">
      <dgm:prSet presAssocID="{96A22C3C-38E4-41BB-8491-571599CE3E66}" presName="Child" presStyleLbl="revTx" presStyleIdx="8" presStyleCnt="10" custScaleY="206058">
        <dgm:presLayoutVars>
          <dgm:chMax val="0"/>
          <dgm:chPref val="0"/>
          <dgm:bulletEnabled val="1"/>
        </dgm:presLayoutVars>
      </dgm:prSet>
      <dgm:spPr/>
    </dgm:pt>
    <dgm:pt modelId="{73FC559D-7315-4CE2-B34C-551F63EDC36F}" type="pres">
      <dgm:prSet presAssocID="{EA101486-6D74-42ED-9C22-11735224C615}" presName="childComposite" presStyleCnt="0">
        <dgm:presLayoutVars>
          <dgm:chMax val="0"/>
          <dgm:chPref val="0"/>
        </dgm:presLayoutVars>
      </dgm:prSet>
      <dgm:spPr/>
    </dgm:pt>
    <dgm:pt modelId="{F5FA264F-9954-4FE0-A8AE-427FB2ED95D3}" type="pres">
      <dgm:prSet presAssocID="{EA101486-6D74-42ED-9C22-11735224C615}" presName="ChildAccent" presStyleLbl="solidFgAcc1" presStyleIdx="7" presStyleCnt="8"/>
      <dgm:spPr/>
    </dgm:pt>
    <dgm:pt modelId="{C909067E-D398-41E7-8E21-2C5B023B366F}" type="pres">
      <dgm:prSet presAssocID="{EA101486-6D74-42ED-9C22-11735224C615}" presName="Child" presStyleLbl="revTx" presStyleIdx="9" presStyleCnt="10" custScaleY="206058">
        <dgm:presLayoutVars>
          <dgm:chMax val="0"/>
          <dgm:chPref val="0"/>
          <dgm:bulletEnabled val="1"/>
        </dgm:presLayoutVars>
      </dgm:prSet>
      <dgm:spPr/>
    </dgm:pt>
  </dgm:ptLst>
  <dgm:cxnLst>
    <dgm:cxn modelId="{F6B32E05-4C7E-46F0-ADAD-284165FBFAD8}" srcId="{0143FE99-D11E-440F-9763-7C8AB2DDCD49}" destId="{722613D2-5756-4A59-B004-E8BB7C00C089}" srcOrd="1" destOrd="0" parTransId="{6458738C-E65B-4FC3-A80A-A27A4E80BAA2}" sibTransId="{E9E16D6C-DA52-424C-A1EF-B62ADBEFD7CA}"/>
    <dgm:cxn modelId="{9F241C10-2E5B-4933-A624-6EE46AF6AFD5}" srcId="{E0A1A5B5-A8B2-44EB-9F04-F6695E6FE10C}" destId="{82AD1FB5-A4F6-4E5B-A2AB-965DB8020787}" srcOrd="3" destOrd="0" parTransId="{AF0D45DD-337A-4041-9912-7A90ECC2C62B}" sibTransId="{B7AC2FF0-DAD0-4BBC-9E49-80A5C08ECBC2}"/>
    <dgm:cxn modelId="{1B072F3E-D12D-4B7C-AEC5-AFCCC1A999AA}" type="presOf" srcId="{3B8C1D28-2FC6-427A-9FF4-B3961532EB88}" destId="{AFAFBC61-DBDC-48DF-8A72-E3CF8B3B0FD0}" srcOrd="0" destOrd="0" presId="urn:microsoft.com/office/officeart/2008/layout/SquareAccentList"/>
    <dgm:cxn modelId="{90BE0F40-324A-44DC-94B6-ADA167D81276}" type="presOf" srcId="{82AD1FB5-A4F6-4E5B-A2AB-965DB8020787}" destId="{4ADB4CF5-6D02-4F04-8F93-6BEEFD56670F}" srcOrd="0" destOrd="0" presId="urn:microsoft.com/office/officeart/2008/layout/SquareAccentList"/>
    <dgm:cxn modelId="{7B987D45-C8FF-43FD-B4BF-57C39AD95C17}" srcId="{722613D2-5756-4A59-B004-E8BB7C00C089}" destId="{819C1D6F-24D2-4362-BE01-487F5F6BCB7B}" srcOrd="1" destOrd="0" parTransId="{9B63548A-F676-4914-9BE4-9DA87117A051}" sibTransId="{DB744FB4-EDD2-4A82-8D43-BA2493AEDBC3}"/>
    <dgm:cxn modelId="{77A9B06F-689C-4E04-BC77-0792013A740F}" type="presOf" srcId="{EA101486-6D74-42ED-9C22-11735224C615}" destId="{C909067E-D398-41E7-8E21-2C5B023B366F}" srcOrd="0" destOrd="0" presId="urn:microsoft.com/office/officeart/2008/layout/SquareAccentList"/>
    <dgm:cxn modelId="{821FB872-0684-41CC-84CD-004BD1D78021}" type="presOf" srcId="{EFEB48D3-D649-4D78-9389-DF385E367022}" destId="{767C6ED2-7E2F-4028-84F0-19165B42A55B}" srcOrd="0" destOrd="0" presId="urn:microsoft.com/office/officeart/2008/layout/SquareAccentList"/>
    <dgm:cxn modelId="{35606156-CE93-4760-9C66-A449220B5D66}" type="presOf" srcId="{819C1D6F-24D2-4362-BE01-487F5F6BCB7B}" destId="{51A07D43-4E03-4C35-9668-B332C17F2A1E}" srcOrd="0" destOrd="0" presId="urn:microsoft.com/office/officeart/2008/layout/SquareAccentList"/>
    <dgm:cxn modelId="{1E14A279-BC81-448C-9FBD-8977A145A045}" srcId="{722613D2-5756-4A59-B004-E8BB7C00C089}" destId="{9AEDF2A3-FC3B-47D0-88C5-4C521F2BE4F3}" srcOrd="0" destOrd="0" parTransId="{9FB33798-5343-42BD-9315-D9252AFDB3D7}" sibTransId="{B76E476D-2A57-4459-B750-0C1D06B619CB}"/>
    <dgm:cxn modelId="{0B1E5D81-5162-4CE8-90A4-393A6ED6F818}" srcId="{722613D2-5756-4A59-B004-E8BB7C00C089}" destId="{96A22C3C-38E4-41BB-8491-571599CE3E66}" srcOrd="2" destOrd="0" parTransId="{4D0E29D9-ACAC-41BB-A531-65FBDD1F310E}" sibTransId="{D1A4D70A-A078-4379-BAF3-250FD99D14F0}"/>
    <dgm:cxn modelId="{5561DF88-DEA4-4571-80E9-0C526B405000}" type="presOf" srcId="{9AEDF2A3-FC3B-47D0-88C5-4C521F2BE4F3}" destId="{1B90AFA5-66F1-42AC-A47A-7B9E9E422982}" srcOrd="0" destOrd="0" presId="urn:microsoft.com/office/officeart/2008/layout/SquareAccentList"/>
    <dgm:cxn modelId="{6116239A-CD81-486C-945B-8BC08BA93B22}" srcId="{E0A1A5B5-A8B2-44EB-9F04-F6695E6FE10C}" destId="{3B8C1D28-2FC6-427A-9FF4-B3961532EB88}" srcOrd="0" destOrd="0" parTransId="{70038500-42D4-49AE-B719-D9D5D39472EC}" sibTransId="{407C8A50-5A43-4C5A-A008-3AF0FFDDF0C6}"/>
    <dgm:cxn modelId="{029597A0-9641-43A3-9F95-40AFDD85374D}" srcId="{E0A1A5B5-A8B2-44EB-9F04-F6695E6FE10C}" destId="{3C684AB1-5901-4621-B815-E1ED725498D7}" srcOrd="1" destOrd="0" parTransId="{4212029A-BF30-4F45-B3F6-B0D13734322B}" sibTransId="{755448CD-14F5-4167-ABB0-BBEEF2E43C3E}"/>
    <dgm:cxn modelId="{638F5BAF-E15A-4413-A1FD-CDA87B46D7FF}" srcId="{722613D2-5756-4A59-B004-E8BB7C00C089}" destId="{EA101486-6D74-42ED-9C22-11735224C615}" srcOrd="3" destOrd="0" parTransId="{1C69E702-535D-4D6D-B7EB-2AC22E1C921E}" sibTransId="{357BF606-3DC3-4109-A5EB-AAD7695CBC62}"/>
    <dgm:cxn modelId="{FEAD3AB5-1C1D-4952-99D7-1CFB93D27AF2}" type="presOf" srcId="{E0A1A5B5-A8B2-44EB-9F04-F6695E6FE10C}" destId="{11A29798-B110-4377-9F95-B9CF3D8A90FF}" srcOrd="0" destOrd="0" presId="urn:microsoft.com/office/officeart/2008/layout/SquareAccentList"/>
    <dgm:cxn modelId="{027FFBC1-1E28-4B23-8ADF-0CD72122A0A9}" srcId="{E0A1A5B5-A8B2-44EB-9F04-F6695E6FE10C}" destId="{EFEB48D3-D649-4D78-9389-DF385E367022}" srcOrd="2" destOrd="0" parTransId="{CE8CE152-7118-4EFB-A747-B8AFC46A6CEA}" sibTransId="{4AE305A3-B4BF-4340-8F2F-B416EFC1BEA0}"/>
    <dgm:cxn modelId="{1E52B3CB-8A6A-4816-973D-1F0C06DAE04D}" type="presOf" srcId="{3C684AB1-5901-4621-B815-E1ED725498D7}" destId="{7BEEE6E3-9AEC-4163-8FCD-B95DB4855B97}" srcOrd="0" destOrd="0" presId="urn:microsoft.com/office/officeart/2008/layout/SquareAccentList"/>
    <dgm:cxn modelId="{7A25D7CD-323A-492D-8252-ADA06741452A}" type="presOf" srcId="{722613D2-5756-4A59-B004-E8BB7C00C089}" destId="{09B47A19-0ED4-482C-B38C-C8FA6484D409}" srcOrd="0" destOrd="0" presId="urn:microsoft.com/office/officeart/2008/layout/SquareAccentList"/>
    <dgm:cxn modelId="{221A4BD3-CDB8-4D2E-857E-E100D7BEB317}" type="presOf" srcId="{96A22C3C-38E4-41BB-8491-571599CE3E66}" destId="{1216F01F-8ECA-420A-8980-F3F675BFE9BC}" srcOrd="0" destOrd="0" presId="urn:microsoft.com/office/officeart/2008/layout/SquareAccentList"/>
    <dgm:cxn modelId="{E37145EE-D256-4453-A4C3-622DC8B47CD2}" srcId="{0143FE99-D11E-440F-9763-7C8AB2DDCD49}" destId="{E0A1A5B5-A8B2-44EB-9F04-F6695E6FE10C}" srcOrd="0" destOrd="0" parTransId="{CCF82AB4-E32C-4955-B064-D78116F18EED}" sibTransId="{FF55950D-42DB-4050-A1E9-D9455D8F6996}"/>
    <dgm:cxn modelId="{4277F1EF-7354-4B66-90D2-979780360821}" type="presOf" srcId="{0143FE99-D11E-440F-9763-7C8AB2DDCD49}" destId="{8D184605-3D97-4B74-97AA-074D6D4002A2}" srcOrd="0" destOrd="0" presId="urn:microsoft.com/office/officeart/2008/layout/SquareAccentList"/>
    <dgm:cxn modelId="{001C07CF-71F8-4931-97A9-0438EF919917}" type="presParOf" srcId="{8D184605-3D97-4B74-97AA-074D6D4002A2}" destId="{D8F7226D-928B-4F58-B83D-DBE575111476}" srcOrd="0" destOrd="0" presId="urn:microsoft.com/office/officeart/2008/layout/SquareAccentList"/>
    <dgm:cxn modelId="{25569A32-C635-46D6-9317-A645148BBA6C}" type="presParOf" srcId="{D8F7226D-928B-4F58-B83D-DBE575111476}" destId="{A4403DC3-F618-4FBE-9A1C-9A9B54441718}" srcOrd="0" destOrd="0" presId="urn:microsoft.com/office/officeart/2008/layout/SquareAccentList"/>
    <dgm:cxn modelId="{53821872-2D27-4239-A677-8A265CC482DE}" type="presParOf" srcId="{A4403DC3-F618-4FBE-9A1C-9A9B54441718}" destId="{D783D7D6-32CB-4FEE-BE75-D9C4C59462C2}" srcOrd="0" destOrd="0" presId="urn:microsoft.com/office/officeart/2008/layout/SquareAccentList"/>
    <dgm:cxn modelId="{EDDEAD9E-B4B5-496B-8B58-5AF9142D5485}" type="presParOf" srcId="{A4403DC3-F618-4FBE-9A1C-9A9B54441718}" destId="{1D1AA0D6-754A-4357-90B2-0E9DAE5DAB55}" srcOrd="1" destOrd="0" presId="urn:microsoft.com/office/officeart/2008/layout/SquareAccentList"/>
    <dgm:cxn modelId="{5C78F101-9AFB-40A8-BCC1-D92E78E4D37A}" type="presParOf" srcId="{A4403DC3-F618-4FBE-9A1C-9A9B54441718}" destId="{11A29798-B110-4377-9F95-B9CF3D8A90FF}" srcOrd="2" destOrd="0" presId="urn:microsoft.com/office/officeart/2008/layout/SquareAccentList"/>
    <dgm:cxn modelId="{25D44F0E-9792-42B7-8303-ECDD77C18D01}" type="presParOf" srcId="{D8F7226D-928B-4F58-B83D-DBE575111476}" destId="{39441A9E-CB5C-4755-9380-8AFD3757778B}" srcOrd="1" destOrd="0" presId="urn:microsoft.com/office/officeart/2008/layout/SquareAccentList"/>
    <dgm:cxn modelId="{27ED985A-A426-46A8-BC34-642D75A5934F}" type="presParOf" srcId="{39441A9E-CB5C-4755-9380-8AFD3757778B}" destId="{F4F78A38-A1AE-42EB-A1BE-305A80C2D5ED}" srcOrd="0" destOrd="0" presId="urn:microsoft.com/office/officeart/2008/layout/SquareAccentList"/>
    <dgm:cxn modelId="{2ED6BE9A-0D6C-4648-BB92-7537961AA3B4}" type="presParOf" srcId="{F4F78A38-A1AE-42EB-A1BE-305A80C2D5ED}" destId="{CEE4A8B7-4745-4605-9E65-8765DF037137}" srcOrd="0" destOrd="0" presId="urn:microsoft.com/office/officeart/2008/layout/SquareAccentList"/>
    <dgm:cxn modelId="{8F252A81-CCB3-4D61-BBFD-A863A9C54AA9}" type="presParOf" srcId="{F4F78A38-A1AE-42EB-A1BE-305A80C2D5ED}" destId="{AFAFBC61-DBDC-48DF-8A72-E3CF8B3B0FD0}" srcOrd="1" destOrd="0" presId="urn:microsoft.com/office/officeart/2008/layout/SquareAccentList"/>
    <dgm:cxn modelId="{CA4FFD60-333B-4E3D-A5F5-C998282CB7C8}" type="presParOf" srcId="{39441A9E-CB5C-4755-9380-8AFD3757778B}" destId="{116A9D4F-46E8-4E81-A82E-F9824918C8F2}" srcOrd="1" destOrd="0" presId="urn:microsoft.com/office/officeart/2008/layout/SquareAccentList"/>
    <dgm:cxn modelId="{9EDB97CC-301F-4C2B-85AF-CCB35E63CD69}" type="presParOf" srcId="{116A9D4F-46E8-4E81-A82E-F9824918C8F2}" destId="{6B1E9D40-D890-462A-8D8E-5663B2266A72}" srcOrd="0" destOrd="0" presId="urn:microsoft.com/office/officeart/2008/layout/SquareAccentList"/>
    <dgm:cxn modelId="{73094D81-D92B-477B-B55C-F4159A41DBB8}" type="presParOf" srcId="{116A9D4F-46E8-4E81-A82E-F9824918C8F2}" destId="{7BEEE6E3-9AEC-4163-8FCD-B95DB4855B97}" srcOrd="1" destOrd="0" presId="urn:microsoft.com/office/officeart/2008/layout/SquareAccentList"/>
    <dgm:cxn modelId="{523AD65B-B744-49A5-B65D-2E8C66FDD2BB}" type="presParOf" srcId="{39441A9E-CB5C-4755-9380-8AFD3757778B}" destId="{C5F7CD60-51EC-43FA-8F33-643E1B466788}" srcOrd="2" destOrd="0" presId="urn:microsoft.com/office/officeart/2008/layout/SquareAccentList"/>
    <dgm:cxn modelId="{67F59900-6184-486A-81D8-1535A6FDEB3D}" type="presParOf" srcId="{C5F7CD60-51EC-43FA-8F33-643E1B466788}" destId="{E8D7DCF0-510F-45A2-8E80-80214D41C83F}" srcOrd="0" destOrd="0" presId="urn:microsoft.com/office/officeart/2008/layout/SquareAccentList"/>
    <dgm:cxn modelId="{F544D256-5670-405A-A54B-3819CCB500A2}" type="presParOf" srcId="{C5F7CD60-51EC-43FA-8F33-643E1B466788}" destId="{767C6ED2-7E2F-4028-84F0-19165B42A55B}" srcOrd="1" destOrd="0" presId="urn:microsoft.com/office/officeart/2008/layout/SquareAccentList"/>
    <dgm:cxn modelId="{74F358C8-8565-4F80-9080-A738FE69A615}" type="presParOf" srcId="{39441A9E-CB5C-4755-9380-8AFD3757778B}" destId="{F71C86F9-7A5E-42B7-9E75-A8E888F094E5}" srcOrd="3" destOrd="0" presId="urn:microsoft.com/office/officeart/2008/layout/SquareAccentList"/>
    <dgm:cxn modelId="{F3CBC565-932D-46F8-948B-399141B5ED83}" type="presParOf" srcId="{F71C86F9-7A5E-42B7-9E75-A8E888F094E5}" destId="{E4F5A840-10C5-4DB6-B95E-5812A555F954}" srcOrd="0" destOrd="0" presId="urn:microsoft.com/office/officeart/2008/layout/SquareAccentList"/>
    <dgm:cxn modelId="{E919B965-A7C4-4CBB-A378-D6AE71459299}" type="presParOf" srcId="{F71C86F9-7A5E-42B7-9E75-A8E888F094E5}" destId="{4ADB4CF5-6D02-4F04-8F93-6BEEFD56670F}" srcOrd="1" destOrd="0" presId="urn:microsoft.com/office/officeart/2008/layout/SquareAccentList"/>
    <dgm:cxn modelId="{9785ED70-89FE-4B71-922D-7715BBD7DE0C}" type="presParOf" srcId="{8D184605-3D97-4B74-97AA-074D6D4002A2}" destId="{EB4A04F8-C67F-480F-B400-DB6D5F6EAC9B}" srcOrd="1" destOrd="0" presId="urn:microsoft.com/office/officeart/2008/layout/SquareAccentList"/>
    <dgm:cxn modelId="{618EFBB9-ADFC-42E2-9ED6-B8C43A4692AD}" type="presParOf" srcId="{EB4A04F8-C67F-480F-B400-DB6D5F6EAC9B}" destId="{2C3D12E6-5192-44CF-88DD-6428B5FE1D4F}" srcOrd="0" destOrd="0" presId="urn:microsoft.com/office/officeart/2008/layout/SquareAccentList"/>
    <dgm:cxn modelId="{3544E69C-1B81-43D9-870F-566394DB0F66}" type="presParOf" srcId="{2C3D12E6-5192-44CF-88DD-6428B5FE1D4F}" destId="{F6ECE66C-1781-4564-B352-2EF7029C8829}" srcOrd="0" destOrd="0" presId="urn:microsoft.com/office/officeart/2008/layout/SquareAccentList"/>
    <dgm:cxn modelId="{00546B26-FA0A-4ED5-8F2E-6E43A018A128}" type="presParOf" srcId="{2C3D12E6-5192-44CF-88DD-6428B5FE1D4F}" destId="{70B10215-D264-45EA-AE24-E23C81E768A0}" srcOrd="1" destOrd="0" presId="urn:microsoft.com/office/officeart/2008/layout/SquareAccentList"/>
    <dgm:cxn modelId="{8EE6FAA7-B1B5-4FF0-8DC2-2531F23C1552}" type="presParOf" srcId="{2C3D12E6-5192-44CF-88DD-6428B5FE1D4F}" destId="{09B47A19-0ED4-482C-B38C-C8FA6484D409}" srcOrd="2" destOrd="0" presId="urn:microsoft.com/office/officeart/2008/layout/SquareAccentList"/>
    <dgm:cxn modelId="{EB824F76-C663-4271-AE40-E668C246FDE0}" type="presParOf" srcId="{EB4A04F8-C67F-480F-B400-DB6D5F6EAC9B}" destId="{A683D274-5B29-47C7-8674-E8638FFDA496}" srcOrd="1" destOrd="0" presId="urn:microsoft.com/office/officeart/2008/layout/SquareAccentList"/>
    <dgm:cxn modelId="{6A2AEDA9-2C82-462A-8BD9-1BEF4A1AF429}" type="presParOf" srcId="{A683D274-5B29-47C7-8674-E8638FFDA496}" destId="{41C2F2EB-370B-4D6F-B1C8-9C7DE9CC5F03}" srcOrd="0" destOrd="0" presId="urn:microsoft.com/office/officeart/2008/layout/SquareAccentList"/>
    <dgm:cxn modelId="{13EA5C85-1AC3-4C17-BDD3-25097AF6A7C8}" type="presParOf" srcId="{41C2F2EB-370B-4D6F-B1C8-9C7DE9CC5F03}" destId="{8541B223-AE70-4B69-AA7E-9FE9B9381E24}" srcOrd="0" destOrd="0" presId="urn:microsoft.com/office/officeart/2008/layout/SquareAccentList"/>
    <dgm:cxn modelId="{39BD80B0-F1CF-4A10-AA06-64D6FDC90E2D}" type="presParOf" srcId="{41C2F2EB-370B-4D6F-B1C8-9C7DE9CC5F03}" destId="{1B90AFA5-66F1-42AC-A47A-7B9E9E422982}" srcOrd="1" destOrd="0" presId="urn:microsoft.com/office/officeart/2008/layout/SquareAccentList"/>
    <dgm:cxn modelId="{97593BF2-67A8-4021-BDE8-39D7C7A68992}" type="presParOf" srcId="{A683D274-5B29-47C7-8674-E8638FFDA496}" destId="{9E82EE54-E0F2-49BA-B21A-6BC90E0B6FCE}" srcOrd="1" destOrd="0" presId="urn:microsoft.com/office/officeart/2008/layout/SquareAccentList"/>
    <dgm:cxn modelId="{DF1533AF-8515-43CB-B3CC-F5E03E2465C2}" type="presParOf" srcId="{9E82EE54-E0F2-49BA-B21A-6BC90E0B6FCE}" destId="{2292EEC2-AA5A-41BB-887C-1713AC233910}" srcOrd="0" destOrd="0" presId="urn:microsoft.com/office/officeart/2008/layout/SquareAccentList"/>
    <dgm:cxn modelId="{7936FAA7-BF7C-4AB4-BB66-93C318CCDB1E}" type="presParOf" srcId="{9E82EE54-E0F2-49BA-B21A-6BC90E0B6FCE}" destId="{51A07D43-4E03-4C35-9668-B332C17F2A1E}" srcOrd="1" destOrd="0" presId="urn:microsoft.com/office/officeart/2008/layout/SquareAccentList"/>
    <dgm:cxn modelId="{3AB0F3FD-189A-4A60-BDF6-D25A64E7DD26}" type="presParOf" srcId="{A683D274-5B29-47C7-8674-E8638FFDA496}" destId="{FD4216EF-33E3-4FD1-9F22-0B2F95D17F6A}" srcOrd="2" destOrd="0" presId="urn:microsoft.com/office/officeart/2008/layout/SquareAccentList"/>
    <dgm:cxn modelId="{0B7DA1B4-A770-47EC-BEA0-1422A25E9D1B}" type="presParOf" srcId="{FD4216EF-33E3-4FD1-9F22-0B2F95D17F6A}" destId="{554EE987-6881-415C-A45A-BFB7B89C2F8C}" srcOrd="0" destOrd="0" presId="urn:microsoft.com/office/officeart/2008/layout/SquareAccentList"/>
    <dgm:cxn modelId="{67B4006D-2D39-4D83-8685-763E6A0D40F8}" type="presParOf" srcId="{FD4216EF-33E3-4FD1-9F22-0B2F95D17F6A}" destId="{1216F01F-8ECA-420A-8980-F3F675BFE9BC}" srcOrd="1" destOrd="0" presId="urn:microsoft.com/office/officeart/2008/layout/SquareAccentList"/>
    <dgm:cxn modelId="{1E2A7593-05AD-49EB-9D9A-D5693E07FFE7}" type="presParOf" srcId="{A683D274-5B29-47C7-8674-E8638FFDA496}" destId="{73FC559D-7315-4CE2-B34C-551F63EDC36F}" srcOrd="3" destOrd="0" presId="urn:microsoft.com/office/officeart/2008/layout/SquareAccentList"/>
    <dgm:cxn modelId="{B54BC30A-06F7-4CEB-AE02-92821A8CF437}" type="presParOf" srcId="{73FC559D-7315-4CE2-B34C-551F63EDC36F}" destId="{F5FA264F-9954-4FE0-A8AE-427FB2ED95D3}" srcOrd="0" destOrd="0" presId="urn:microsoft.com/office/officeart/2008/layout/SquareAccentList"/>
    <dgm:cxn modelId="{1154B948-3BAB-4D5E-A48D-B8DB0AF81C62}" type="presParOf" srcId="{73FC559D-7315-4CE2-B34C-551F63EDC36F}" destId="{C909067E-D398-41E7-8E21-2C5B023B366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43FE99-D11E-440F-9763-7C8AB2DDCD49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A1A5B5-A8B2-44EB-9F04-F6695E6FE10C}">
      <dgm:prSet phldrT="[Текст]"/>
      <dgm:spPr/>
      <dgm:t>
        <a:bodyPr/>
        <a:lstStyle/>
        <a:p>
          <a:r>
            <a:rPr lang="ru-RU" b="1" dirty="0"/>
            <a:t>Общие рекомендации</a:t>
          </a:r>
          <a:endParaRPr lang="ru-RU" dirty="0"/>
        </a:p>
      </dgm:t>
    </dgm:pt>
    <dgm:pt modelId="{CCF82AB4-E32C-4955-B064-D78116F18EED}" type="parTrans" cxnId="{E37145EE-D256-4453-A4C3-622DC8B47CD2}">
      <dgm:prSet/>
      <dgm:spPr/>
      <dgm:t>
        <a:bodyPr/>
        <a:lstStyle/>
        <a:p>
          <a:endParaRPr lang="ru-RU"/>
        </a:p>
      </dgm:t>
    </dgm:pt>
    <dgm:pt modelId="{FF55950D-42DB-4050-A1E9-D9455D8F6996}" type="sibTrans" cxnId="{E37145EE-D256-4453-A4C3-622DC8B47CD2}">
      <dgm:prSet/>
      <dgm:spPr/>
      <dgm:t>
        <a:bodyPr/>
        <a:lstStyle/>
        <a:p>
          <a:endParaRPr lang="ru-RU"/>
        </a:p>
      </dgm:t>
    </dgm:pt>
    <dgm:pt modelId="{3B8C1D28-2FC6-427A-9FF4-B3961532EB88}">
      <dgm:prSet phldrT="[Текст]" custT="1"/>
      <dgm:spPr/>
      <dgm:t>
        <a:bodyPr/>
        <a:lstStyle/>
        <a:p>
          <a:r>
            <a:rPr lang="ru-RU" sz="1000" dirty="0"/>
            <a:t>Начинающие должны включаться в процесс постепенно, отдыхая по необходимости, и постепенно  увеличивая нагрузки. Этот процесс может занять несколько дней или недель.</a:t>
          </a:r>
        </a:p>
      </dgm:t>
    </dgm:pt>
    <dgm:pt modelId="{70038500-42D4-49AE-B719-D9D5D39472EC}" type="parTrans" cxnId="{6116239A-CD81-486C-945B-8BC08BA93B22}">
      <dgm:prSet/>
      <dgm:spPr/>
      <dgm:t>
        <a:bodyPr/>
        <a:lstStyle/>
        <a:p>
          <a:endParaRPr lang="ru-RU"/>
        </a:p>
      </dgm:t>
    </dgm:pt>
    <dgm:pt modelId="{407C8A50-5A43-4C5A-A008-3AF0FFDDF0C6}" type="sibTrans" cxnId="{6116239A-CD81-486C-945B-8BC08BA93B22}">
      <dgm:prSet/>
      <dgm:spPr/>
      <dgm:t>
        <a:bodyPr/>
        <a:lstStyle/>
        <a:p>
          <a:endParaRPr lang="ru-RU"/>
        </a:p>
      </dgm:t>
    </dgm:pt>
    <dgm:pt modelId="{3C684AB1-5901-4621-B815-E1ED725498D7}">
      <dgm:prSet phldrT="[Текст]" custT="1"/>
      <dgm:spPr/>
      <dgm:t>
        <a:bodyPr/>
        <a:lstStyle/>
        <a:p>
          <a:r>
            <a:rPr lang="ru-RU" sz="1000" dirty="0"/>
            <a:t>Избегайте положений, в которых </a:t>
          </a:r>
          <a:r>
            <a:rPr lang="ru-RU" sz="1000" dirty="0" err="1"/>
            <a:t>скиппер</a:t>
          </a:r>
          <a:r>
            <a:rPr lang="ru-RU" sz="1000" dirty="0"/>
            <a:t> долго остается в положении «на корточках» (ноги в коленном суставе согнуты под углом меньше, чем 90 градусов).. </a:t>
          </a:r>
        </a:p>
      </dgm:t>
    </dgm:pt>
    <dgm:pt modelId="{4212029A-BF30-4F45-B3F6-B0D13734322B}" type="parTrans" cxnId="{029597A0-9641-43A3-9F95-40AFDD85374D}">
      <dgm:prSet/>
      <dgm:spPr/>
      <dgm:t>
        <a:bodyPr/>
        <a:lstStyle/>
        <a:p>
          <a:endParaRPr lang="ru-RU"/>
        </a:p>
      </dgm:t>
    </dgm:pt>
    <dgm:pt modelId="{755448CD-14F5-4167-ABB0-BBEEF2E43C3E}" type="sibTrans" cxnId="{029597A0-9641-43A3-9F95-40AFDD85374D}">
      <dgm:prSet/>
      <dgm:spPr/>
      <dgm:t>
        <a:bodyPr/>
        <a:lstStyle/>
        <a:p>
          <a:endParaRPr lang="ru-RU"/>
        </a:p>
      </dgm:t>
    </dgm:pt>
    <dgm:pt modelId="{EFEB48D3-D649-4D78-9389-DF385E367022}">
      <dgm:prSet phldrT="[Текст]" custT="1"/>
      <dgm:spPr/>
      <dgm:t>
        <a:bodyPr/>
        <a:lstStyle/>
        <a:p>
          <a:r>
            <a:rPr lang="ru-RU" sz="1000" dirty="0"/>
            <a:t>Когда скакалки не используются, не оставляйте их на полу, а храните на настенном кронштейне или складывайте в коробку.</a:t>
          </a:r>
        </a:p>
      </dgm:t>
    </dgm:pt>
    <dgm:pt modelId="{CE8CE152-7118-4EFB-A747-B8AFC46A6CEA}" type="parTrans" cxnId="{027FFBC1-1E28-4B23-8ADF-0CD72122A0A9}">
      <dgm:prSet/>
      <dgm:spPr/>
      <dgm:t>
        <a:bodyPr/>
        <a:lstStyle/>
        <a:p>
          <a:endParaRPr lang="ru-RU"/>
        </a:p>
      </dgm:t>
    </dgm:pt>
    <dgm:pt modelId="{4AE305A3-B4BF-4340-8F2F-B416EFC1BEA0}" type="sibTrans" cxnId="{027FFBC1-1E28-4B23-8ADF-0CD72122A0A9}">
      <dgm:prSet/>
      <dgm:spPr/>
      <dgm:t>
        <a:bodyPr/>
        <a:lstStyle/>
        <a:p>
          <a:endParaRPr lang="ru-RU"/>
        </a:p>
      </dgm:t>
    </dgm:pt>
    <dgm:pt modelId="{722613D2-5756-4A59-B004-E8BB7C00C089}">
      <dgm:prSet phldrT="[Текст]"/>
      <dgm:spPr/>
      <dgm:t>
        <a:bodyPr/>
        <a:lstStyle/>
        <a:p>
          <a:r>
            <a:rPr lang="ru-RU" b="1" dirty="0"/>
            <a:t>Обоснование</a:t>
          </a:r>
          <a:endParaRPr lang="ru-RU" dirty="0"/>
        </a:p>
      </dgm:t>
    </dgm:pt>
    <dgm:pt modelId="{6458738C-E65B-4FC3-A80A-A27A4E80BAA2}" type="parTrans" cxnId="{F6B32E05-4C7E-46F0-ADAD-284165FBFAD8}">
      <dgm:prSet/>
      <dgm:spPr/>
      <dgm:t>
        <a:bodyPr/>
        <a:lstStyle/>
        <a:p>
          <a:endParaRPr lang="ru-RU"/>
        </a:p>
      </dgm:t>
    </dgm:pt>
    <dgm:pt modelId="{E9E16D6C-DA52-424C-A1EF-B62ADBEFD7CA}" type="sibTrans" cxnId="{F6B32E05-4C7E-46F0-ADAD-284165FBFAD8}">
      <dgm:prSet/>
      <dgm:spPr/>
      <dgm:t>
        <a:bodyPr/>
        <a:lstStyle/>
        <a:p>
          <a:endParaRPr lang="ru-RU"/>
        </a:p>
      </dgm:t>
    </dgm:pt>
    <dgm:pt modelId="{9AEDF2A3-FC3B-47D0-88C5-4C521F2BE4F3}">
      <dgm:prSet phldrT="[Текст]" custT="1"/>
      <dgm:spPr/>
      <dgm:t>
        <a:bodyPr/>
        <a:lstStyle/>
        <a:p>
          <a:r>
            <a:rPr lang="ru-RU" sz="1000" dirty="0"/>
            <a:t>При неправильном, слишком интенсивном старте, прыжки на скакалке могут быстро повысить сердечный ритм за пределы тренировочной зоны.</a:t>
          </a:r>
        </a:p>
      </dgm:t>
    </dgm:pt>
    <dgm:pt modelId="{9FB33798-5343-42BD-9315-D9252AFDB3D7}" type="parTrans" cxnId="{1E14A279-BC81-448C-9FBD-8977A145A045}">
      <dgm:prSet/>
      <dgm:spPr/>
      <dgm:t>
        <a:bodyPr/>
        <a:lstStyle/>
        <a:p>
          <a:endParaRPr lang="ru-RU"/>
        </a:p>
      </dgm:t>
    </dgm:pt>
    <dgm:pt modelId="{B76E476D-2A57-4459-B750-0C1D06B619CB}" type="sibTrans" cxnId="{1E14A279-BC81-448C-9FBD-8977A145A045}">
      <dgm:prSet/>
      <dgm:spPr/>
      <dgm:t>
        <a:bodyPr/>
        <a:lstStyle/>
        <a:p>
          <a:endParaRPr lang="ru-RU"/>
        </a:p>
      </dgm:t>
    </dgm:pt>
    <dgm:pt modelId="{819C1D6F-24D2-4362-BE01-487F5F6BCB7B}">
      <dgm:prSet phldrT="[Текст]" custT="1"/>
      <dgm:spPr/>
      <dgm:t>
        <a:bodyPr/>
        <a:lstStyle/>
        <a:p>
          <a:r>
            <a:rPr lang="ru-RU" sz="1000" dirty="0"/>
            <a:t>Помогает избежать травмы коленного сустава – что очень важно молодым спортсменам в период роста, так как они более подвержены таким травмам, по сравнению со взрослыми.</a:t>
          </a:r>
        </a:p>
      </dgm:t>
    </dgm:pt>
    <dgm:pt modelId="{9B63548A-F676-4914-9BE4-9DA87117A051}" type="parTrans" cxnId="{7B987D45-C8FF-43FD-B4BF-57C39AD95C17}">
      <dgm:prSet/>
      <dgm:spPr/>
      <dgm:t>
        <a:bodyPr/>
        <a:lstStyle/>
        <a:p>
          <a:endParaRPr lang="ru-RU"/>
        </a:p>
      </dgm:t>
    </dgm:pt>
    <dgm:pt modelId="{DB744FB4-EDD2-4A82-8D43-BA2493AEDBC3}" type="sibTrans" cxnId="{7B987D45-C8FF-43FD-B4BF-57C39AD95C17}">
      <dgm:prSet/>
      <dgm:spPr/>
      <dgm:t>
        <a:bodyPr/>
        <a:lstStyle/>
        <a:p>
          <a:endParaRPr lang="ru-RU"/>
        </a:p>
      </dgm:t>
    </dgm:pt>
    <dgm:pt modelId="{96A22C3C-38E4-41BB-8491-571599CE3E66}">
      <dgm:prSet phldrT="[Текст]" custT="1"/>
      <dgm:spPr/>
      <dgm:t>
        <a:bodyPr/>
        <a:lstStyle/>
        <a:p>
          <a:r>
            <a:rPr lang="ru-RU" sz="1000" dirty="0"/>
            <a:t>Спортсмены могут споткнуться о скакалки, лежащие на полу. Если скакалка весит на стене, легче выбрать нужную.</a:t>
          </a:r>
        </a:p>
      </dgm:t>
    </dgm:pt>
    <dgm:pt modelId="{4D0E29D9-ACAC-41BB-A531-65FBDD1F310E}" type="parTrans" cxnId="{0B1E5D81-5162-4CE8-90A4-393A6ED6F818}">
      <dgm:prSet/>
      <dgm:spPr/>
      <dgm:t>
        <a:bodyPr/>
        <a:lstStyle/>
        <a:p>
          <a:endParaRPr lang="ru-RU"/>
        </a:p>
      </dgm:t>
    </dgm:pt>
    <dgm:pt modelId="{D1A4D70A-A078-4379-BAF3-250FD99D14F0}" type="sibTrans" cxnId="{0B1E5D81-5162-4CE8-90A4-393A6ED6F818}">
      <dgm:prSet/>
      <dgm:spPr/>
      <dgm:t>
        <a:bodyPr/>
        <a:lstStyle/>
        <a:p>
          <a:endParaRPr lang="ru-RU"/>
        </a:p>
      </dgm:t>
    </dgm:pt>
    <dgm:pt modelId="{8D184605-3D97-4B74-97AA-074D6D4002A2}" type="pres">
      <dgm:prSet presAssocID="{0143FE99-D11E-440F-9763-7C8AB2DDCD49}" presName="layout" presStyleCnt="0">
        <dgm:presLayoutVars>
          <dgm:chMax/>
          <dgm:chPref/>
          <dgm:dir/>
          <dgm:resizeHandles/>
        </dgm:presLayoutVars>
      </dgm:prSet>
      <dgm:spPr/>
    </dgm:pt>
    <dgm:pt modelId="{D8F7226D-928B-4F58-B83D-DBE575111476}" type="pres">
      <dgm:prSet presAssocID="{E0A1A5B5-A8B2-44EB-9F04-F6695E6FE10C}" presName="root" presStyleCnt="0">
        <dgm:presLayoutVars>
          <dgm:chMax/>
          <dgm:chPref/>
        </dgm:presLayoutVars>
      </dgm:prSet>
      <dgm:spPr/>
    </dgm:pt>
    <dgm:pt modelId="{A4403DC3-F618-4FBE-9A1C-9A9B54441718}" type="pres">
      <dgm:prSet presAssocID="{E0A1A5B5-A8B2-44EB-9F04-F6695E6FE10C}" presName="rootComposite" presStyleCnt="0">
        <dgm:presLayoutVars/>
      </dgm:prSet>
      <dgm:spPr/>
    </dgm:pt>
    <dgm:pt modelId="{D783D7D6-32CB-4FEE-BE75-D9C4C59462C2}" type="pres">
      <dgm:prSet presAssocID="{E0A1A5B5-A8B2-44EB-9F04-F6695E6FE10C}" presName="ParentAccent" presStyleLbl="alignNode1" presStyleIdx="0" presStyleCnt="2"/>
      <dgm:spPr/>
    </dgm:pt>
    <dgm:pt modelId="{1D1AA0D6-754A-4357-90B2-0E9DAE5DAB55}" type="pres">
      <dgm:prSet presAssocID="{E0A1A5B5-A8B2-44EB-9F04-F6695E6FE10C}" presName="ParentSmallAccent" presStyleLbl="fgAcc1" presStyleIdx="0" presStyleCnt="2"/>
      <dgm:spPr/>
    </dgm:pt>
    <dgm:pt modelId="{11A29798-B110-4377-9F95-B9CF3D8A90FF}" type="pres">
      <dgm:prSet presAssocID="{E0A1A5B5-A8B2-44EB-9F04-F6695E6FE10C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39441A9E-CB5C-4755-9380-8AFD3757778B}" type="pres">
      <dgm:prSet presAssocID="{E0A1A5B5-A8B2-44EB-9F04-F6695E6FE10C}" presName="childShape" presStyleCnt="0">
        <dgm:presLayoutVars>
          <dgm:chMax val="0"/>
          <dgm:chPref val="0"/>
        </dgm:presLayoutVars>
      </dgm:prSet>
      <dgm:spPr/>
    </dgm:pt>
    <dgm:pt modelId="{F4F78A38-A1AE-42EB-A1BE-305A80C2D5ED}" type="pres">
      <dgm:prSet presAssocID="{3B8C1D28-2FC6-427A-9FF4-B3961532EB88}" presName="childComposite" presStyleCnt="0">
        <dgm:presLayoutVars>
          <dgm:chMax val="0"/>
          <dgm:chPref val="0"/>
        </dgm:presLayoutVars>
      </dgm:prSet>
      <dgm:spPr/>
    </dgm:pt>
    <dgm:pt modelId="{CEE4A8B7-4745-4605-9E65-8765DF037137}" type="pres">
      <dgm:prSet presAssocID="{3B8C1D28-2FC6-427A-9FF4-B3961532EB88}" presName="ChildAccent" presStyleLbl="solidFgAcc1" presStyleIdx="0" presStyleCnt="6"/>
      <dgm:spPr/>
    </dgm:pt>
    <dgm:pt modelId="{AFAFBC61-DBDC-48DF-8A72-E3CF8B3B0FD0}" type="pres">
      <dgm:prSet presAssocID="{3B8C1D28-2FC6-427A-9FF4-B3961532EB88}" presName="Child" presStyleLbl="revTx" presStyleIdx="1" presStyleCnt="8" custScaleY="206058">
        <dgm:presLayoutVars>
          <dgm:chMax val="0"/>
          <dgm:chPref val="0"/>
          <dgm:bulletEnabled val="1"/>
        </dgm:presLayoutVars>
      </dgm:prSet>
      <dgm:spPr/>
    </dgm:pt>
    <dgm:pt modelId="{116A9D4F-46E8-4E81-A82E-F9824918C8F2}" type="pres">
      <dgm:prSet presAssocID="{3C684AB1-5901-4621-B815-E1ED725498D7}" presName="childComposite" presStyleCnt="0">
        <dgm:presLayoutVars>
          <dgm:chMax val="0"/>
          <dgm:chPref val="0"/>
        </dgm:presLayoutVars>
      </dgm:prSet>
      <dgm:spPr/>
    </dgm:pt>
    <dgm:pt modelId="{6B1E9D40-D890-462A-8D8E-5663B2266A72}" type="pres">
      <dgm:prSet presAssocID="{3C684AB1-5901-4621-B815-E1ED725498D7}" presName="ChildAccent" presStyleLbl="solidFgAcc1" presStyleIdx="1" presStyleCnt="6"/>
      <dgm:spPr/>
    </dgm:pt>
    <dgm:pt modelId="{7BEEE6E3-9AEC-4163-8FCD-B95DB4855B97}" type="pres">
      <dgm:prSet presAssocID="{3C684AB1-5901-4621-B815-E1ED725498D7}" presName="Child" presStyleLbl="revTx" presStyleIdx="2" presStyleCnt="8" custScaleY="206058">
        <dgm:presLayoutVars>
          <dgm:chMax val="0"/>
          <dgm:chPref val="0"/>
          <dgm:bulletEnabled val="1"/>
        </dgm:presLayoutVars>
      </dgm:prSet>
      <dgm:spPr/>
    </dgm:pt>
    <dgm:pt modelId="{C5F7CD60-51EC-43FA-8F33-643E1B466788}" type="pres">
      <dgm:prSet presAssocID="{EFEB48D3-D649-4D78-9389-DF385E367022}" presName="childComposite" presStyleCnt="0">
        <dgm:presLayoutVars>
          <dgm:chMax val="0"/>
          <dgm:chPref val="0"/>
        </dgm:presLayoutVars>
      </dgm:prSet>
      <dgm:spPr/>
    </dgm:pt>
    <dgm:pt modelId="{E8D7DCF0-510F-45A2-8E80-80214D41C83F}" type="pres">
      <dgm:prSet presAssocID="{EFEB48D3-D649-4D78-9389-DF385E367022}" presName="ChildAccent" presStyleLbl="solidFgAcc1" presStyleIdx="2" presStyleCnt="6"/>
      <dgm:spPr/>
    </dgm:pt>
    <dgm:pt modelId="{767C6ED2-7E2F-4028-84F0-19165B42A55B}" type="pres">
      <dgm:prSet presAssocID="{EFEB48D3-D649-4D78-9389-DF385E367022}" presName="Child" presStyleLbl="revTx" presStyleIdx="3" presStyleCnt="8" custScaleY="206058">
        <dgm:presLayoutVars>
          <dgm:chMax val="0"/>
          <dgm:chPref val="0"/>
          <dgm:bulletEnabled val="1"/>
        </dgm:presLayoutVars>
      </dgm:prSet>
      <dgm:spPr/>
    </dgm:pt>
    <dgm:pt modelId="{EB4A04F8-C67F-480F-B400-DB6D5F6EAC9B}" type="pres">
      <dgm:prSet presAssocID="{722613D2-5756-4A59-B004-E8BB7C00C089}" presName="root" presStyleCnt="0">
        <dgm:presLayoutVars>
          <dgm:chMax/>
          <dgm:chPref/>
        </dgm:presLayoutVars>
      </dgm:prSet>
      <dgm:spPr/>
    </dgm:pt>
    <dgm:pt modelId="{2C3D12E6-5192-44CF-88DD-6428B5FE1D4F}" type="pres">
      <dgm:prSet presAssocID="{722613D2-5756-4A59-B004-E8BB7C00C089}" presName="rootComposite" presStyleCnt="0">
        <dgm:presLayoutVars/>
      </dgm:prSet>
      <dgm:spPr/>
    </dgm:pt>
    <dgm:pt modelId="{F6ECE66C-1781-4564-B352-2EF7029C8829}" type="pres">
      <dgm:prSet presAssocID="{722613D2-5756-4A59-B004-E8BB7C00C089}" presName="ParentAccent" presStyleLbl="alignNode1" presStyleIdx="1" presStyleCnt="2"/>
      <dgm:spPr/>
    </dgm:pt>
    <dgm:pt modelId="{70B10215-D264-45EA-AE24-E23C81E768A0}" type="pres">
      <dgm:prSet presAssocID="{722613D2-5756-4A59-B004-E8BB7C00C089}" presName="ParentSmallAccent" presStyleLbl="fgAcc1" presStyleIdx="1" presStyleCnt="2"/>
      <dgm:spPr/>
    </dgm:pt>
    <dgm:pt modelId="{09B47A19-0ED4-482C-B38C-C8FA6484D409}" type="pres">
      <dgm:prSet presAssocID="{722613D2-5756-4A59-B004-E8BB7C00C089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A683D274-5B29-47C7-8674-E8638FFDA496}" type="pres">
      <dgm:prSet presAssocID="{722613D2-5756-4A59-B004-E8BB7C00C089}" presName="childShape" presStyleCnt="0">
        <dgm:presLayoutVars>
          <dgm:chMax val="0"/>
          <dgm:chPref val="0"/>
        </dgm:presLayoutVars>
      </dgm:prSet>
      <dgm:spPr/>
    </dgm:pt>
    <dgm:pt modelId="{41C2F2EB-370B-4D6F-B1C8-9C7DE9CC5F03}" type="pres">
      <dgm:prSet presAssocID="{9AEDF2A3-FC3B-47D0-88C5-4C521F2BE4F3}" presName="childComposite" presStyleCnt="0">
        <dgm:presLayoutVars>
          <dgm:chMax val="0"/>
          <dgm:chPref val="0"/>
        </dgm:presLayoutVars>
      </dgm:prSet>
      <dgm:spPr/>
    </dgm:pt>
    <dgm:pt modelId="{8541B223-AE70-4B69-AA7E-9FE9B9381E24}" type="pres">
      <dgm:prSet presAssocID="{9AEDF2A3-FC3B-47D0-88C5-4C521F2BE4F3}" presName="ChildAccent" presStyleLbl="solidFgAcc1" presStyleIdx="3" presStyleCnt="6"/>
      <dgm:spPr/>
    </dgm:pt>
    <dgm:pt modelId="{1B90AFA5-66F1-42AC-A47A-7B9E9E422982}" type="pres">
      <dgm:prSet presAssocID="{9AEDF2A3-FC3B-47D0-88C5-4C521F2BE4F3}" presName="Child" presStyleLbl="revTx" presStyleIdx="5" presStyleCnt="8" custScaleY="206058">
        <dgm:presLayoutVars>
          <dgm:chMax val="0"/>
          <dgm:chPref val="0"/>
          <dgm:bulletEnabled val="1"/>
        </dgm:presLayoutVars>
      </dgm:prSet>
      <dgm:spPr/>
    </dgm:pt>
    <dgm:pt modelId="{9E82EE54-E0F2-49BA-B21A-6BC90E0B6FCE}" type="pres">
      <dgm:prSet presAssocID="{819C1D6F-24D2-4362-BE01-487F5F6BCB7B}" presName="childComposite" presStyleCnt="0">
        <dgm:presLayoutVars>
          <dgm:chMax val="0"/>
          <dgm:chPref val="0"/>
        </dgm:presLayoutVars>
      </dgm:prSet>
      <dgm:spPr/>
    </dgm:pt>
    <dgm:pt modelId="{2292EEC2-AA5A-41BB-887C-1713AC233910}" type="pres">
      <dgm:prSet presAssocID="{819C1D6F-24D2-4362-BE01-487F5F6BCB7B}" presName="ChildAccent" presStyleLbl="solidFgAcc1" presStyleIdx="4" presStyleCnt="6"/>
      <dgm:spPr/>
    </dgm:pt>
    <dgm:pt modelId="{51A07D43-4E03-4C35-9668-B332C17F2A1E}" type="pres">
      <dgm:prSet presAssocID="{819C1D6F-24D2-4362-BE01-487F5F6BCB7B}" presName="Child" presStyleLbl="revTx" presStyleIdx="6" presStyleCnt="8" custScaleY="206058">
        <dgm:presLayoutVars>
          <dgm:chMax val="0"/>
          <dgm:chPref val="0"/>
          <dgm:bulletEnabled val="1"/>
        </dgm:presLayoutVars>
      </dgm:prSet>
      <dgm:spPr/>
    </dgm:pt>
    <dgm:pt modelId="{FD4216EF-33E3-4FD1-9F22-0B2F95D17F6A}" type="pres">
      <dgm:prSet presAssocID="{96A22C3C-38E4-41BB-8491-571599CE3E66}" presName="childComposite" presStyleCnt="0">
        <dgm:presLayoutVars>
          <dgm:chMax val="0"/>
          <dgm:chPref val="0"/>
        </dgm:presLayoutVars>
      </dgm:prSet>
      <dgm:spPr/>
    </dgm:pt>
    <dgm:pt modelId="{554EE987-6881-415C-A45A-BFB7B89C2F8C}" type="pres">
      <dgm:prSet presAssocID="{96A22C3C-38E4-41BB-8491-571599CE3E66}" presName="ChildAccent" presStyleLbl="solidFgAcc1" presStyleIdx="5" presStyleCnt="6"/>
      <dgm:spPr/>
    </dgm:pt>
    <dgm:pt modelId="{1216F01F-8ECA-420A-8980-F3F675BFE9BC}" type="pres">
      <dgm:prSet presAssocID="{96A22C3C-38E4-41BB-8491-571599CE3E66}" presName="Child" presStyleLbl="revTx" presStyleIdx="7" presStyleCnt="8" custScaleY="206058">
        <dgm:presLayoutVars>
          <dgm:chMax val="0"/>
          <dgm:chPref val="0"/>
          <dgm:bulletEnabled val="1"/>
        </dgm:presLayoutVars>
      </dgm:prSet>
      <dgm:spPr/>
    </dgm:pt>
  </dgm:ptLst>
  <dgm:cxnLst>
    <dgm:cxn modelId="{F6B32E05-4C7E-46F0-ADAD-284165FBFAD8}" srcId="{0143FE99-D11E-440F-9763-7C8AB2DDCD49}" destId="{722613D2-5756-4A59-B004-E8BB7C00C089}" srcOrd="1" destOrd="0" parTransId="{6458738C-E65B-4FC3-A80A-A27A4E80BAA2}" sibTransId="{E9E16D6C-DA52-424C-A1EF-B62ADBEFD7CA}"/>
    <dgm:cxn modelId="{B1F51624-BF7D-42EA-86D8-30D0E1431EF5}" type="presOf" srcId="{0143FE99-D11E-440F-9763-7C8AB2DDCD49}" destId="{8D184605-3D97-4B74-97AA-074D6D4002A2}" srcOrd="0" destOrd="0" presId="urn:microsoft.com/office/officeart/2008/layout/SquareAccentList"/>
    <dgm:cxn modelId="{B35BD125-8267-49E7-881F-710702AB5C88}" type="presOf" srcId="{3B8C1D28-2FC6-427A-9FF4-B3961532EB88}" destId="{AFAFBC61-DBDC-48DF-8A72-E3CF8B3B0FD0}" srcOrd="0" destOrd="0" presId="urn:microsoft.com/office/officeart/2008/layout/SquareAccentList"/>
    <dgm:cxn modelId="{B50FA82E-3629-4AD7-998F-D5855D4E9215}" type="presOf" srcId="{EFEB48D3-D649-4D78-9389-DF385E367022}" destId="{767C6ED2-7E2F-4028-84F0-19165B42A55B}" srcOrd="0" destOrd="0" presId="urn:microsoft.com/office/officeart/2008/layout/SquareAccentList"/>
    <dgm:cxn modelId="{7B987D45-C8FF-43FD-B4BF-57C39AD95C17}" srcId="{722613D2-5756-4A59-B004-E8BB7C00C089}" destId="{819C1D6F-24D2-4362-BE01-487F5F6BCB7B}" srcOrd="1" destOrd="0" parTransId="{9B63548A-F676-4914-9BE4-9DA87117A051}" sibTransId="{DB744FB4-EDD2-4A82-8D43-BA2493AEDBC3}"/>
    <dgm:cxn modelId="{795AA368-15B9-476F-9018-9AAB25E22BED}" type="presOf" srcId="{9AEDF2A3-FC3B-47D0-88C5-4C521F2BE4F3}" destId="{1B90AFA5-66F1-42AC-A47A-7B9E9E422982}" srcOrd="0" destOrd="0" presId="urn:microsoft.com/office/officeart/2008/layout/SquareAccentList"/>
    <dgm:cxn modelId="{1E14A279-BC81-448C-9FBD-8977A145A045}" srcId="{722613D2-5756-4A59-B004-E8BB7C00C089}" destId="{9AEDF2A3-FC3B-47D0-88C5-4C521F2BE4F3}" srcOrd="0" destOrd="0" parTransId="{9FB33798-5343-42BD-9315-D9252AFDB3D7}" sibTransId="{B76E476D-2A57-4459-B750-0C1D06B619CB}"/>
    <dgm:cxn modelId="{1783895A-98D3-4E58-A968-412587F9D997}" type="presOf" srcId="{96A22C3C-38E4-41BB-8491-571599CE3E66}" destId="{1216F01F-8ECA-420A-8980-F3F675BFE9BC}" srcOrd="0" destOrd="0" presId="urn:microsoft.com/office/officeart/2008/layout/SquareAccentList"/>
    <dgm:cxn modelId="{0B1E5D81-5162-4CE8-90A4-393A6ED6F818}" srcId="{722613D2-5756-4A59-B004-E8BB7C00C089}" destId="{96A22C3C-38E4-41BB-8491-571599CE3E66}" srcOrd="2" destOrd="0" parTransId="{4D0E29D9-ACAC-41BB-A531-65FBDD1F310E}" sibTransId="{D1A4D70A-A078-4379-BAF3-250FD99D14F0}"/>
    <dgm:cxn modelId="{6116239A-CD81-486C-945B-8BC08BA93B22}" srcId="{E0A1A5B5-A8B2-44EB-9F04-F6695E6FE10C}" destId="{3B8C1D28-2FC6-427A-9FF4-B3961532EB88}" srcOrd="0" destOrd="0" parTransId="{70038500-42D4-49AE-B719-D9D5D39472EC}" sibTransId="{407C8A50-5A43-4C5A-A008-3AF0FFDDF0C6}"/>
    <dgm:cxn modelId="{029597A0-9641-43A3-9F95-40AFDD85374D}" srcId="{E0A1A5B5-A8B2-44EB-9F04-F6695E6FE10C}" destId="{3C684AB1-5901-4621-B815-E1ED725498D7}" srcOrd="1" destOrd="0" parTransId="{4212029A-BF30-4F45-B3F6-B0D13734322B}" sibTransId="{755448CD-14F5-4167-ABB0-BBEEF2E43C3E}"/>
    <dgm:cxn modelId="{544C5BA4-52CD-465F-82B5-3D4D5EA13379}" type="presOf" srcId="{3C684AB1-5901-4621-B815-E1ED725498D7}" destId="{7BEEE6E3-9AEC-4163-8FCD-B95DB4855B97}" srcOrd="0" destOrd="0" presId="urn:microsoft.com/office/officeart/2008/layout/SquareAccentList"/>
    <dgm:cxn modelId="{8A9A1CB9-894D-46D4-B2AD-3E8528D93BE8}" type="presOf" srcId="{819C1D6F-24D2-4362-BE01-487F5F6BCB7B}" destId="{51A07D43-4E03-4C35-9668-B332C17F2A1E}" srcOrd="0" destOrd="0" presId="urn:microsoft.com/office/officeart/2008/layout/SquareAccentList"/>
    <dgm:cxn modelId="{027FFBC1-1E28-4B23-8ADF-0CD72122A0A9}" srcId="{E0A1A5B5-A8B2-44EB-9F04-F6695E6FE10C}" destId="{EFEB48D3-D649-4D78-9389-DF385E367022}" srcOrd="2" destOrd="0" parTransId="{CE8CE152-7118-4EFB-A747-B8AFC46A6CEA}" sibTransId="{4AE305A3-B4BF-4340-8F2F-B416EFC1BEA0}"/>
    <dgm:cxn modelId="{A3C4A6D0-69BD-419B-AEC9-69DFA5FAFDE6}" type="presOf" srcId="{E0A1A5B5-A8B2-44EB-9F04-F6695E6FE10C}" destId="{11A29798-B110-4377-9F95-B9CF3D8A90FF}" srcOrd="0" destOrd="0" presId="urn:microsoft.com/office/officeart/2008/layout/SquareAccentList"/>
    <dgm:cxn modelId="{E37145EE-D256-4453-A4C3-622DC8B47CD2}" srcId="{0143FE99-D11E-440F-9763-7C8AB2DDCD49}" destId="{E0A1A5B5-A8B2-44EB-9F04-F6695E6FE10C}" srcOrd="0" destOrd="0" parTransId="{CCF82AB4-E32C-4955-B064-D78116F18EED}" sibTransId="{FF55950D-42DB-4050-A1E9-D9455D8F6996}"/>
    <dgm:cxn modelId="{346F78F0-2892-4AF0-970E-1BD09BB4282B}" type="presOf" srcId="{722613D2-5756-4A59-B004-E8BB7C00C089}" destId="{09B47A19-0ED4-482C-B38C-C8FA6484D409}" srcOrd="0" destOrd="0" presId="urn:microsoft.com/office/officeart/2008/layout/SquareAccentList"/>
    <dgm:cxn modelId="{AB4ADA9D-82F0-461B-B3D5-1F3564BFF952}" type="presParOf" srcId="{8D184605-3D97-4B74-97AA-074D6D4002A2}" destId="{D8F7226D-928B-4F58-B83D-DBE575111476}" srcOrd="0" destOrd="0" presId="urn:microsoft.com/office/officeart/2008/layout/SquareAccentList"/>
    <dgm:cxn modelId="{FCF3DDFC-FED7-41F7-868A-CEB0ED0A7787}" type="presParOf" srcId="{D8F7226D-928B-4F58-B83D-DBE575111476}" destId="{A4403DC3-F618-4FBE-9A1C-9A9B54441718}" srcOrd="0" destOrd="0" presId="urn:microsoft.com/office/officeart/2008/layout/SquareAccentList"/>
    <dgm:cxn modelId="{5E660691-A226-4569-9379-157015037CE2}" type="presParOf" srcId="{A4403DC3-F618-4FBE-9A1C-9A9B54441718}" destId="{D783D7D6-32CB-4FEE-BE75-D9C4C59462C2}" srcOrd="0" destOrd="0" presId="urn:microsoft.com/office/officeart/2008/layout/SquareAccentList"/>
    <dgm:cxn modelId="{59DD410E-EF60-4A83-BBA2-955A7A742515}" type="presParOf" srcId="{A4403DC3-F618-4FBE-9A1C-9A9B54441718}" destId="{1D1AA0D6-754A-4357-90B2-0E9DAE5DAB55}" srcOrd="1" destOrd="0" presId="urn:microsoft.com/office/officeart/2008/layout/SquareAccentList"/>
    <dgm:cxn modelId="{B8BF7631-92B2-44EC-A018-337BB354F90B}" type="presParOf" srcId="{A4403DC3-F618-4FBE-9A1C-9A9B54441718}" destId="{11A29798-B110-4377-9F95-B9CF3D8A90FF}" srcOrd="2" destOrd="0" presId="urn:microsoft.com/office/officeart/2008/layout/SquareAccentList"/>
    <dgm:cxn modelId="{71633160-2D3A-4920-BCA2-4FF50231D746}" type="presParOf" srcId="{D8F7226D-928B-4F58-B83D-DBE575111476}" destId="{39441A9E-CB5C-4755-9380-8AFD3757778B}" srcOrd="1" destOrd="0" presId="urn:microsoft.com/office/officeart/2008/layout/SquareAccentList"/>
    <dgm:cxn modelId="{956012AE-FAAF-42B7-9F8C-82AD8A94A9BB}" type="presParOf" srcId="{39441A9E-CB5C-4755-9380-8AFD3757778B}" destId="{F4F78A38-A1AE-42EB-A1BE-305A80C2D5ED}" srcOrd="0" destOrd="0" presId="urn:microsoft.com/office/officeart/2008/layout/SquareAccentList"/>
    <dgm:cxn modelId="{E5480E9E-7849-48E6-B230-3918B5A58770}" type="presParOf" srcId="{F4F78A38-A1AE-42EB-A1BE-305A80C2D5ED}" destId="{CEE4A8B7-4745-4605-9E65-8765DF037137}" srcOrd="0" destOrd="0" presId="urn:microsoft.com/office/officeart/2008/layout/SquareAccentList"/>
    <dgm:cxn modelId="{A774D0DD-B012-4572-BABC-566532DAF024}" type="presParOf" srcId="{F4F78A38-A1AE-42EB-A1BE-305A80C2D5ED}" destId="{AFAFBC61-DBDC-48DF-8A72-E3CF8B3B0FD0}" srcOrd="1" destOrd="0" presId="urn:microsoft.com/office/officeart/2008/layout/SquareAccentList"/>
    <dgm:cxn modelId="{3E1894E7-B11B-4D33-9275-4B1B40864065}" type="presParOf" srcId="{39441A9E-CB5C-4755-9380-8AFD3757778B}" destId="{116A9D4F-46E8-4E81-A82E-F9824918C8F2}" srcOrd="1" destOrd="0" presId="urn:microsoft.com/office/officeart/2008/layout/SquareAccentList"/>
    <dgm:cxn modelId="{2C7B8BDF-0C30-4E89-96FC-B18CB90D422C}" type="presParOf" srcId="{116A9D4F-46E8-4E81-A82E-F9824918C8F2}" destId="{6B1E9D40-D890-462A-8D8E-5663B2266A72}" srcOrd="0" destOrd="0" presId="urn:microsoft.com/office/officeart/2008/layout/SquareAccentList"/>
    <dgm:cxn modelId="{E4CB6A55-B05E-4B2A-A308-D0CE09F04DD1}" type="presParOf" srcId="{116A9D4F-46E8-4E81-A82E-F9824918C8F2}" destId="{7BEEE6E3-9AEC-4163-8FCD-B95DB4855B97}" srcOrd="1" destOrd="0" presId="urn:microsoft.com/office/officeart/2008/layout/SquareAccentList"/>
    <dgm:cxn modelId="{7FB428A3-9B16-444D-8A04-1CDFAF3EF83F}" type="presParOf" srcId="{39441A9E-CB5C-4755-9380-8AFD3757778B}" destId="{C5F7CD60-51EC-43FA-8F33-643E1B466788}" srcOrd="2" destOrd="0" presId="urn:microsoft.com/office/officeart/2008/layout/SquareAccentList"/>
    <dgm:cxn modelId="{2F190CC3-0A55-4C20-B96D-913429AD341E}" type="presParOf" srcId="{C5F7CD60-51EC-43FA-8F33-643E1B466788}" destId="{E8D7DCF0-510F-45A2-8E80-80214D41C83F}" srcOrd="0" destOrd="0" presId="urn:microsoft.com/office/officeart/2008/layout/SquareAccentList"/>
    <dgm:cxn modelId="{9C1B481E-4E34-4EC4-9DCC-95A265139861}" type="presParOf" srcId="{C5F7CD60-51EC-43FA-8F33-643E1B466788}" destId="{767C6ED2-7E2F-4028-84F0-19165B42A55B}" srcOrd="1" destOrd="0" presId="urn:microsoft.com/office/officeart/2008/layout/SquareAccentList"/>
    <dgm:cxn modelId="{BF301BF0-EBDD-4885-9EBB-D172D20BB563}" type="presParOf" srcId="{8D184605-3D97-4B74-97AA-074D6D4002A2}" destId="{EB4A04F8-C67F-480F-B400-DB6D5F6EAC9B}" srcOrd="1" destOrd="0" presId="urn:microsoft.com/office/officeart/2008/layout/SquareAccentList"/>
    <dgm:cxn modelId="{BAAE48C6-C165-4236-8EED-595D9723F424}" type="presParOf" srcId="{EB4A04F8-C67F-480F-B400-DB6D5F6EAC9B}" destId="{2C3D12E6-5192-44CF-88DD-6428B5FE1D4F}" srcOrd="0" destOrd="0" presId="urn:microsoft.com/office/officeart/2008/layout/SquareAccentList"/>
    <dgm:cxn modelId="{2128F62D-24EE-4E79-AA7C-4597F094471B}" type="presParOf" srcId="{2C3D12E6-5192-44CF-88DD-6428B5FE1D4F}" destId="{F6ECE66C-1781-4564-B352-2EF7029C8829}" srcOrd="0" destOrd="0" presId="urn:microsoft.com/office/officeart/2008/layout/SquareAccentList"/>
    <dgm:cxn modelId="{BC848464-E4E5-4DD9-B122-78E141498EE9}" type="presParOf" srcId="{2C3D12E6-5192-44CF-88DD-6428B5FE1D4F}" destId="{70B10215-D264-45EA-AE24-E23C81E768A0}" srcOrd="1" destOrd="0" presId="urn:microsoft.com/office/officeart/2008/layout/SquareAccentList"/>
    <dgm:cxn modelId="{3EB3AC4F-29A6-4F4C-8867-497AE63ED721}" type="presParOf" srcId="{2C3D12E6-5192-44CF-88DD-6428B5FE1D4F}" destId="{09B47A19-0ED4-482C-B38C-C8FA6484D409}" srcOrd="2" destOrd="0" presId="urn:microsoft.com/office/officeart/2008/layout/SquareAccentList"/>
    <dgm:cxn modelId="{3CF959E7-AB78-4F6C-AE3F-55C005E95769}" type="presParOf" srcId="{EB4A04F8-C67F-480F-B400-DB6D5F6EAC9B}" destId="{A683D274-5B29-47C7-8674-E8638FFDA496}" srcOrd="1" destOrd="0" presId="urn:microsoft.com/office/officeart/2008/layout/SquareAccentList"/>
    <dgm:cxn modelId="{2FD5DF57-2200-4E58-876A-5F35FB7A1436}" type="presParOf" srcId="{A683D274-5B29-47C7-8674-E8638FFDA496}" destId="{41C2F2EB-370B-4D6F-B1C8-9C7DE9CC5F03}" srcOrd="0" destOrd="0" presId="urn:microsoft.com/office/officeart/2008/layout/SquareAccentList"/>
    <dgm:cxn modelId="{ADD87383-3C09-488E-AC4A-FC4C6B1D9423}" type="presParOf" srcId="{41C2F2EB-370B-4D6F-B1C8-9C7DE9CC5F03}" destId="{8541B223-AE70-4B69-AA7E-9FE9B9381E24}" srcOrd="0" destOrd="0" presId="urn:microsoft.com/office/officeart/2008/layout/SquareAccentList"/>
    <dgm:cxn modelId="{5855FECA-9294-4034-ADFC-F5C111758717}" type="presParOf" srcId="{41C2F2EB-370B-4D6F-B1C8-9C7DE9CC5F03}" destId="{1B90AFA5-66F1-42AC-A47A-7B9E9E422982}" srcOrd="1" destOrd="0" presId="urn:microsoft.com/office/officeart/2008/layout/SquareAccentList"/>
    <dgm:cxn modelId="{80745E5C-6C40-4628-8840-5E18FC06BFCD}" type="presParOf" srcId="{A683D274-5B29-47C7-8674-E8638FFDA496}" destId="{9E82EE54-E0F2-49BA-B21A-6BC90E0B6FCE}" srcOrd="1" destOrd="0" presId="urn:microsoft.com/office/officeart/2008/layout/SquareAccentList"/>
    <dgm:cxn modelId="{1C262D50-FCDF-497F-934B-779FE0B0B2E0}" type="presParOf" srcId="{9E82EE54-E0F2-49BA-B21A-6BC90E0B6FCE}" destId="{2292EEC2-AA5A-41BB-887C-1713AC233910}" srcOrd="0" destOrd="0" presId="urn:microsoft.com/office/officeart/2008/layout/SquareAccentList"/>
    <dgm:cxn modelId="{415C3DEB-DEF7-4F72-A552-97F4DCD8E00D}" type="presParOf" srcId="{9E82EE54-E0F2-49BA-B21A-6BC90E0B6FCE}" destId="{51A07D43-4E03-4C35-9668-B332C17F2A1E}" srcOrd="1" destOrd="0" presId="urn:microsoft.com/office/officeart/2008/layout/SquareAccentList"/>
    <dgm:cxn modelId="{6D7A28C7-AD69-4061-A212-6246050C08F6}" type="presParOf" srcId="{A683D274-5B29-47C7-8674-E8638FFDA496}" destId="{FD4216EF-33E3-4FD1-9F22-0B2F95D17F6A}" srcOrd="2" destOrd="0" presId="urn:microsoft.com/office/officeart/2008/layout/SquareAccentList"/>
    <dgm:cxn modelId="{ECA772A3-373B-4077-9A7A-96A3D59070AC}" type="presParOf" srcId="{FD4216EF-33E3-4FD1-9F22-0B2F95D17F6A}" destId="{554EE987-6881-415C-A45A-BFB7B89C2F8C}" srcOrd="0" destOrd="0" presId="urn:microsoft.com/office/officeart/2008/layout/SquareAccentList"/>
    <dgm:cxn modelId="{DEE87EEF-888F-4758-931E-04F716E1BF11}" type="presParOf" srcId="{FD4216EF-33E3-4FD1-9F22-0B2F95D17F6A}" destId="{1216F01F-8ECA-420A-8980-F3F675BFE9BC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EBD3C78-FDBB-4610-8381-7CCAFBE0387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042851-E5B9-46D2-932D-4FE8BAAE8C75}">
      <dgm:prSet phldrT="[Текст]"/>
      <dgm:spPr/>
      <dgm:t>
        <a:bodyPr/>
        <a:lstStyle/>
        <a:p>
          <a:r>
            <a:rPr lang="ru-RU" b="1" dirty="0"/>
            <a:t>Реальные цели</a:t>
          </a:r>
          <a:endParaRPr lang="ru-RU" dirty="0"/>
        </a:p>
      </dgm:t>
    </dgm:pt>
    <dgm:pt modelId="{61D7F105-354D-455C-8509-4920A0E86C75}" type="parTrans" cxnId="{32C0B236-DFCF-43E8-9A9B-699911AFB077}">
      <dgm:prSet/>
      <dgm:spPr/>
      <dgm:t>
        <a:bodyPr/>
        <a:lstStyle/>
        <a:p>
          <a:endParaRPr lang="ru-RU"/>
        </a:p>
      </dgm:t>
    </dgm:pt>
    <dgm:pt modelId="{E4CF7C37-623A-4F39-9EED-19A2E70112E5}" type="sibTrans" cxnId="{32C0B236-DFCF-43E8-9A9B-699911AFB077}">
      <dgm:prSet/>
      <dgm:spPr/>
      <dgm:t>
        <a:bodyPr/>
        <a:lstStyle/>
        <a:p>
          <a:endParaRPr lang="ru-RU"/>
        </a:p>
      </dgm:t>
    </dgm:pt>
    <dgm:pt modelId="{BB25606D-43C0-4BD2-868E-28EB6D2242F2}">
      <dgm:prSet phldrT="[Текст]" custT="1"/>
      <dgm:spPr/>
      <dgm:t>
        <a:bodyPr/>
        <a:lstStyle/>
        <a:p>
          <a:r>
            <a:rPr lang="ru-RU" sz="750" dirty="0"/>
            <a:t>Старайтесь подбирать такие задания, чтобы ребенок с ними справлялся, и на это уходило не больше 5-7 минут (дольше трудно сохранить концентрацию внимания). Очень важно, чтобы дети делали упражнения до конца, а родитель оценивал возможности и ставил задачи по силам.</a:t>
          </a:r>
          <a:br>
            <a:rPr lang="ru-RU" sz="750" dirty="0"/>
          </a:br>
          <a:r>
            <a:rPr lang="ru-RU" sz="750" dirty="0"/>
            <a:t>Начинать тренировку лучше с простых упражнений, постепенно усложняя их таким образом, чтобы к концу занятия было достигнуто </a:t>
          </a:r>
          <a:r>
            <a:rPr lang="ru-RU" sz="750" i="1" dirty="0"/>
            <a:t>несколько маленьких промежуточных целей</a:t>
          </a:r>
          <a:r>
            <a:rPr lang="ru-RU" sz="750" dirty="0"/>
            <a:t>.</a:t>
          </a:r>
        </a:p>
      </dgm:t>
    </dgm:pt>
    <dgm:pt modelId="{74EDF2D8-4A3A-4C97-9650-EACF6F72E270}" type="parTrans" cxnId="{F15599D9-5BEC-4D54-9921-C64ADE97CD4C}">
      <dgm:prSet/>
      <dgm:spPr/>
      <dgm:t>
        <a:bodyPr/>
        <a:lstStyle/>
        <a:p>
          <a:endParaRPr lang="ru-RU"/>
        </a:p>
      </dgm:t>
    </dgm:pt>
    <dgm:pt modelId="{0B9A4413-2B5C-49F6-87F5-558A2E33D448}" type="sibTrans" cxnId="{F15599D9-5BEC-4D54-9921-C64ADE97CD4C}">
      <dgm:prSet/>
      <dgm:spPr/>
      <dgm:t>
        <a:bodyPr/>
        <a:lstStyle/>
        <a:p>
          <a:endParaRPr lang="ru-RU"/>
        </a:p>
      </dgm:t>
    </dgm:pt>
    <dgm:pt modelId="{D288F390-5475-4755-8CF2-A6B2C3BDD21F}">
      <dgm:prSet phldrT="[Текст]"/>
      <dgm:spPr/>
      <dgm:t>
        <a:bodyPr/>
        <a:lstStyle/>
        <a:p>
          <a:r>
            <a:rPr lang="ru-RU" b="1" dirty="0"/>
            <a:t>Поощряйте старание</a:t>
          </a:r>
          <a:endParaRPr lang="ru-RU" dirty="0"/>
        </a:p>
      </dgm:t>
    </dgm:pt>
    <dgm:pt modelId="{EAA305EC-7AB8-4367-ADDE-CA1FE30543CC}" type="parTrans" cxnId="{A6AE93A4-B6FF-4BE7-9E11-CBFC58BBF87C}">
      <dgm:prSet/>
      <dgm:spPr/>
      <dgm:t>
        <a:bodyPr/>
        <a:lstStyle/>
        <a:p>
          <a:endParaRPr lang="ru-RU"/>
        </a:p>
      </dgm:t>
    </dgm:pt>
    <dgm:pt modelId="{E9954D92-6ACF-4636-A6A0-C6760C72FFB8}" type="sibTrans" cxnId="{A6AE93A4-B6FF-4BE7-9E11-CBFC58BBF87C}">
      <dgm:prSet/>
      <dgm:spPr/>
      <dgm:t>
        <a:bodyPr/>
        <a:lstStyle/>
        <a:p>
          <a:endParaRPr lang="ru-RU"/>
        </a:p>
      </dgm:t>
    </dgm:pt>
    <dgm:pt modelId="{633E879B-8A67-41A0-99FE-C01E9F1D03AF}">
      <dgm:prSet phldrT="[Текст]" custT="1"/>
      <dgm:spPr/>
      <dgm:t>
        <a:bodyPr/>
        <a:lstStyle/>
        <a:p>
          <a:r>
            <a:rPr lang="ru-RU" sz="750" dirty="0"/>
            <a:t>Иногда при высоком уровне усталости и большом старании неправильно выполненное упражнение нужно засчитать как правильное, тем самым поощрить обучаемого, ведь самое главное - это стремление к результату, и очень важно, чтобы ребенок это чувствовал.</a:t>
          </a:r>
          <a:br>
            <a:rPr lang="ru-RU" sz="750" dirty="0"/>
          </a:br>
          <a:r>
            <a:rPr lang="ru-RU" sz="750" dirty="0"/>
            <a:t>Но не нужно этим злоупотреблять, постарайтесь в следующий раз </a:t>
          </a:r>
          <a:r>
            <a:rPr lang="ru-RU" sz="750" i="1" dirty="0"/>
            <a:t>ставить более реальные задачи, </a:t>
          </a:r>
          <a:r>
            <a:rPr lang="ru-RU" sz="750" dirty="0"/>
            <a:t>которые он сможет выполнить.</a:t>
          </a:r>
        </a:p>
      </dgm:t>
    </dgm:pt>
    <dgm:pt modelId="{86B124BB-1D76-440B-A81F-CBB4C3B42984}" type="parTrans" cxnId="{1B50C03C-59FD-494A-B116-D665E97166C2}">
      <dgm:prSet/>
      <dgm:spPr/>
      <dgm:t>
        <a:bodyPr/>
        <a:lstStyle/>
        <a:p>
          <a:endParaRPr lang="ru-RU"/>
        </a:p>
      </dgm:t>
    </dgm:pt>
    <dgm:pt modelId="{B847C39B-0478-4712-A117-D3F6805B3B50}" type="sibTrans" cxnId="{1B50C03C-59FD-494A-B116-D665E97166C2}">
      <dgm:prSet/>
      <dgm:spPr/>
      <dgm:t>
        <a:bodyPr/>
        <a:lstStyle/>
        <a:p>
          <a:endParaRPr lang="ru-RU"/>
        </a:p>
      </dgm:t>
    </dgm:pt>
    <dgm:pt modelId="{23D16415-57A0-4651-8B8A-17F10989E5B8}">
      <dgm:prSet/>
      <dgm:spPr/>
      <dgm:t>
        <a:bodyPr/>
        <a:lstStyle/>
        <a:p>
          <a:r>
            <a:rPr lang="ru-RU" b="1" dirty="0"/>
            <a:t>Перерывы между упражнениями</a:t>
          </a:r>
          <a:r>
            <a:rPr lang="ru-RU" dirty="0"/>
            <a:t> </a:t>
          </a:r>
        </a:p>
      </dgm:t>
    </dgm:pt>
    <dgm:pt modelId="{B64960A0-67ED-433C-A31A-2417F34D2EA7}" type="parTrans" cxnId="{B54A065D-81AC-486F-A819-2F0E907FC342}">
      <dgm:prSet/>
      <dgm:spPr/>
      <dgm:t>
        <a:bodyPr/>
        <a:lstStyle/>
        <a:p>
          <a:endParaRPr lang="ru-RU"/>
        </a:p>
      </dgm:t>
    </dgm:pt>
    <dgm:pt modelId="{F0DF79B1-890D-413C-A773-D6E05336FFE4}" type="sibTrans" cxnId="{B54A065D-81AC-486F-A819-2F0E907FC342}">
      <dgm:prSet/>
      <dgm:spPr/>
      <dgm:t>
        <a:bodyPr/>
        <a:lstStyle/>
        <a:p>
          <a:endParaRPr lang="ru-RU"/>
        </a:p>
      </dgm:t>
    </dgm:pt>
    <dgm:pt modelId="{D3CA835B-65EA-4499-BDFA-EC393A1E4D7D}">
      <dgm:prSet/>
      <dgm:spPr/>
      <dgm:t>
        <a:bodyPr/>
        <a:lstStyle/>
        <a:p>
          <a:r>
            <a:rPr lang="ru-RU" b="1" dirty="0"/>
            <a:t>Считайте количество повторений</a:t>
          </a:r>
          <a:r>
            <a:rPr lang="ru-RU" dirty="0"/>
            <a:t> </a:t>
          </a:r>
        </a:p>
      </dgm:t>
    </dgm:pt>
    <dgm:pt modelId="{51234A70-4DE6-4D70-B56F-6DE73E17EB74}" type="parTrans" cxnId="{A880D45D-5524-440D-ACF9-A574CDC1CBF6}">
      <dgm:prSet/>
      <dgm:spPr/>
      <dgm:t>
        <a:bodyPr/>
        <a:lstStyle/>
        <a:p>
          <a:endParaRPr lang="ru-RU"/>
        </a:p>
      </dgm:t>
    </dgm:pt>
    <dgm:pt modelId="{F713555D-1989-4D33-8299-5A0D047B2A81}" type="sibTrans" cxnId="{A880D45D-5524-440D-ACF9-A574CDC1CBF6}">
      <dgm:prSet/>
      <dgm:spPr/>
      <dgm:t>
        <a:bodyPr/>
        <a:lstStyle/>
        <a:p>
          <a:endParaRPr lang="ru-RU"/>
        </a:p>
      </dgm:t>
    </dgm:pt>
    <dgm:pt modelId="{8A2C18CD-55A1-4B96-9FC5-A80BE4958942}">
      <dgm:prSet/>
      <dgm:spPr/>
      <dgm:t>
        <a:bodyPr/>
        <a:lstStyle/>
        <a:p>
          <a:r>
            <a:rPr lang="ru-RU" b="1" dirty="0"/>
            <a:t>Используйте таймер</a:t>
          </a:r>
          <a:endParaRPr lang="ru-RU" dirty="0"/>
        </a:p>
      </dgm:t>
    </dgm:pt>
    <dgm:pt modelId="{13D295C3-0480-4413-84FE-333B770E4D0D}" type="parTrans" cxnId="{6C7C9E5C-12A8-4674-BD8E-591011B628A7}">
      <dgm:prSet/>
      <dgm:spPr/>
      <dgm:t>
        <a:bodyPr/>
        <a:lstStyle/>
        <a:p>
          <a:endParaRPr lang="ru-RU"/>
        </a:p>
      </dgm:t>
    </dgm:pt>
    <dgm:pt modelId="{CFD07858-C7A9-4039-81CE-442015CD86E0}" type="sibTrans" cxnId="{6C7C9E5C-12A8-4674-BD8E-591011B628A7}">
      <dgm:prSet/>
      <dgm:spPr/>
      <dgm:t>
        <a:bodyPr/>
        <a:lstStyle/>
        <a:p>
          <a:endParaRPr lang="ru-RU"/>
        </a:p>
      </dgm:t>
    </dgm:pt>
    <dgm:pt modelId="{7541B1C2-40A0-4FBF-8175-0E3FB6045D45}">
      <dgm:prSet/>
      <dgm:spPr/>
      <dgm:t>
        <a:bodyPr/>
        <a:lstStyle/>
        <a:p>
          <a:r>
            <a:rPr lang="ru-RU" b="1" dirty="0"/>
            <a:t>Задействуйте разные группы мышц</a:t>
          </a:r>
          <a:r>
            <a:rPr lang="ru-RU" dirty="0"/>
            <a:t> </a:t>
          </a:r>
        </a:p>
      </dgm:t>
    </dgm:pt>
    <dgm:pt modelId="{7BF4A313-D7FB-4867-9A76-8997B76C8B1E}" type="parTrans" cxnId="{5C390D5D-BD98-45C8-8040-C9D63AB73AC5}">
      <dgm:prSet/>
      <dgm:spPr/>
      <dgm:t>
        <a:bodyPr/>
        <a:lstStyle/>
        <a:p>
          <a:endParaRPr lang="ru-RU"/>
        </a:p>
      </dgm:t>
    </dgm:pt>
    <dgm:pt modelId="{8631AF9E-0927-42F0-B0CC-5B5D67610892}" type="sibTrans" cxnId="{5C390D5D-BD98-45C8-8040-C9D63AB73AC5}">
      <dgm:prSet/>
      <dgm:spPr/>
      <dgm:t>
        <a:bodyPr/>
        <a:lstStyle/>
        <a:p>
          <a:endParaRPr lang="ru-RU"/>
        </a:p>
      </dgm:t>
    </dgm:pt>
    <dgm:pt modelId="{972AC007-885C-40B5-B55E-AA34C56381D9}">
      <dgm:prSet/>
      <dgm:spPr/>
      <dgm:t>
        <a:bodyPr/>
        <a:lstStyle/>
        <a:p>
          <a:r>
            <a:rPr lang="ru-RU" b="1" dirty="0"/>
            <a:t>Используйте личный пример</a:t>
          </a:r>
          <a:endParaRPr lang="ru-RU" dirty="0"/>
        </a:p>
      </dgm:t>
    </dgm:pt>
    <dgm:pt modelId="{746632E6-0680-4BEB-97C0-5DF68C2F4DFE}" type="parTrans" cxnId="{C98D3008-E47B-44DC-B0D7-1FB894320F53}">
      <dgm:prSet/>
      <dgm:spPr/>
      <dgm:t>
        <a:bodyPr/>
        <a:lstStyle/>
        <a:p>
          <a:endParaRPr lang="ru-RU"/>
        </a:p>
      </dgm:t>
    </dgm:pt>
    <dgm:pt modelId="{BD2DF259-0421-44D2-B482-149186BE88A2}" type="sibTrans" cxnId="{C98D3008-E47B-44DC-B0D7-1FB894320F53}">
      <dgm:prSet/>
      <dgm:spPr/>
      <dgm:t>
        <a:bodyPr/>
        <a:lstStyle/>
        <a:p>
          <a:endParaRPr lang="ru-RU"/>
        </a:p>
      </dgm:t>
    </dgm:pt>
    <dgm:pt modelId="{5A7589A2-BA5B-4948-8E2A-6D5742B1DA03}">
      <dgm:prSet/>
      <dgm:spPr/>
      <dgm:t>
        <a:bodyPr/>
        <a:lstStyle/>
        <a:p>
          <a:r>
            <a:rPr lang="ru-RU" b="1" dirty="0"/>
            <a:t>В конце тренировки</a:t>
          </a:r>
          <a:r>
            <a:rPr lang="ru-RU" dirty="0"/>
            <a:t> </a:t>
          </a:r>
        </a:p>
      </dgm:t>
    </dgm:pt>
    <dgm:pt modelId="{EC9E4F87-F532-451A-8424-1DAF54A068A7}" type="parTrans" cxnId="{2C8B10ED-B48D-4AB3-9BC4-A582FCF302A4}">
      <dgm:prSet/>
      <dgm:spPr/>
      <dgm:t>
        <a:bodyPr/>
        <a:lstStyle/>
        <a:p>
          <a:endParaRPr lang="ru-RU"/>
        </a:p>
      </dgm:t>
    </dgm:pt>
    <dgm:pt modelId="{AC8A2112-4D11-4DFD-9EAC-61F209414891}" type="sibTrans" cxnId="{2C8B10ED-B48D-4AB3-9BC4-A582FCF302A4}">
      <dgm:prSet/>
      <dgm:spPr/>
      <dgm:t>
        <a:bodyPr/>
        <a:lstStyle/>
        <a:p>
          <a:endParaRPr lang="ru-RU"/>
        </a:p>
      </dgm:t>
    </dgm:pt>
    <dgm:pt modelId="{FAF1C1D0-A302-42AE-AB56-B8E32C248F9B}">
      <dgm:prSet/>
      <dgm:spPr/>
      <dgm:t>
        <a:bodyPr/>
        <a:lstStyle/>
        <a:p>
          <a:r>
            <a:rPr lang="ru-RU" b="1" dirty="0"/>
            <a:t>Разнообразные упражнения</a:t>
          </a:r>
          <a:endParaRPr lang="ru-RU" dirty="0"/>
        </a:p>
      </dgm:t>
    </dgm:pt>
    <dgm:pt modelId="{D10C152D-799E-477F-B6F1-76BE6CA4F676}" type="parTrans" cxnId="{66951AC0-ED5B-45CC-B86E-B542982D9310}">
      <dgm:prSet/>
      <dgm:spPr/>
      <dgm:t>
        <a:bodyPr/>
        <a:lstStyle/>
        <a:p>
          <a:endParaRPr lang="ru-RU"/>
        </a:p>
      </dgm:t>
    </dgm:pt>
    <dgm:pt modelId="{33058A6F-1380-4DA3-8C17-AEAA2DD3FE69}" type="sibTrans" cxnId="{66951AC0-ED5B-45CC-B86E-B542982D9310}">
      <dgm:prSet/>
      <dgm:spPr/>
      <dgm:t>
        <a:bodyPr/>
        <a:lstStyle/>
        <a:p>
          <a:endParaRPr lang="ru-RU"/>
        </a:p>
      </dgm:t>
    </dgm:pt>
    <dgm:pt modelId="{86598C3A-6F59-4ABD-A36A-CC71D02EAB45}">
      <dgm:prSet custT="1"/>
      <dgm:spPr/>
      <dgm:t>
        <a:bodyPr/>
        <a:lstStyle/>
        <a:p>
          <a:r>
            <a:rPr lang="ru-RU" sz="750"/>
            <a:t>в случае их старательного выполнения не будут лишними - в это время рекомендуется пить воду понемногу маленькими глотками. Отдых не должен быть слишком долгим, а чтобы ребенок не отвлекался - поиграйте с ним в какую-нибудь</a:t>
          </a:r>
          <a:r>
            <a:rPr lang="ru-RU" sz="750" i="1"/>
            <a:t> активную игру пару минут</a:t>
          </a:r>
          <a:r>
            <a:rPr lang="ru-RU" sz="750"/>
            <a:t>.</a:t>
          </a:r>
        </a:p>
      </dgm:t>
    </dgm:pt>
    <dgm:pt modelId="{7BEE5028-969D-4B30-B0ED-25E60C062662}" type="parTrans" cxnId="{DE93BA70-5A6F-4970-90E6-80FD5178AFDE}">
      <dgm:prSet/>
      <dgm:spPr/>
      <dgm:t>
        <a:bodyPr/>
        <a:lstStyle/>
        <a:p>
          <a:endParaRPr lang="ru-RU"/>
        </a:p>
      </dgm:t>
    </dgm:pt>
    <dgm:pt modelId="{40FAE830-E69A-483A-AA93-D9BE74F07D64}" type="sibTrans" cxnId="{DE93BA70-5A6F-4970-90E6-80FD5178AFDE}">
      <dgm:prSet/>
      <dgm:spPr/>
      <dgm:t>
        <a:bodyPr/>
        <a:lstStyle/>
        <a:p>
          <a:endParaRPr lang="ru-RU"/>
        </a:p>
      </dgm:t>
    </dgm:pt>
    <dgm:pt modelId="{0926BA28-6D58-41ED-AB70-C50FCA1D8517}">
      <dgm:prSet custT="1"/>
      <dgm:spPr/>
      <dgm:t>
        <a:bodyPr/>
        <a:lstStyle/>
        <a:p>
          <a:r>
            <a:rPr lang="ru-RU" sz="750"/>
            <a:t>упражнения и приучайте детей считать. Подсчет количества раз помогает выполнять упражнение более ответственно и не позволяет отвлекаться. Во время прыжков со скакалкой </a:t>
          </a:r>
          <a:r>
            <a:rPr lang="ru-RU" sz="750" i="1"/>
            <a:t>считайте прыжки</a:t>
          </a:r>
          <a:endParaRPr lang="ru-RU" sz="750"/>
        </a:p>
      </dgm:t>
    </dgm:pt>
    <dgm:pt modelId="{AB3280C7-4A42-46F3-9B2E-3614E98BD148}" type="parTrans" cxnId="{D5979BEE-8DF3-4CF2-8B73-91CB197D799B}">
      <dgm:prSet/>
      <dgm:spPr/>
      <dgm:t>
        <a:bodyPr/>
        <a:lstStyle/>
        <a:p>
          <a:endParaRPr lang="ru-RU"/>
        </a:p>
      </dgm:t>
    </dgm:pt>
    <dgm:pt modelId="{7903FFE3-D497-4EA7-9F7E-DCCF580D0549}" type="sibTrans" cxnId="{D5979BEE-8DF3-4CF2-8B73-91CB197D799B}">
      <dgm:prSet/>
      <dgm:spPr/>
      <dgm:t>
        <a:bodyPr/>
        <a:lstStyle/>
        <a:p>
          <a:endParaRPr lang="ru-RU"/>
        </a:p>
      </dgm:t>
    </dgm:pt>
    <dgm:pt modelId="{EA627275-EEB5-4A76-8931-71601B1D68EC}">
      <dgm:prSet custT="1"/>
      <dgm:spPr/>
      <dgm:t>
        <a:bodyPr/>
        <a:lstStyle/>
        <a:p>
          <a:r>
            <a:rPr lang="ru-RU" sz="750"/>
            <a:t>Чтобы повысить вовлеченность в процесс, делайте некоторые упражнения на время. Подбирайте такой временной интервал, чтобы ребенок мог выполнить задание, но был вынужден постараться. Через несколько занятий можно </a:t>
          </a:r>
          <a:r>
            <a:rPr lang="ru-RU" sz="750" i="1"/>
            <a:t>увеличить время подхода на несколько секунд.</a:t>
          </a:r>
          <a:endParaRPr lang="ru-RU" sz="750"/>
        </a:p>
      </dgm:t>
    </dgm:pt>
    <dgm:pt modelId="{46941054-A34A-4DF4-87D8-AEF9B4AB54EA}" type="parTrans" cxnId="{01EA1DD2-32AC-4EB2-8913-B6A12EE2CCC1}">
      <dgm:prSet/>
      <dgm:spPr/>
      <dgm:t>
        <a:bodyPr/>
        <a:lstStyle/>
        <a:p>
          <a:endParaRPr lang="ru-RU"/>
        </a:p>
      </dgm:t>
    </dgm:pt>
    <dgm:pt modelId="{7AEC26CD-E055-40BF-A9EF-C0270972D81C}" type="sibTrans" cxnId="{01EA1DD2-32AC-4EB2-8913-B6A12EE2CCC1}">
      <dgm:prSet/>
      <dgm:spPr/>
      <dgm:t>
        <a:bodyPr/>
        <a:lstStyle/>
        <a:p>
          <a:endParaRPr lang="ru-RU"/>
        </a:p>
      </dgm:t>
    </dgm:pt>
    <dgm:pt modelId="{B6526701-4ED6-4962-B604-4A6E8AE51419}">
      <dgm:prSet custT="1"/>
      <dgm:spPr/>
      <dgm:t>
        <a:bodyPr/>
        <a:lstStyle/>
        <a:p>
          <a:r>
            <a:rPr lang="ru-RU" sz="750"/>
            <a:t>в соседних упражнениях, чтобы не происходило быстрого утомления и ребенок отдыхал от предыдущего задания, выполняя следующее, ведь </a:t>
          </a:r>
          <a:r>
            <a:rPr lang="ru-RU" sz="750" i="1"/>
            <a:t>лучший отдых - это смена деятельности.</a:t>
          </a:r>
          <a:endParaRPr lang="ru-RU" sz="750"/>
        </a:p>
      </dgm:t>
    </dgm:pt>
    <dgm:pt modelId="{DC5975ED-058B-45F0-9F2C-B3C4C3ED9A2B}" type="parTrans" cxnId="{54588A6F-4222-477A-A599-4B90AAF1244E}">
      <dgm:prSet/>
      <dgm:spPr/>
      <dgm:t>
        <a:bodyPr/>
        <a:lstStyle/>
        <a:p>
          <a:endParaRPr lang="ru-RU"/>
        </a:p>
      </dgm:t>
    </dgm:pt>
    <dgm:pt modelId="{2FC023B4-AB85-47CE-94DD-971E4FAC2CB6}" type="sibTrans" cxnId="{54588A6F-4222-477A-A599-4B90AAF1244E}">
      <dgm:prSet/>
      <dgm:spPr/>
      <dgm:t>
        <a:bodyPr/>
        <a:lstStyle/>
        <a:p>
          <a:endParaRPr lang="ru-RU"/>
        </a:p>
      </dgm:t>
    </dgm:pt>
    <dgm:pt modelId="{95753A59-AF97-4719-9F2A-8D3B83A63EA6}">
      <dgm:prSet custT="1"/>
      <dgm:spPr/>
      <dgm:t>
        <a:bodyPr/>
        <a:lstStyle/>
        <a:p>
          <a:r>
            <a:rPr lang="ru-RU" sz="750"/>
            <a:t>Часть упражнений (особенно требующие повышенного внимания) выполняйте по очереди с ребенком. Указывайте на допущенные ошибки, а затем покажите правильный пример. Плюсом этой методики является то, что обучаемый работает с небольшими перерывами (а это увеличивает возможное время на выполнение задания) и</a:t>
          </a:r>
          <a:r>
            <a:rPr lang="ru-RU" sz="750" i="1"/>
            <a:t> постоянно видит перед собой образец правильного выполнения упражнения.</a:t>
          </a:r>
          <a:endParaRPr lang="ru-RU" sz="750"/>
        </a:p>
      </dgm:t>
    </dgm:pt>
    <dgm:pt modelId="{54E42B6D-3F53-45EB-95F0-87CDEF10A838}" type="parTrans" cxnId="{0465C954-6F34-4A59-B3D3-1F066371598E}">
      <dgm:prSet/>
      <dgm:spPr/>
      <dgm:t>
        <a:bodyPr/>
        <a:lstStyle/>
        <a:p>
          <a:endParaRPr lang="ru-RU"/>
        </a:p>
      </dgm:t>
    </dgm:pt>
    <dgm:pt modelId="{F18F478D-B378-492D-94C5-D24867A4B28E}" type="sibTrans" cxnId="{0465C954-6F34-4A59-B3D3-1F066371598E}">
      <dgm:prSet/>
      <dgm:spPr/>
      <dgm:t>
        <a:bodyPr/>
        <a:lstStyle/>
        <a:p>
          <a:endParaRPr lang="ru-RU"/>
        </a:p>
      </dgm:t>
    </dgm:pt>
    <dgm:pt modelId="{9A60BF48-4F76-4192-8B24-425646CE7AE8}">
      <dgm:prSet custT="1"/>
      <dgm:spPr/>
      <dgm:t>
        <a:bodyPr/>
        <a:lstStyle/>
        <a:p>
          <a:r>
            <a:rPr lang="ru-RU" sz="750" b="1"/>
            <a:t>В конце тренировки</a:t>
          </a:r>
          <a:r>
            <a:rPr lang="ru-RU" sz="750"/>
            <a:t> </a:t>
          </a:r>
          <a:r>
            <a:rPr lang="ru-RU" sz="750" b="1"/>
            <a:t>предложите</a:t>
          </a:r>
          <a:r>
            <a:rPr lang="ru-RU" sz="750"/>
            <a:t> ребенку на выбор </a:t>
          </a:r>
          <a:r>
            <a:rPr lang="ru-RU" sz="750" b="1"/>
            <a:t>одно из трех заданий</a:t>
          </a:r>
          <a:r>
            <a:rPr lang="ru-RU" sz="750"/>
            <a:t> - так он сможет поучаствовать в организации вашего занятия и выбрать для себя наиболее интересное упражнение, а вы </a:t>
          </a:r>
          <a:r>
            <a:rPr lang="ru-RU" sz="750" i="1"/>
            <a:t>увидите его предпочтение</a:t>
          </a:r>
          <a:endParaRPr lang="ru-RU" sz="750"/>
        </a:p>
      </dgm:t>
    </dgm:pt>
    <dgm:pt modelId="{91C120E3-5D1A-4B95-B1DD-7FE6921E3113}" type="parTrans" cxnId="{6DC88714-A2B1-4128-BA34-123BE78426AD}">
      <dgm:prSet/>
      <dgm:spPr/>
      <dgm:t>
        <a:bodyPr/>
        <a:lstStyle/>
        <a:p>
          <a:endParaRPr lang="ru-RU"/>
        </a:p>
      </dgm:t>
    </dgm:pt>
    <dgm:pt modelId="{F647B6AE-F511-43D6-8487-7132D6E9123F}" type="sibTrans" cxnId="{6DC88714-A2B1-4128-BA34-123BE78426AD}">
      <dgm:prSet/>
      <dgm:spPr/>
      <dgm:t>
        <a:bodyPr/>
        <a:lstStyle/>
        <a:p>
          <a:endParaRPr lang="ru-RU"/>
        </a:p>
      </dgm:t>
    </dgm:pt>
    <dgm:pt modelId="{C53F0083-2D26-44A6-8790-C6E23BA48FF5}">
      <dgm:prSet custT="1"/>
      <dgm:spPr/>
      <dgm:t>
        <a:bodyPr/>
        <a:lstStyle/>
        <a:p>
          <a:r>
            <a:rPr lang="ru-RU" sz="750"/>
            <a:t>Задача родителей - сделать тренировки интересными, чтобы детям не было скучно. Подбирайте новые упражнения, чтобы в каждой тренировке была какая-то изюминка, ведь </a:t>
          </a:r>
          <a:r>
            <a:rPr lang="ru-RU" sz="750" i="1"/>
            <a:t>воспитание - это творческий процесс.</a:t>
          </a:r>
          <a:endParaRPr lang="ru-RU" sz="750"/>
        </a:p>
      </dgm:t>
    </dgm:pt>
    <dgm:pt modelId="{EAA47D1B-12C8-4A02-AE94-C057EFED2C3F}" type="parTrans" cxnId="{EAAAA613-321C-4E7C-B671-C77E885F9C44}">
      <dgm:prSet/>
      <dgm:spPr/>
      <dgm:t>
        <a:bodyPr/>
        <a:lstStyle/>
        <a:p>
          <a:endParaRPr lang="ru-RU"/>
        </a:p>
      </dgm:t>
    </dgm:pt>
    <dgm:pt modelId="{51A0C39D-5A19-407C-926B-9764B79FD66F}" type="sibTrans" cxnId="{EAAAA613-321C-4E7C-B671-C77E885F9C44}">
      <dgm:prSet/>
      <dgm:spPr/>
      <dgm:t>
        <a:bodyPr/>
        <a:lstStyle/>
        <a:p>
          <a:endParaRPr lang="ru-RU"/>
        </a:p>
      </dgm:t>
    </dgm:pt>
    <dgm:pt modelId="{A4C80F7F-B974-48BF-B120-977598E45F82}" type="pres">
      <dgm:prSet presAssocID="{1EBD3C78-FDBB-4610-8381-7CCAFBE0387C}" presName="Name0" presStyleCnt="0">
        <dgm:presLayoutVars>
          <dgm:dir/>
          <dgm:animLvl val="lvl"/>
          <dgm:resizeHandles/>
        </dgm:presLayoutVars>
      </dgm:prSet>
      <dgm:spPr/>
    </dgm:pt>
    <dgm:pt modelId="{9B68A5D0-C70A-414A-91C8-EB48D7877099}" type="pres">
      <dgm:prSet presAssocID="{FD042851-E5B9-46D2-932D-4FE8BAAE8C75}" presName="linNode" presStyleCnt="0"/>
      <dgm:spPr/>
    </dgm:pt>
    <dgm:pt modelId="{6B6F8C4F-4AE4-41D2-A233-C58FC5764A68}" type="pres">
      <dgm:prSet presAssocID="{FD042851-E5B9-46D2-932D-4FE8BAAE8C75}" presName="parentShp" presStyleLbl="node1" presStyleIdx="0" presStyleCnt="9">
        <dgm:presLayoutVars>
          <dgm:bulletEnabled val="1"/>
        </dgm:presLayoutVars>
      </dgm:prSet>
      <dgm:spPr/>
    </dgm:pt>
    <dgm:pt modelId="{BD593401-7CE9-4C2A-A461-6ACD3C8FF949}" type="pres">
      <dgm:prSet presAssocID="{FD042851-E5B9-46D2-932D-4FE8BAAE8C75}" presName="childShp" presStyleLbl="bgAccFollowNode1" presStyleIdx="0" presStyleCnt="9">
        <dgm:presLayoutVars>
          <dgm:bulletEnabled val="1"/>
        </dgm:presLayoutVars>
      </dgm:prSet>
      <dgm:spPr/>
    </dgm:pt>
    <dgm:pt modelId="{E6039906-98F4-4ED4-8034-532F24CB6F37}" type="pres">
      <dgm:prSet presAssocID="{E4CF7C37-623A-4F39-9EED-19A2E70112E5}" presName="spacing" presStyleCnt="0"/>
      <dgm:spPr/>
    </dgm:pt>
    <dgm:pt modelId="{100732B2-9A23-438D-860C-BE63A23717B1}" type="pres">
      <dgm:prSet presAssocID="{D288F390-5475-4755-8CF2-A6B2C3BDD21F}" presName="linNode" presStyleCnt="0"/>
      <dgm:spPr/>
    </dgm:pt>
    <dgm:pt modelId="{A84C75E2-7913-42E1-8C57-72E3C4179905}" type="pres">
      <dgm:prSet presAssocID="{D288F390-5475-4755-8CF2-A6B2C3BDD21F}" presName="parentShp" presStyleLbl="node1" presStyleIdx="1" presStyleCnt="9">
        <dgm:presLayoutVars>
          <dgm:bulletEnabled val="1"/>
        </dgm:presLayoutVars>
      </dgm:prSet>
      <dgm:spPr/>
    </dgm:pt>
    <dgm:pt modelId="{CA14744D-AB27-42AD-BE73-0F34DB11CA08}" type="pres">
      <dgm:prSet presAssocID="{D288F390-5475-4755-8CF2-A6B2C3BDD21F}" presName="childShp" presStyleLbl="bgAccFollowNode1" presStyleIdx="1" presStyleCnt="9">
        <dgm:presLayoutVars>
          <dgm:bulletEnabled val="1"/>
        </dgm:presLayoutVars>
      </dgm:prSet>
      <dgm:spPr/>
    </dgm:pt>
    <dgm:pt modelId="{1DC58E2D-C6E5-4F20-B54E-062E61648EC1}" type="pres">
      <dgm:prSet presAssocID="{E9954D92-6ACF-4636-A6A0-C6760C72FFB8}" presName="spacing" presStyleCnt="0"/>
      <dgm:spPr/>
    </dgm:pt>
    <dgm:pt modelId="{5804881A-E1EC-4AAB-9C08-2DA36F44EB80}" type="pres">
      <dgm:prSet presAssocID="{23D16415-57A0-4651-8B8A-17F10989E5B8}" presName="linNode" presStyleCnt="0"/>
      <dgm:spPr/>
    </dgm:pt>
    <dgm:pt modelId="{6B056832-2F3E-4E7F-90F6-0B9FEC3D1123}" type="pres">
      <dgm:prSet presAssocID="{23D16415-57A0-4651-8B8A-17F10989E5B8}" presName="parentShp" presStyleLbl="node1" presStyleIdx="2" presStyleCnt="9">
        <dgm:presLayoutVars>
          <dgm:bulletEnabled val="1"/>
        </dgm:presLayoutVars>
      </dgm:prSet>
      <dgm:spPr/>
    </dgm:pt>
    <dgm:pt modelId="{1500EC80-EB6B-4C4D-AF84-1966270E48D1}" type="pres">
      <dgm:prSet presAssocID="{23D16415-57A0-4651-8B8A-17F10989E5B8}" presName="childShp" presStyleLbl="bgAccFollowNode1" presStyleIdx="2" presStyleCnt="9">
        <dgm:presLayoutVars>
          <dgm:bulletEnabled val="1"/>
        </dgm:presLayoutVars>
      </dgm:prSet>
      <dgm:spPr/>
    </dgm:pt>
    <dgm:pt modelId="{13695587-6BF7-429F-93DE-90EE52E5AA03}" type="pres">
      <dgm:prSet presAssocID="{F0DF79B1-890D-413C-A773-D6E05336FFE4}" presName="spacing" presStyleCnt="0"/>
      <dgm:spPr/>
    </dgm:pt>
    <dgm:pt modelId="{4A458CEA-34A5-4F1E-9FC7-DF76462E624D}" type="pres">
      <dgm:prSet presAssocID="{D3CA835B-65EA-4499-BDFA-EC393A1E4D7D}" presName="linNode" presStyleCnt="0"/>
      <dgm:spPr/>
    </dgm:pt>
    <dgm:pt modelId="{BC1A82BA-AC6C-4CF8-8D9B-6703BD5C6737}" type="pres">
      <dgm:prSet presAssocID="{D3CA835B-65EA-4499-BDFA-EC393A1E4D7D}" presName="parentShp" presStyleLbl="node1" presStyleIdx="3" presStyleCnt="9">
        <dgm:presLayoutVars>
          <dgm:bulletEnabled val="1"/>
        </dgm:presLayoutVars>
      </dgm:prSet>
      <dgm:spPr/>
    </dgm:pt>
    <dgm:pt modelId="{660C43D9-1E50-4054-A14C-0A4C3DF3FF77}" type="pres">
      <dgm:prSet presAssocID="{D3CA835B-65EA-4499-BDFA-EC393A1E4D7D}" presName="childShp" presStyleLbl="bgAccFollowNode1" presStyleIdx="3" presStyleCnt="9">
        <dgm:presLayoutVars>
          <dgm:bulletEnabled val="1"/>
        </dgm:presLayoutVars>
      </dgm:prSet>
      <dgm:spPr/>
    </dgm:pt>
    <dgm:pt modelId="{DC2A3751-5B5D-4C92-973D-988D493B7687}" type="pres">
      <dgm:prSet presAssocID="{F713555D-1989-4D33-8299-5A0D047B2A81}" presName="spacing" presStyleCnt="0"/>
      <dgm:spPr/>
    </dgm:pt>
    <dgm:pt modelId="{25626D74-7F5D-4291-834C-93806B116ABD}" type="pres">
      <dgm:prSet presAssocID="{8A2C18CD-55A1-4B96-9FC5-A80BE4958942}" presName="linNode" presStyleCnt="0"/>
      <dgm:spPr/>
    </dgm:pt>
    <dgm:pt modelId="{63BEF3FF-0C2A-46C6-A846-982C0DC2D5CE}" type="pres">
      <dgm:prSet presAssocID="{8A2C18CD-55A1-4B96-9FC5-A80BE4958942}" presName="parentShp" presStyleLbl="node1" presStyleIdx="4" presStyleCnt="9">
        <dgm:presLayoutVars>
          <dgm:bulletEnabled val="1"/>
        </dgm:presLayoutVars>
      </dgm:prSet>
      <dgm:spPr/>
    </dgm:pt>
    <dgm:pt modelId="{CFB543C8-2E70-4BE3-86AA-E3FFC3E6E42F}" type="pres">
      <dgm:prSet presAssocID="{8A2C18CD-55A1-4B96-9FC5-A80BE4958942}" presName="childShp" presStyleLbl="bgAccFollowNode1" presStyleIdx="4" presStyleCnt="9">
        <dgm:presLayoutVars>
          <dgm:bulletEnabled val="1"/>
        </dgm:presLayoutVars>
      </dgm:prSet>
      <dgm:spPr/>
    </dgm:pt>
    <dgm:pt modelId="{680B0FE7-2A97-40BF-866F-95B4AFFA734C}" type="pres">
      <dgm:prSet presAssocID="{CFD07858-C7A9-4039-81CE-442015CD86E0}" presName="spacing" presStyleCnt="0"/>
      <dgm:spPr/>
    </dgm:pt>
    <dgm:pt modelId="{BA325AA9-9E12-4962-8049-B1E5F50D5F41}" type="pres">
      <dgm:prSet presAssocID="{7541B1C2-40A0-4FBF-8175-0E3FB6045D45}" presName="linNode" presStyleCnt="0"/>
      <dgm:spPr/>
    </dgm:pt>
    <dgm:pt modelId="{A77242CB-30BD-4420-B0AD-47795047BADD}" type="pres">
      <dgm:prSet presAssocID="{7541B1C2-40A0-4FBF-8175-0E3FB6045D45}" presName="parentShp" presStyleLbl="node1" presStyleIdx="5" presStyleCnt="9">
        <dgm:presLayoutVars>
          <dgm:bulletEnabled val="1"/>
        </dgm:presLayoutVars>
      </dgm:prSet>
      <dgm:spPr/>
    </dgm:pt>
    <dgm:pt modelId="{80B3A78A-9CB5-4274-B036-EBC03F330567}" type="pres">
      <dgm:prSet presAssocID="{7541B1C2-40A0-4FBF-8175-0E3FB6045D45}" presName="childShp" presStyleLbl="bgAccFollowNode1" presStyleIdx="5" presStyleCnt="9">
        <dgm:presLayoutVars>
          <dgm:bulletEnabled val="1"/>
        </dgm:presLayoutVars>
      </dgm:prSet>
      <dgm:spPr/>
    </dgm:pt>
    <dgm:pt modelId="{BA228925-1A7C-4751-BAFC-83B0A8697FC2}" type="pres">
      <dgm:prSet presAssocID="{8631AF9E-0927-42F0-B0CC-5B5D67610892}" presName="spacing" presStyleCnt="0"/>
      <dgm:spPr/>
    </dgm:pt>
    <dgm:pt modelId="{2A41BF97-5E36-4C22-8068-8A17CCD2FD9F}" type="pres">
      <dgm:prSet presAssocID="{972AC007-885C-40B5-B55E-AA34C56381D9}" presName="linNode" presStyleCnt="0"/>
      <dgm:spPr/>
    </dgm:pt>
    <dgm:pt modelId="{81267128-4704-4DC4-85DF-6EA061FECB93}" type="pres">
      <dgm:prSet presAssocID="{972AC007-885C-40B5-B55E-AA34C56381D9}" presName="parentShp" presStyleLbl="node1" presStyleIdx="6" presStyleCnt="9">
        <dgm:presLayoutVars>
          <dgm:bulletEnabled val="1"/>
        </dgm:presLayoutVars>
      </dgm:prSet>
      <dgm:spPr/>
    </dgm:pt>
    <dgm:pt modelId="{ACB5FB1E-4416-40FD-A831-D040BDBFE64F}" type="pres">
      <dgm:prSet presAssocID="{972AC007-885C-40B5-B55E-AA34C56381D9}" presName="childShp" presStyleLbl="bgAccFollowNode1" presStyleIdx="6" presStyleCnt="9">
        <dgm:presLayoutVars>
          <dgm:bulletEnabled val="1"/>
        </dgm:presLayoutVars>
      </dgm:prSet>
      <dgm:spPr/>
    </dgm:pt>
    <dgm:pt modelId="{6EB8C824-9544-47C6-9B36-188268103176}" type="pres">
      <dgm:prSet presAssocID="{BD2DF259-0421-44D2-B482-149186BE88A2}" presName="spacing" presStyleCnt="0"/>
      <dgm:spPr/>
    </dgm:pt>
    <dgm:pt modelId="{D796E72F-C952-40D5-85A5-BECB73170815}" type="pres">
      <dgm:prSet presAssocID="{5A7589A2-BA5B-4948-8E2A-6D5742B1DA03}" presName="linNode" presStyleCnt="0"/>
      <dgm:spPr/>
    </dgm:pt>
    <dgm:pt modelId="{4C656DA5-A57E-4748-A64B-AE3BB59D8833}" type="pres">
      <dgm:prSet presAssocID="{5A7589A2-BA5B-4948-8E2A-6D5742B1DA03}" presName="parentShp" presStyleLbl="node1" presStyleIdx="7" presStyleCnt="9">
        <dgm:presLayoutVars>
          <dgm:bulletEnabled val="1"/>
        </dgm:presLayoutVars>
      </dgm:prSet>
      <dgm:spPr/>
    </dgm:pt>
    <dgm:pt modelId="{FF086C46-064F-4281-A220-B96036004DA2}" type="pres">
      <dgm:prSet presAssocID="{5A7589A2-BA5B-4948-8E2A-6D5742B1DA03}" presName="childShp" presStyleLbl="bgAccFollowNode1" presStyleIdx="7" presStyleCnt="9">
        <dgm:presLayoutVars>
          <dgm:bulletEnabled val="1"/>
        </dgm:presLayoutVars>
      </dgm:prSet>
      <dgm:spPr/>
    </dgm:pt>
    <dgm:pt modelId="{8AF7EE42-E4B7-483F-859C-04B6B68E6B8D}" type="pres">
      <dgm:prSet presAssocID="{AC8A2112-4D11-4DFD-9EAC-61F209414891}" presName="spacing" presStyleCnt="0"/>
      <dgm:spPr/>
    </dgm:pt>
    <dgm:pt modelId="{7FA77838-702A-4B38-A2B4-C1AEF686FB9C}" type="pres">
      <dgm:prSet presAssocID="{FAF1C1D0-A302-42AE-AB56-B8E32C248F9B}" presName="linNode" presStyleCnt="0"/>
      <dgm:spPr/>
    </dgm:pt>
    <dgm:pt modelId="{71297820-0B8E-49BD-BD3E-195EF549A634}" type="pres">
      <dgm:prSet presAssocID="{FAF1C1D0-A302-42AE-AB56-B8E32C248F9B}" presName="parentShp" presStyleLbl="node1" presStyleIdx="8" presStyleCnt="9">
        <dgm:presLayoutVars>
          <dgm:bulletEnabled val="1"/>
        </dgm:presLayoutVars>
      </dgm:prSet>
      <dgm:spPr/>
    </dgm:pt>
    <dgm:pt modelId="{452263F1-8E5C-4859-A76E-63463CFB882E}" type="pres">
      <dgm:prSet presAssocID="{FAF1C1D0-A302-42AE-AB56-B8E32C248F9B}" presName="childShp" presStyleLbl="bgAccFollowNode1" presStyleIdx="8" presStyleCnt="9">
        <dgm:presLayoutVars>
          <dgm:bulletEnabled val="1"/>
        </dgm:presLayoutVars>
      </dgm:prSet>
      <dgm:spPr/>
    </dgm:pt>
  </dgm:ptLst>
  <dgm:cxnLst>
    <dgm:cxn modelId="{6FAED501-BEC3-46F7-80E3-2F2BD41C7D0E}" type="presOf" srcId="{86598C3A-6F59-4ABD-A36A-CC71D02EAB45}" destId="{1500EC80-EB6B-4C4D-AF84-1966270E48D1}" srcOrd="0" destOrd="0" presId="urn:microsoft.com/office/officeart/2005/8/layout/vList6"/>
    <dgm:cxn modelId="{954D6803-2CDE-4640-8ABC-78FF484DF9CC}" type="presOf" srcId="{0926BA28-6D58-41ED-AB70-C50FCA1D8517}" destId="{660C43D9-1E50-4054-A14C-0A4C3DF3FF77}" srcOrd="0" destOrd="0" presId="urn:microsoft.com/office/officeart/2005/8/layout/vList6"/>
    <dgm:cxn modelId="{C98D3008-E47B-44DC-B0D7-1FB894320F53}" srcId="{1EBD3C78-FDBB-4610-8381-7CCAFBE0387C}" destId="{972AC007-885C-40B5-B55E-AA34C56381D9}" srcOrd="6" destOrd="0" parTransId="{746632E6-0680-4BEB-97C0-5DF68C2F4DFE}" sibTransId="{BD2DF259-0421-44D2-B482-149186BE88A2}"/>
    <dgm:cxn modelId="{EAAAA613-321C-4E7C-B671-C77E885F9C44}" srcId="{FAF1C1D0-A302-42AE-AB56-B8E32C248F9B}" destId="{C53F0083-2D26-44A6-8790-C6E23BA48FF5}" srcOrd="0" destOrd="0" parTransId="{EAA47D1B-12C8-4A02-AE94-C057EFED2C3F}" sibTransId="{51A0C39D-5A19-407C-926B-9764B79FD66F}"/>
    <dgm:cxn modelId="{6DC88714-A2B1-4128-BA34-123BE78426AD}" srcId="{5A7589A2-BA5B-4948-8E2A-6D5742B1DA03}" destId="{9A60BF48-4F76-4192-8B24-425646CE7AE8}" srcOrd="0" destOrd="0" parTransId="{91C120E3-5D1A-4B95-B1DD-7FE6921E3113}" sibTransId="{F647B6AE-F511-43D6-8487-7132D6E9123F}"/>
    <dgm:cxn modelId="{9482CC14-1EBC-42B7-A04D-6030464AA42D}" type="presOf" srcId="{FD042851-E5B9-46D2-932D-4FE8BAAE8C75}" destId="{6B6F8C4F-4AE4-41D2-A233-C58FC5764A68}" srcOrd="0" destOrd="0" presId="urn:microsoft.com/office/officeart/2005/8/layout/vList6"/>
    <dgm:cxn modelId="{4C71761D-29C4-4E64-9267-703A67441FDC}" type="presOf" srcId="{5A7589A2-BA5B-4948-8E2A-6D5742B1DA03}" destId="{4C656DA5-A57E-4748-A64B-AE3BB59D8833}" srcOrd="0" destOrd="0" presId="urn:microsoft.com/office/officeart/2005/8/layout/vList6"/>
    <dgm:cxn modelId="{32C0B236-DFCF-43E8-9A9B-699911AFB077}" srcId="{1EBD3C78-FDBB-4610-8381-7CCAFBE0387C}" destId="{FD042851-E5B9-46D2-932D-4FE8BAAE8C75}" srcOrd="0" destOrd="0" parTransId="{61D7F105-354D-455C-8509-4920A0E86C75}" sibTransId="{E4CF7C37-623A-4F39-9EED-19A2E70112E5}"/>
    <dgm:cxn modelId="{1B50C03C-59FD-494A-B116-D665E97166C2}" srcId="{D288F390-5475-4755-8CF2-A6B2C3BDD21F}" destId="{633E879B-8A67-41A0-99FE-C01E9F1D03AF}" srcOrd="0" destOrd="0" parTransId="{86B124BB-1D76-440B-A81F-CBB4C3B42984}" sibTransId="{B847C39B-0478-4712-A117-D3F6805B3B50}"/>
    <dgm:cxn modelId="{7BA48E5B-D05A-4117-BA06-3829FD54323A}" type="presOf" srcId="{7541B1C2-40A0-4FBF-8175-0E3FB6045D45}" destId="{A77242CB-30BD-4420-B0AD-47795047BADD}" srcOrd="0" destOrd="0" presId="urn:microsoft.com/office/officeart/2005/8/layout/vList6"/>
    <dgm:cxn modelId="{6C7C9E5C-12A8-4674-BD8E-591011B628A7}" srcId="{1EBD3C78-FDBB-4610-8381-7CCAFBE0387C}" destId="{8A2C18CD-55A1-4B96-9FC5-A80BE4958942}" srcOrd="4" destOrd="0" parTransId="{13D295C3-0480-4413-84FE-333B770E4D0D}" sibTransId="{CFD07858-C7A9-4039-81CE-442015CD86E0}"/>
    <dgm:cxn modelId="{B54A065D-81AC-486F-A819-2F0E907FC342}" srcId="{1EBD3C78-FDBB-4610-8381-7CCAFBE0387C}" destId="{23D16415-57A0-4651-8B8A-17F10989E5B8}" srcOrd="2" destOrd="0" parTransId="{B64960A0-67ED-433C-A31A-2417F34D2EA7}" sibTransId="{F0DF79B1-890D-413C-A773-D6E05336FFE4}"/>
    <dgm:cxn modelId="{5C390D5D-BD98-45C8-8040-C9D63AB73AC5}" srcId="{1EBD3C78-FDBB-4610-8381-7CCAFBE0387C}" destId="{7541B1C2-40A0-4FBF-8175-0E3FB6045D45}" srcOrd="5" destOrd="0" parTransId="{7BF4A313-D7FB-4867-9A76-8997B76C8B1E}" sibTransId="{8631AF9E-0927-42F0-B0CC-5B5D67610892}"/>
    <dgm:cxn modelId="{A880D45D-5524-440D-ACF9-A574CDC1CBF6}" srcId="{1EBD3C78-FDBB-4610-8381-7CCAFBE0387C}" destId="{D3CA835B-65EA-4499-BDFA-EC393A1E4D7D}" srcOrd="3" destOrd="0" parTransId="{51234A70-4DE6-4D70-B56F-6DE73E17EB74}" sibTransId="{F713555D-1989-4D33-8299-5A0D047B2A81}"/>
    <dgm:cxn modelId="{C61B696B-C8A2-461B-9A46-E660B3B38C4E}" type="presOf" srcId="{EA627275-EEB5-4A76-8931-71601B1D68EC}" destId="{CFB543C8-2E70-4BE3-86AA-E3FFC3E6E42F}" srcOrd="0" destOrd="0" presId="urn:microsoft.com/office/officeart/2005/8/layout/vList6"/>
    <dgm:cxn modelId="{D0514E6C-85F2-46F9-B215-4235BF0EC83A}" type="presOf" srcId="{1EBD3C78-FDBB-4610-8381-7CCAFBE0387C}" destId="{A4C80F7F-B974-48BF-B120-977598E45F82}" srcOrd="0" destOrd="0" presId="urn:microsoft.com/office/officeart/2005/8/layout/vList6"/>
    <dgm:cxn modelId="{A7146A4D-72A9-4D87-8874-1F6ACDFBDF08}" type="presOf" srcId="{633E879B-8A67-41A0-99FE-C01E9F1D03AF}" destId="{CA14744D-AB27-42AD-BE73-0F34DB11CA08}" srcOrd="0" destOrd="0" presId="urn:microsoft.com/office/officeart/2005/8/layout/vList6"/>
    <dgm:cxn modelId="{54588A6F-4222-477A-A599-4B90AAF1244E}" srcId="{7541B1C2-40A0-4FBF-8175-0E3FB6045D45}" destId="{B6526701-4ED6-4962-B604-4A6E8AE51419}" srcOrd="0" destOrd="0" parTransId="{DC5975ED-058B-45F0-9F2C-B3C4C3ED9A2B}" sibTransId="{2FC023B4-AB85-47CE-94DD-971E4FAC2CB6}"/>
    <dgm:cxn modelId="{DE93BA70-5A6F-4970-90E6-80FD5178AFDE}" srcId="{23D16415-57A0-4651-8B8A-17F10989E5B8}" destId="{86598C3A-6F59-4ABD-A36A-CC71D02EAB45}" srcOrd="0" destOrd="0" parTransId="{7BEE5028-969D-4B30-B0ED-25E60C062662}" sibTransId="{40FAE830-E69A-483A-AA93-D9BE74F07D64}"/>
    <dgm:cxn modelId="{0465C954-6F34-4A59-B3D3-1F066371598E}" srcId="{972AC007-885C-40B5-B55E-AA34C56381D9}" destId="{95753A59-AF97-4719-9F2A-8D3B83A63EA6}" srcOrd="0" destOrd="0" parTransId="{54E42B6D-3F53-45EB-95F0-87CDEF10A838}" sibTransId="{F18F478D-B378-492D-94C5-D24867A4B28E}"/>
    <dgm:cxn modelId="{2CA15384-CE59-4CA6-B74B-80E0B3B496D5}" type="presOf" srcId="{8A2C18CD-55A1-4B96-9FC5-A80BE4958942}" destId="{63BEF3FF-0C2A-46C6-A846-982C0DC2D5CE}" srcOrd="0" destOrd="0" presId="urn:microsoft.com/office/officeart/2005/8/layout/vList6"/>
    <dgm:cxn modelId="{F31EAB84-857D-4104-961A-2BF09442FCE5}" type="presOf" srcId="{23D16415-57A0-4651-8B8A-17F10989E5B8}" destId="{6B056832-2F3E-4E7F-90F6-0B9FEC3D1123}" srcOrd="0" destOrd="0" presId="urn:microsoft.com/office/officeart/2005/8/layout/vList6"/>
    <dgm:cxn modelId="{A6AE93A4-B6FF-4BE7-9E11-CBFC58BBF87C}" srcId="{1EBD3C78-FDBB-4610-8381-7CCAFBE0387C}" destId="{D288F390-5475-4755-8CF2-A6B2C3BDD21F}" srcOrd="1" destOrd="0" parTransId="{EAA305EC-7AB8-4367-ADDE-CA1FE30543CC}" sibTransId="{E9954D92-6ACF-4636-A6A0-C6760C72FFB8}"/>
    <dgm:cxn modelId="{D19FEAAA-929F-429A-9EF9-53E9AC57DA26}" type="presOf" srcId="{D3CA835B-65EA-4499-BDFA-EC393A1E4D7D}" destId="{BC1A82BA-AC6C-4CF8-8D9B-6703BD5C6737}" srcOrd="0" destOrd="0" presId="urn:microsoft.com/office/officeart/2005/8/layout/vList6"/>
    <dgm:cxn modelId="{CBF6BABE-A454-4584-800A-BFF7651EBECF}" type="presOf" srcId="{972AC007-885C-40B5-B55E-AA34C56381D9}" destId="{81267128-4704-4DC4-85DF-6EA061FECB93}" srcOrd="0" destOrd="0" presId="urn:microsoft.com/office/officeart/2005/8/layout/vList6"/>
    <dgm:cxn modelId="{D52C5EBF-8A4A-48A0-8E39-67D99326E2BB}" type="presOf" srcId="{95753A59-AF97-4719-9F2A-8D3B83A63EA6}" destId="{ACB5FB1E-4416-40FD-A831-D040BDBFE64F}" srcOrd="0" destOrd="0" presId="urn:microsoft.com/office/officeart/2005/8/layout/vList6"/>
    <dgm:cxn modelId="{66951AC0-ED5B-45CC-B86E-B542982D9310}" srcId="{1EBD3C78-FDBB-4610-8381-7CCAFBE0387C}" destId="{FAF1C1D0-A302-42AE-AB56-B8E32C248F9B}" srcOrd="8" destOrd="0" parTransId="{D10C152D-799E-477F-B6F1-76BE6CA4F676}" sibTransId="{33058A6F-1380-4DA3-8C17-AEAA2DD3FE69}"/>
    <dgm:cxn modelId="{01EA1DD2-32AC-4EB2-8913-B6A12EE2CCC1}" srcId="{8A2C18CD-55A1-4B96-9FC5-A80BE4958942}" destId="{EA627275-EEB5-4A76-8931-71601B1D68EC}" srcOrd="0" destOrd="0" parTransId="{46941054-A34A-4DF4-87D8-AEF9B4AB54EA}" sibTransId="{7AEC26CD-E055-40BF-A9EF-C0270972D81C}"/>
    <dgm:cxn modelId="{F15599D9-5BEC-4D54-9921-C64ADE97CD4C}" srcId="{FD042851-E5B9-46D2-932D-4FE8BAAE8C75}" destId="{BB25606D-43C0-4BD2-868E-28EB6D2242F2}" srcOrd="0" destOrd="0" parTransId="{74EDF2D8-4A3A-4C97-9650-EACF6F72E270}" sibTransId="{0B9A4413-2B5C-49F6-87F5-558A2E33D448}"/>
    <dgm:cxn modelId="{70A044DA-AE83-40FF-8B90-7BC7ADB27F94}" type="presOf" srcId="{B6526701-4ED6-4962-B604-4A6E8AE51419}" destId="{80B3A78A-9CB5-4274-B036-EBC03F330567}" srcOrd="0" destOrd="0" presId="urn:microsoft.com/office/officeart/2005/8/layout/vList6"/>
    <dgm:cxn modelId="{DF9DA4E7-E1B6-463A-8167-7EE03BF28BF3}" type="presOf" srcId="{D288F390-5475-4755-8CF2-A6B2C3BDD21F}" destId="{A84C75E2-7913-42E1-8C57-72E3C4179905}" srcOrd="0" destOrd="0" presId="urn:microsoft.com/office/officeart/2005/8/layout/vList6"/>
    <dgm:cxn modelId="{2C8B10ED-B48D-4AB3-9BC4-A582FCF302A4}" srcId="{1EBD3C78-FDBB-4610-8381-7CCAFBE0387C}" destId="{5A7589A2-BA5B-4948-8E2A-6D5742B1DA03}" srcOrd="7" destOrd="0" parTransId="{EC9E4F87-F532-451A-8424-1DAF54A068A7}" sibTransId="{AC8A2112-4D11-4DFD-9EAC-61F209414891}"/>
    <dgm:cxn modelId="{D5979BEE-8DF3-4CF2-8B73-91CB197D799B}" srcId="{D3CA835B-65EA-4499-BDFA-EC393A1E4D7D}" destId="{0926BA28-6D58-41ED-AB70-C50FCA1D8517}" srcOrd="0" destOrd="0" parTransId="{AB3280C7-4A42-46F3-9B2E-3614E98BD148}" sibTransId="{7903FFE3-D497-4EA7-9F7E-DCCF580D0549}"/>
    <dgm:cxn modelId="{5B0829F0-A0C2-486D-AAB1-0F477D14D137}" type="presOf" srcId="{FAF1C1D0-A302-42AE-AB56-B8E32C248F9B}" destId="{71297820-0B8E-49BD-BD3E-195EF549A634}" srcOrd="0" destOrd="0" presId="urn:microsoft.com/office/officeart/2005/8/layout/vList6"/>
    <dgm:cxn modelId="{88A88FF5-EB65-4A85-931A-43EF192E7066}" type="presOf" srcId="{C53F0083-2D26-44A6-8790-C6E23BA48FF5}" destId="{452263F1-8E5C-4859-A76E-63463CFB882E}" srcOrd="0" destOrd="0" presId="urn:microsoft.com/office/officeart/2005/8/layout/vList6"/>
    <dgm:cxn modelId="{50B9EAF6-6879-423F-842E-B9B894597948}" type="presOf" srcId="{9A60BF48-4F76-4192-8B24-425646CE7AE8}" destId="{FF086C46-064F-4281-A220-B96036004DA2}" srcOrd="0" destOrd="0" presId="urn:microsoft.com/office/officeart/2005/8/layout/vList6"/>
    <dgm:cxn modelId="{D73D9CFD-30DA-4045-84A2-C5868214FF82}" type="presOf" srcId="{BB25606D-43C0-4BD2-868E-28EB6D2242F2}" destId="{BD593401-7CE9-4C2A-A461-6ACD3C8FF949}" srcOrd="0" destOrd="0" presId="urn:microsoft.com/office/officeart/2005/8/layout/vList6"/>
    <dgm:cxn modelId="{2AC8D762-9CF6-483E-BCB9-4B7E53FC149B}" type="presParOf" srcId="{A4C80F7F-B974-48BF-B120-977598E45F82}" destId="{9B68A5D0-C70A-414A-91C8-EB48D7877099}" srcOrd="0" destOrd="0" presId="urn:microsoft.com/office/officeart/2005/8/layout/vList6"/>
    <dgm:cxn modelId="{30683BEC-0272-476E-A00A-BD5426E290BE}" type="presParOf" srcId="{9B68A5D0-C70A-414A-91C8-EB48D7877099}" destId="{6B6F8C4F-4AE4-41D2-A233-C58FC5764A68}" srcOrd="0" destOrd="0" presId="urn:microsoft.com/office/officeart/2005/8/layout/vList6"/>
    <dgm:cxn modelId="{52216658-3878-4786-AE54-F1D1286EE1FD}" type="presParOf" srcId="{9B68A5D0-C70A-414A-91C8-EB48D7877099}" destId="{BD593401-7CE9-4C2A-A461-6ACD3C8FF949}" srcOrd="1" destOrd="0" presId="urn:microsoft.com/office/officeart/2005/8/layout/vList6"/>
    <dgm:cxn modelId="{25FFAD48-813A-4DE4-93AA-69CB4ED015D3}" type="presParOf" srcId="{A4C80F7F-B974-48BF-B120-977598E45F82}" destId="{E6039906-98F4-4ED4-8034-532F24CB6F37}" srcOrd="1" destOrd="0" presId="urn:microsoft.com/office/officeart/2005/8/layout/vList6"/>
    <dgm:cxn modelId="{76D80591-2F48-47BA-9443-D103A6263F0B}" type="presParOf" srcId="{A4C80F7F-B974-48BF-B120-977598E45F82}" destId="{100732B2-9A23-438D-860C-BE63A23717B1}" srcOrd="2" destOrd="0" presId="urn:microsoft.com/office/officeart/2005/8/layout/vList6"/>
    <dgm:cxn modelId="{B363FABF-99AF-4157-8F17-CFACB966DBD0}" type="presParOf" srcId="{100732B2-9A23-438D-860C-BE63A23717B1}" destId="{A84C75E2-7913-42E1-8C57-72E3C4179905}" srcOrd="0" destOrd="0" presId="urn:microsoft.com/office/officeart/2005/8/layout/vList6"/>
    <dgm:cxn modelId="{17DF2854-4473-4981-B729-6EF7551D5CC0}" type="presParOf" srcId="{100732B2-9A23-438D-860C-BE63A23717B1}" destId="{CA14744D-AB27-42AD-BE73-0F34DB11CA08}" srcOrd="1" destOrd="0" presId="urn:microsoft.com/office/officeart/2005/8/layout/vList6"/>
    <dgm:cxn modelId="{87FF78E1-33EA-4BBB-943A-AEAE271841A2}" type="presParOf" srcId="{A4C80F7F-B974-48BF-B120-977598E45F82}" destId="{1DC58E2D-C6E5-4F20-B54E-062E61648EC1}" srcOrd="3" destOrd="0" presId="urn:microsoft.com/office/officeart/2005/8/layout/vList6"/>
    <dgm:cxn modelId="{3541045F-3EF9-408F-8BD5-3FA49BA9250A}" type="presParOf" srcId="{A4C80F7F-B974-48BF-B120-977598E45F82}" destId="{5804881A-E1EC-4AAB-9C08-2DA36F44EB80}" srcOrd="4" destOrd="0" presId="urn:microsoft.com/office/officeart/2005/8/layout/vList6"/>
    <dgm:cxn modelId="{40AF3CE8-1CCE-4B29-8B7A-6E4ECE682C93}" type="presParOf" srcId="{5804881A-E1EC-4AAB-9C08-2DA36F44EB80}" destId="{6B056832-2F3E-4E7F-90F6-0B9FEC3D1123}" srcOrd="0" destOrd="0" presId="urn:microsoft.com/office/officeart/2005/8/layout/vList6"/>
    <dgm:cxn modelId="{F5FFFCCC-7AA7-4910-BDFF-A27B7DEE292A}" type="presParOf" srcId="{5804881A-E1EC-4AAB-9C08-2DA36F44EB80}" destId="{1500EC80-EB6B-4C4D-AF84-1966270E48D1}" srcOrd="1" destOrd="0" presId="urn:microsoft.com/office/officeart/2005/8/layout/vList6"/>
    <dgm:cxn modelId="{FFE5B9F9-65D1-4862-86C0-33CD72F0EE43}" type="presParOf" srcId="{A4C80F7F-B974-48BF-B120-977598E45F82}" destId="{13695587-6BF7-429F-93DE-90EE52E5AA03}" srcOrd="5" destOrd="0" presId="urn:microsoft.com/office/officeart/2005/8/layout/vList6"/>
    <dgm:cxn modelId="{CC923970-1CFB-477D-B6B7-11181891CBCF}" type="presParOf" srcId="{A4C80F7F-B974-48BF-B120-977598E45F82}" destId="{4A458CEA-34A5-4F1E-9FC7-DF76462E624D}" srcOrd="6" destOrd="0" presId="urn:microsoft.com/office/officeart/2005/8/layout/vList6"/>
    <dgm:cxn modelId="{BD6F3E80-D573-4A23-B8C1-32F835F0E6BD}" type="presParOf" srcId="{4A458CEA-34A5-4F1E-9FC7-DF76462E624D}" destId="{BC1A82BA-AC6C-4CF8-8D9B-6703BD5C6737}" srcOrd="0" destOrd="0" presId="urn:microsoft.com/office/officeart/2005/8/layout/vList6"/>
    <dgm:cxn modelId="{68273E6F-8FBF-42B2-9853-08C17CAE6E2D}" type="presParOf" srcId="{4A458CEA-34A5-4F1E-9FC7-DF76462E624D}" destId="{660C43D9-1E50-4054-A14C-0A4C3DF3FF77}" srcOrd="1" destOrd="0" presId="urn:microsoft.com/office/officeart/2005/8/layout/vList6"/>
    <dgm:cxn modelId="{8FF23CD3-C08D-4593-85F6-584BA9379002}" type="presParOf" srcId="{A4C80F7F-B974-48BF-B120-977598E45F82}" destId="{DC2A3751-5B5D-4C92-973D-988D493B7687}" srcOrd="7" destOrd="0" presId="urn:microsoft.com/office/officeart/2005/8/layout/vList6"/>
    <dgm:cxn modelId="{B1E517CF-C74B-4DF0-8A12-E61F87ED5E38}" type="presParOf" srcId="{A4C80F7F-B974-48BF-B120-977598E45F82}" destId="{25626D74-7F5D-4291-834C-93806B116ABD}" srcOrd="8" destOrd="0" presId="urn:microsoft.com/office/officeart/2005/8/layout/vList6"/>
    <dgm:cxn modelId="{E4BFBD35-C6FE-47C0-8FD5-62B2A7899F5A}" type="presParOf" srcId="{25626D74-7F5D-4291-834C-93806B116ABD}" destId="{63BEF3FF-0C2A-46C6-A846-982C0DC2D5CE}" srcOrd="0" destOrd="0" presId="urn:microsoft.com/office/officeart/2005/8/layout/vList6"/>
    <dgm:cxn modelId="{67ACA130-8398-4666-9440-7D2D1FD69392}" type="presParOf" srcId="{25626D74-7F5D-4291-834C-93806B116ABD}" destId="{CFB543C8-2E70-4BE3-86AA-E3FFC3E6E42F}" srcOrd="1" destOrd="0" presId="urn:microsoft.com/office/officeart/2005/8/layout/vList6"/>
    <dgm:cxn modelId="{1A138802-6F5B-4263-A58C-70C554CC7735}" type="presParOf" srcId="{A4C80F7F-B974-48BF-B120-977598E45F82}" destId="{680B0FE7-2A97-40BF-866F-95B4AFFA734C}" srcOrd="9" destOrd="0" presId="urn:microsoft.com/office/officeart/2005/8/layout/vList6"/>
    <dgm:cxn modelId="{0E669443-2E11-46E8-8C35-B8CC7FDC0576}" type="presParOf" srcId="{A4C80F7F-B974-48BF-B120-977598E45F82}" destId="{BA325AA9-9E12-4962-8049-B1E5F50D5F41}" srcOrd="10" destOrd="0" presId="urn:microsoft.com/office/officeart/2005/8/layout/vList6"/>
    <dgm:cxn modelId="{B8165F1D-5B99-4D6D-BCB0-70E675B6553C}" type="presParOf" srcId="{BA325AA9-9E12-4962-8049-B1E5F50D5F41}" destId="{A77242CB-30BD-4420-B0AD-47795047BADD}" srcOrd="0" destOrd="0" presId="urn:microsoft.com/office/officeart/2005/8/layout/vList6"/>
    <dgm:cxn modelId="{774C6C56-D476-478C-8C7D-3A6D1311AE8D}" type="presParOf" srcId="{BA325AA9-9E12-4962-8049-B1E5F50D5F41}" destId="{80B3A78A-9CB5-4274-B036-EBC03F330567}" srcOrd="1" destOrd="0" presId="urn:microsoft.com/office/officeart/2005/8/layout/vList6"/>
    <dgm:cxn modelId="{98969D82-3D2C-4F3C-9612-E51E87B060D9}" type="presParOf" srcId="{A4C80F7F-B974-48BF-B120-977598E45F82}" destId="{BA228925-1A7C-4751-BAFC-83B0A8697FC2}" srcOrd="11" destOrd="0" presId="urn:microsoft.com/office/officeart/2005/8/layout/vList6"/>
    <dgm:cxn modelId="{A786B58A-7C5B-424B-BE38-1813E47D15FE}" type="presParOf" srcId="{A4C80F7F-B974-48BF-B120-977598E45F82}" destId="{2A41BF97-5E36-4C22-8068-8A17CCD2FD9F}" srcOrd="12" destOrd="0" presId="urn:microsoft.com/office/officeart/2005/8/layout/vList6"/>
    <dgm:cxn modelId="{B976E53B-9F41-432C-A4AD-827B9B34A836}" type="presParOf" srcId="{2A41BF97-5E36-4C22-8068-8A17CCD2FD9F}" destId="{81267128-4704-4DC4-85DF-6EA061FECB93}" srcOrd="0" destOrd="0" presId="urn:microsoft.com/office/officeart/2005/8/layout/vList6"/>
    <dgm:cxn modelId="{B2F0F0D3-C2EB-4216-AFB7-DC91124165A3}" type="presParOf" srcId="{2A41BF97-5E36-4C22-8068-8A17CCD2FD9F}" destId="{ACB5FB1E-4416-40FD-A831-D040BDBFE64F}" srcOrd="1" destOrd="0" presId="urn:microsoft.com/office/officeart/2005/8/layout/vList6"/>
    <dgm:cxn modelId="{2D317DE2-4596-4878-9284-34B0A6EF2780}" type="presParOf" srcId="{A4C80F7F-B974-48BF-B120-977598E45F82}" destId="{6EB8C824-9544-47C6-9B36-188268103176}" srcOrd="13" destOrd="0" presId="urn:microsoft.com/office/officeart/2005/8/layout/vList6"/>
    <dgm:cxn modelId="{6B6E3FF4-72D1-4A3C-A7DE-8519581D432D}" type="presParOf" srcId="{A4C80F7F-B974-48BF-B120-977598E45F82}" destId="{D796E72F-C952-40D5-85A5-BECB73170815}" srcOrd="14" destOrd="0" presId="urn:microsoft.com/office/officeart/2005/8/layout/vList6"/>
    <dgm:cxn modelId="{71EABE3F-3772-44DC-843F-3CD0CE694A13}" type="presParOf" srcId="{D796E72F-C952-40D5-85A5-BECB73170815}" destId="{4C656DA5-A57E-4748-A64B-AE3BB59D8833}" srcOrd="0" destOrd="0" presId="urn:microsoft.com/office/officeart/2005/8/layout/vList6"/>
    <dgm:cxn modelId="{5B903439-9197-44E8-9095-E3577DD10B23}" type="presParOf" srcId="{D796E72F-C952-40D5-85A5-BECB73170815}" destId="{FF086C46-064F-4281-A220-B96036004DA2}" srcOrd="1" destOrd="0" presId="urn:microsoft.com/office/officeart/2005/8/layout/vList6"/>
    <dgm:cxn modelId="{E33BE3FF-4F73-488E-89C3-295FA0E56A77}" type="presParOf" srcId="{A4C80F7F-B974-48BF-B120-977598E45F82}" destId="{8AF7EE42-E4B7-483F-859C-04B6B68E6B8D}" srcOrd="15" destOrd="0" presId="urn:microsoft.com/office/officeart/2005/8/layout/vList6"/>
    <dgm:cxn modelId="{8778276B-CE5D-4314-8CA3-DA25DBCB4E0D}" type="presParOf" srcId="{A4C80F7F-B974-48BF-B120-977598E45F82}" destId="{7FA77838-702A-4B38-A2B4-C1AEF686FB9C}" srcOrd="16" destOrd="0" presId="urn:microsoft.com/office/officeart/2005/8/layout/vList6"/>
    <dgm:cxn modelId="{D76DF1EF-C695-4010-A53E-4989E1960A4C}" type="presParOf" srcId="{7FA77838-702A-4B38-A2B4-C1AEF686FB9C}" destId="{71297820-0B8E-49BD-BD3E-195EF549A634}" srcOrd="0" destOrd="0" presId="urn:microsoft.com/office/officeart/2005/8/layout/vList6"/>
    <dgm:cxn modelId="{77F5B19D-9F97-43D3-9E36-379920E8425C}" type="presParOf" srcId="{7FA77838-702A-4B38-A2B4-C1AEF686FB9C}" destId="{452263F1-8E5C-4859-A76E-63463CFB88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E172C91-8D47-4CEE-8805-BA171AE256E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48AAEF-4753-464A-8083-3919232DA4CA}">
      <dgm:prSet phldrT="[Текст]" custT="1"/>
      <dgm:spPr/>
      <dgm:t>
        <a:bodyPr/>
        <a:lstStyle/>
        <a:p>
          <a:r>
            <a:rPr lang="ru-RU" sz="800" b="1" i="0" dirty="0"/>
            <a:t>Пять базовых тренировок </a:t>
          </a:r>
        </a:p>
      </dgm:t>
    </dgm:pt>
    <dgm:pt modelId="{53D6C434-42DA-4C8B-A37B-504C6A80C11B}" type="parTrans" cxnId="{7293C902-787B-43D1-86D9-3BD40953AA24}">
      <dgm:prSet/>
      <dgm:spPr/>
      <dgm:t>
        <a:bodyPr/>
        <a:lstStyle/>
        <a:p>
          <a:endParaRPr lang="ru-RU" sz="800"/>
        </a:p>
      </dgm:t>
    </dgm:pt>
    <dgm:pt modelId="{6F77A89E-CEF0-406C-B014-D3EF77A4F3E1}" type="sibTrans" cxnId="{7293C902-787B-43D1-86D9-3BD40953AA24}">
      <dgm:prSet/>
      <dgm:spPr/>
      <dgm:t>
        <a:bodyPr/>
        <a:lstStyle/>
        <a:p>
          <a:endParaRPr lang="ru-RU" sz="800"/>
        </a:p>
      </dgm:t>
    </dgm:pt>
    <dgm:pt modelId="{C1CC0289-B483-474F-8689-E4E455A7916A}">
      <dgm:prSet phldrT="[Текст]" custT="1"/>
      <dgm:spPr/>
      <dgm:t>
        <a:bodyPr/>
        <a:lstStyle/>
        <a:p>
          <a:r>
            <a:rPr lang="ru-RU" sz="800" dirty="0"/>
            <a:t>Тренировка  №1 состоит из </a:t>
          </a:r>
        </a:p>
        <a:p>
          <a:r>
            <a:rPr lang="ru-RU" sz="800" dirty="0"/>
            <a:t>Эффективного комплекса по протоколу «Табата» из прыжковых упражнений со сменой ног в разминке, спринт и планка, </a:t>
          </a:r>
          <a:r>
            <a:rPr lang="ru-RU" sz="800" dirty="0" err="1"/>
            <a:t>бёрпи</a:t>
          </a:r>
          <a:r>
            <a:rPr lang="ru-RU" sz="800" dirty="0"/>
            <a:t> через скакалку, выполнение первой связки и другие интересные манипуляции со скакалкой.</a:t>
          </a:r>
        </a:p>
      </dgm:t>
    </dgm:pt>
    <dgm:pt modelId="{988275BE-E2AD-4243-9C60-2CD2AA366515}" type="parTrans" cxnId="{B9DF68C7-E6C7-438C-9D8B-A90BBA883922}">
      <dgm:prSet/>
      <dgm:spPr/>
      <dgm:t>
        <a:bodyPr/>
        <a:lstStyle/>
        <a:p>
          <a:endParaRPr lang="ru-RU" sz="800"/>
        </a:p>
      </dgm:t>
    </dgm:pt>
    <dgm:pt modelId="{B81DC977-7482-41D2-97A5-6892EF1C3B29}" type="sibTrans" cxnId="{B9DF68C7-E6C7-438C-9D8B-A90BBA883922}">
      <dgm:prSet/>
      <dgm:spPr/>
      <dgm:t>
        <a:bodyPr/>
        <a:lstStyle/>
        <a:p>
          <a:endParaRPr lang="ru-RU" sz="800"/>
        </a:p>
      </dgm:t>
    </dgm:pt>
    <dgm:pt modelId="{11083C59-DCC5-4ED4-94D3-A439A6754341}">
      <dgm:prSet phldrT="[Текст]" custT="1"/>
      <dgm:spPr/>
      <dgm:t>
        <a:bodyPr/>
        <a:lstStyle/>
        <a:p>
          <a:r>
            <a:rPr lang="ru-RU" sz="800" dirty="0"/>
            <a:t>Тренировка №2 направлена на более глубокое изучение техники выполнения прыжков со сменой ног. </a:t>
          </a:r>
        </a:p>
        <a:p>
          <a:r>
            <a:rPr lang="ru-RU" sz="800" dirty="0"/>
            <a:t>В разминке используются танцевально-прыжковые комплексы. Выполнив тренировку, ты пополнишь свою коллекцию </a:t>
          </a:r>
          <a:r>
            <a:rPr lang="ru-RU" sz="800" dirty="0" err="1"/>
            <a:t>скиппинг</a:t>
          </a:r>
          <a:r>
            <a:rPr lang="ru-RU" sz="800" dirty="0"/>
            <a:t>-связок и закрепишь технику выполнения основной дисциплине чемпионатов по </a:t>
          </a:r>
          <a:r>
            <a:rPr lang="ru-RU" sz="800" dirty="0" err="1"/>
            <a:t>роуп</a:t>
          </a:r>
          <a:r>
            <a:rPr lang="ru-RU" sz="800" dirty="0"/>
            <a:t> </a:t>
          </a:r>
          <a:r>
            <a:rPr lang="ru-RU" sz="800" dirty="0" err="1"/>
            <a:t>скиппингу</a:t>
          </a:r>
          <a:r>
            <a:rPr lang="ru-RU" sz="800" dirty="0"/>
            <a:t> – «Спринте».</a:t>
          </a:r>
        </a:p>
      </dgm:t>
    </dgm:pt>
    <dgm:pt modelId="{39167683-BEA5-43F0-9211-7A243CC0B323}" type="parTrans" cxnId="{00630697-D167-460B-A3C4-432AB373267B}">
      <dgm:prSet/>
      <dgm:spPr/>
      <dgm:t>
        <a:bodyPr/>
        <a:lstStyle/>
        <a:p>
          <a:endParaRPr lang="ru-RU" sz="800"/>
        </a:p>
      </dgm:t>
    </dgm:pt>
    <dgm:pt modelId="{9889FF90-E5D1-42E1-8CC9-B71C3F735166}" type="sibTrans" cxnId="{00630697-D167-460B-A3C4-432AB373267B}">
      <dgm:prSet/>
      <dgm:spPr/>
      <dgm:t>
        <a:bodyPr/>
        <a:lstStyle/>
        <a:p>
          <a:endParaRPr lang="ru-RU" sz="800"/>
        </a:p>
      </dgm:t>
    </dgm:pt>
    <dgm:pt modelId="{500902D4-4738-4DA2-A19C-44397170289B}">
      <dgm:prSet phldrT="[Текст]" custT="1"/>
      <dgm:spPr/>
      <dgm:t>
        <a:bodyPr/>
        <a:lstStyle/>
        <a:p>
          <a:r>
            <a:rPr lang="ru-RU" sz="800" dirty="0"/>
            <a:t>Тренировка  №3 Это видео поможет тебе разнообразить тренировки силовыми элементами со скакалкой. Ты познакомишься с техникой выполнения планок и соберешь красивую силовую </a:t>
          </a:r>
          <a:r>
            <a:rPr lang="ru-RU" sz="800" dirty="0" err="1"/>
            <a:t>скиппинг</a:t>
          </a:r>
          <a:r>
            <a:rPr lang="ru-RU" sz="800" dirty="0"/>
            <a:t>-связку.</a:t>
          </a:r>
        </a:p>
      </dgm:t>
    </dgm:pt>
    <dgm:pt modelId="{E457C6E6-4121-4067-B560-4F4B88F3A35F}" type="parTrans" cxnId="{FFD575AA-EE6C-4995-AA6C-16DFEB20D303}">
      <dgm:prSet/>
      <dgm:spPr/>
      <dgm:t>
        <a:bodyPr/>
        <a:lstStyle/>
        <a:p>
          <a:endParaRPr lang="ru-RU" sz="800"/>
        </a:p>
      </dgm:t>
    </dgm:pt>
    <dgm:pt modelId="{54F162AB-D28F-4D5F-842C-5EFCA76B3C03}" type="sibTrans" cxnId="{FFD575AA-EE6C-4995-AA6C-16DFEB20D303}">
      <dgm:prSet/>
      <dgm:spPr/>
      <dgm:t>
        <a:bodyPr/>
        <a:lstStyle/>
        <a:p>
          <a:endParaRPr lang="ru-RU" sz="800"/>
        </a:p>
      </dgm:t>
    </dgm:pt>
    <dgm:pt modelId="{A70821FD-0435-4C7A-994A-7DFD5B3AE97F}">
      <dgm:prSet custT="1"/>
      <dgm:spPr/>
      <dgm:t>
        <a:bodyPr/>
        <a:lstStyle/>
        <a:p>
          <a:r>
            <a:rPr lang="ru-RU" sz="800" dirty="0"/>
            <a:t>Тренировка  №5. Пятая тренировка направлена на совершенствование тех элементов, которые ты уже знаешь. Попробуй составить свой первый фристайл из выученных связок. </a:t>
          </a:r>
        </a:p>
      </dgm:t>
    </dgm:pt>
    <dgm:pt modelId="{6C4C2D2A-BC11-4FB7-94F2-1EE6C2BC47F7}" type="parTrans" cxnId="{F315EFF9-E7B0-4619-AC57-3AB9F4D596FB}">
      <dgm:prSet/>
      <dgm:spPr/>
      <dgm:t>
        <a:bodyPr/>
        <a:lstStyle/>
        <a:p>
          <a:endParaRPr lang="ru-RU" sz="800"/>
        </a:p>
      </dgm:t>
    </dgm:pt>
    <dgm:pt modelId="{C7E909EB-DADF-4DEA-A9DF-F4E877A06D98}" type="sibTrans" cxnId="{F315EFF9-E7B0-4619-AC57-3AB9F4D596FB}">
      <dgm:prSet/>
      <dgm:spPr/>
      <dgm:t>
        <a:bodyPr/>
        <a:lstStyle/>
        <a:p>
          <a:endParaRPr lang="ru-RU" sz="800"/>
        </a:p>
      </dgm:t>
    </dgm:pt>
    <dgm:pt modelId="{68A14740-17D4-478E-8A17-741E49B02960}">
      <dgm:prSet custT="1"/>
      <dgm:spPr/>
      <dgm:t>
        <a:bodyPr/>
        <a:lstStyle/>
        <a:p>
          <a:r>
            <a:rPr lang="ru-RU" sz="800" dirty="0"/>
            <a:t>Тренировка  №4. На четвертой тренировке ты освоишь базовые манипуляции со скакалкой после прыжковой танцевальной связки. Детальный разбор тебе успешно выучить новые элементы</a:t>
          </a:r>
        </a:p>
      </dgm:t>
    </dgm:pt>
    <dgm:pt modelId="{315844D2-A502-4011-B68E-DA3837F6946B}" type="parTrans" cxnId="{95BB4206-94D0-48C5-B9E7-CE29BBB58E88}">
      <dgm:prSet/>
      <dgm:spPr/>
      <dgm:t>
        <a:bodyPr/>
        <a:lstStyle/>
        <a:p>
          <a:endParaRPr lang="ru-RU" sz="800"/>
        </a:p>
      </dgm:t>
    </dgm:pt>
    <dgm:pt modelId="{6535CE3C-3768-448B-AA96-DC89E37F4B20}" type="sibTrans" cxnId="{95BB4206-94D0-48C5-B9E7-CE29BBB58E88}">
      <dgm:prSet/>
      <dgm:spPr/>
      <dgm:t>
        <a:bodyPr/>
        <a:lstStyle/>
        <a:p>
          <a:endParaRPr lang="ru-RU" sz="800"/>
        </a:p>
      </dgm:t>
    </dgm:pt>
    <dgm:pt modelId="{890CFE07-A706-46EB-B38F-E9ACFC92A9F8}" type="pres">
      <dgm:prSet presAssocID="{AE172C91-8D47-4CEE-8805-BA171AE256E2}" presName="vert0" presStyleCnt="0">
        <dgm:presLayoutVars>
          <dgm:dir/>
          <dgm:animOne val="branch"/>
          <dgm:animLvl val="lvl"/>
        </dgm:presLayoutVars>
      </dgm:prSet>
      <dgm:spPr/>
    </dgm:pt>
    <dgm:pt modelId="{56E514C3-91A4-4CCC-ABCF-F6FFA3FA166F}" type="pres">
      <dgm:prSet presAssocID="{2F48AAEF-4753-464A-8083-3919232DA4CA}" presName="thickLine" presStyleLbl="alignNode1" presStyleIdx="0" presStyleCnt="1"/>
      <dgm:spPr/>
    </dgm:pt>
    <dgm:pt modelId="{52D43C00-38EA-47C0-8BEC-C4B0D74CA862}" type="pres">
      <dgm:prSet presAssocID="{2F48AAEF-4753-464A-8083-3919232DA4CA}" presName="horz1" presStyleCnt="0"/>
      <dgm:spPr/>
    </dgm:pt>
    <dgm:pt modelId="{2299480E-4D75-46FB-9309-0F1ED86793AD}" type="pres">
      <dgm:prSet presAssocID="{2F48AAEF-4753-464A-8083-3919232DA4CA}" presName="tx1" presStyleLbl="revTx" presStyleIdx="0" presStyleCnt="6"/>
      <dgm:spPr/>
    </dgm:pt>
    <dgm:pt modelId="{979C1335-693C-4DAD-B8AB-D756D35E6698}" type="pres">
      <dgm:prSet presAssocID="{2F48AAEF-4753-464A-8083-3919232DA4CA}" presName="vert1" presStyleCnt="0"/>
      <dgm:spPr/>
    </dgm:pt>
    <dgm:pt modelId="{56A7FEC3-B3E4-4C15-9A24-A890E1F29E6D}" type="pres">
      <dgm:prSet presAssocID="{C1CC0289-B483-474F-8689-E4E455A7916A}" presName="vertSpace2a" presStyleCnt="0"/>
      <dgm:spPr/>
    </dgm:pt>
    <dgm:pt modelId="{C04F2E9C-8073-4795-819E-CB4DACF7D647}" type="pres">
      <dgm:prSet presAssocID="{C1CC0289-B483-474F-8689-E4E455A7916A}" presName="horz2" presStyleCnt="0"/>
      <dgm:spPr/>
    </dgm:pt>
    <dgm:pt modelId="{3ACE74F1-BF9F-4D96-9BA8-DF308DFC60F7}" type="pres">
      <dgm:prSet presAssocID="{C1CC0289-B483-474F-8689-E4E455A7916A}" presName="horzSpace2" presStyleCnt="0"/>
      <dgm:spPr/>
    </dgm:pt>
    <dgm:pt modelId="{820A9433-B53F-4421-8C90-EEF149499FB7}" type="pres">
      <dgm:prSet presAssocID="{C1CC0289-B483-474F-8689-E4E455A7916A}" presName="tx2" presStyleLbl="revTx" presStyleIdx="1" presStyleCnt="6"/>
      <dgm:spPr/>
    </dgm:pt>
    <dgm:pt modelId="{6025B720-E7C5-474C-BFA7-43773C8E1E0B}" type="pres">
      <dgm:prSet presAssocID="{C1CC0289-B483-474F-8689-E4E455A7916A}" presName="vert2" presStyleCnt="0"/>
      <dgm:spPr/>
    </dgm:pt>
    <dgm:pt modelId="{7156A7B2-C1CF-4092-9D95-574C7BA91682}" type="pres">
      <dgm:prSet presAssocID="{C1CC0289-B483-474F-8689-E4E455A7916A}" presName="thinLine2b" presStyleLbl="callout" presStyleIdx="0" presStyleCnt="5"/>
      <dgm:spPr/>
    </dgm:pt>
    <dgm:pt modelId="{A9A348AA-5EE7-4F0B-9122-1557900A41E9}" type="pres">
      <dgm:prSet presAssocID="{C1CC0289-B483-474F-8689-E4E455A7916A}" presName="vertSpace2b" presStyleCnt="0"/>
      <dgm:spPr/>
    </dgm:pt>
    <dgm:pt modelId="{922038DF-2A5D-420A-BF77-D010ADD0EEBE}" type="pres">
      <dgm:prSet presAssocID="{11083C59-DCC5-4ED4-94D3-A439A6754341}" presName="horz2" presStyleCnt="0"/>
      <dgm:spPr/>
    </dgm:pt>
    <dgm:pt modelId="{82AD8C5B-D3D5-45B7-A338-9517F2676EF3}" type="pres">
      <dgm:prSet presAssocID="{11083C59-DCC5-4ED4-94D3-A439A6754341}" presName="horzSpace2" presStyleCnt="0"/>
      <dgm:spPr/>
    </dgm:pt>
    <dgm:pt modelId="{04162E17-D526-4BE3-85BF-29FEC3CAB00C}" type="pres">
      <dgm:prSet presAssocID="{11083C59-DCC5-4ED4-94D3-A439A6754341}" presName="tx2" presStyleLbl="revTx" presStyleIdx="2" presStyleCnt="6" custScaleY="112780"/>
      <dgm:spPr/>
    </dgm:pt>
    <dgm:pt modelId="{6C2D6CDF-9741-40D9-89D7-06B1A03FB697}" type="pres">
      <dgm:prSet presAssocID="{11083C59-DCC5-4ED4-94D3-A439A6754341}" presName="vert2" presStyleCnt="0"/>
      <dgm:spPr/>
    </dgm:pt>
    <dgm:pt modelId="{D58CCAEF-341F-43CF-974D-9B846E5B23A2}" type="pres">
      <dgm:prSet presAssocID="{11083C59-DCC5-4ED4-94D3-A439A6754341}" presName="thinLine2b" presStyleLbl="callout" presStyleIdx="1" presStyleCnt="5"/>
      <dgm:spPr/>
    </dgm:pt>
    <dgm:pt modelId="{71C0EC76-8F54-43A4-A89A-A6E38A615B0C}" type="pres">
      <dgm:prSet presAssocID="{11083C59-DCC5-4ED4-94D3-A439A6754341}" presName="vertSpace2b" presStyleCnt="0"/>
      <dgm:spPr/>
    </dgm:pt>
    <dgm:pt modelId="{93E6E034-190F-484F-9C2C-764FFC1D3688}" type="pres">
      <dgm:prSet presAssocID="{500902D4-4738-4DA2-A19C-44397170289B}" presName="horz2" presStyleCnt="0"/>
      <dgm:spPr/>
    </dgm:pt>
    <dgm:pt modelId="{43A52D5B-1369-40DB-94BF-FA167C015A12}" type="pres">
      <dgm:prSet presAssocID="{500902D4-4738-4DA2-A19C-44397170289B}" presName="horzSpace2" presStyleCnt="0"/>
      <dgm:spPr/>
    </dgm:pt>
    <dgm:pt modelId="{94F41D1E-E52F-4040-9029-7E647996066E}" type="pres">
      <dgm:prSet presAssocID="{500902D4-4738-4DA2-A19C-44397170289B}" presName="tx2" presStyleLbl="revTx" presStyleIdx="3" presStyleCnt="6"/>
      <dgm:spPr/>
    </dgm:pt>
    <dgm:pt modelId="{4B34707A-1854-4511-A044-162CBA1E14FE}" type="pres">
      <dgm:prSet presAssocID="{500902D4-4738-4DA2-A19C-44397170289B}" presName="vert2" presStyleCnt="0"/>
      <dgm:spPr/>
    </dgm:pt>
    <dgm:pt modelId="{0DC57DBA-8412-4771-ADD6-7E4D43E2E0F6}" type="pres">
      <dgm:prSet presAssocID="{500902D4-4738-4DA2-A19C-44397170289B}" presName="thinLine2b" presStyleLbl="callout" presStyleIdx="2" presStyleCnt="5"/>
      <dgm:spPr/>
    </dgm:pt>
    <dgm:pt modelId="{9150ABD6-07A0-4C91-8259-FD2C2FE2A39D}" type="pres">
      <dgm:prSet presAssocID="{500902D4-4738-4DA2-A19C-44397170289B}" presName="vertSpace2b" presStyleCnt="0"/>
      <dgm:spPr/>
    </dgm:pt>
    <dgm:pt modelId="{CF5E7694-243D-425B-8F24-67B427AC893B}" type="pres">
      <dgm:prSet presAssocID="{68A14740-17D4-478E-8A17-741E49B02960}" presName="horz2" presStyleCnt="0"/>
      <dgm:spPr/>
    </dgm:pt>
    <dgm:pt modelId="{6762F882-CAE9-493A-A24C-394B334C0CBF}" type="pres">
      <dgm:prSet presAssocID="{68A14740-17D4-478E-8A17-741E49B02960}" presName="horzSpace2" presStyleCnt="0"/>
      <dgm:spPr/>
    </dgm:pt>
    <dgm:pt modelId="{DC48E966-AC4B-402B-8AD0-DA35093972AD}" type="pres">
      <dgm:prSet presAssocID="{68A14740-17D4-478E-8A17-741E49B02960}" presName="tx2" presStyleLbl="revTx" presStyleIdx="4" presStyleCnt="6"/>
      <dgm:spPr/>
    </dgm:pt>
    <dgm:pt modelId="{7B5369F4-77C2-44E0-8F1D-FF9F530382B1}" type="pres">
      <dgm:prSet presAssocID="{68A14740-17D4-478E-8A17-741E49B02960}" presName="vert2" presStyleCnt="0"/>
      <dgm:spPr/>
    </dgm:pt>
    <dgm:pt modelId="{297877EA-CEC2-44F8-A55D-BA8E9E215C73}" type="pres">
      <dgm:prSet presAssocID="{68A14740-17D4-478E-8A17-741E49B02960}" presName="thinLine2b" presStyleLbl="callout" presStyleIdx="3" presStyleCnt="5"/>
      <dgm:spPr/>
    </dgm:pt>
    <dgm:pt modelId="{E63C89C2-82B1-4298-A490-3D0DE1071456}" type="pres">
      <dgm:prSet presAssocID="{68A14740-17D4-478E-8A17-741E49B02960}" presName="vertSpace2b" presStyleCnt="0"/>
      <dgm:spPr/>
    </dgm:pt>
    <dgm:pt modelId="{804481A2-FD68-4B2B-9F10-A018BC903DEB}" type="pres">
      <dgm:prSet presAssocID="{A70821FD-0435-4C7A-994A-7DFD5B3AE97F}" presName="horz2" presStyleCnt="0"/>
      <dgm:spPr/>
    </dgm:pt>
    <dgm:pt modelId="{8C9295F3-71A5-4429-A749-AC25E0DD92E6}" type="pres">
      <dgm:prSet presAssocID="{A70821FD-0435-4C7A-994A-7DFD5B3AE97F}" presName="horzSpace2" presStyleCnt="0"/>
      <dgm:spPr/>
    </dgm:pt>
    <dgm:pt modelId="{A6532512-9F64-4960-B88F-38145E73B560}" type="pres">
      <dgm:prSet presAssocID="{A70821FD-0435-4C7A-994A-7DFD5B3AE97F}" presName="tx2" presStyleLbl="revTx" presStyleIdx="5" presStyleCnt="6"/>
      <dgm:spPr/>
    </dgm:pt>
    <dgm:pt modelId="{85AD088C-EA82-4B97-9B71-65FD2AC3E8D0}" type="pres">
      <dgm:prSet presAssocID="{A70821FD-0435-4C7A-994A-7DFD5B3AE97F}" presName="vert2" presStyleCnt="0"/>
      <dgm:spPr/>
    </dgm:pt>
    <dgm:pt modelId="{643B5977-96BF-4B5F-9D42-68F629DFD25A}" type="pres">
      <dgm:prSet presAssocID="{A70821FD-0435-4C7A-994A-7DFD5B3AE97F}" presName="thinLine2b" presStyleLbl="callout" presStyleIdx="4" presStyleCnt="5"/>
      <dgm:spPr/>
    </dgm:pt>
    <dgm:pt modelId="{604EFC0C-AAF8-46B1-9EEC-785FE523CF88}" type="pres">
      <dgm:prSet presAssocID="{A70821FD-0435-4C7A-994A-7DFD5B3AE97F}" presName="vertSpace2b" presStyleCnt="0"/>
      <dgm:spPr/>
    </dgm:pt>
  </dgm:ptLst>
  <dgm:cxnLst>
    <dgm:cxn modelId="{7293C902-787B-43D1-86D9-3BD40953AA24}" srcId="{AE172C91-8D47-4CEE-8805-BA171AE256E2}" destId="{2F48AAEF-4753-464A-8083-3919232DA4CA}" srcOrd="0" destOrd="0" parTransId="{53D6C434-42DA-4C8B-A37B-504C6A80C11B}" sibTransId="{6F77A89E-CEF0-406C-B014-D3EF77A4F3E1}"/>
    <dgm:cxn modelId="{95BB4206-94D0-48C5-B9E7-CE29BBB58E88}" srcId="{2F48AAEF-4753-464A-8083-3919232DA4CA}" destId="{68A14740-17D4-478E-8A17-741E49B02960}" srcOrd="3" destOrd="0" parTransId="{315844D2-A502-4011-B68E-DA3837F6946B}" sibTransId="{6535CE3C-3768-448B-AA96-DC89E37F4B20}"/>
    <dgm:cxn modelId="{A93E6E2D-FF39-4FDD-A2EB-FCD1A919930F}" type="presOf" srcId="{500902D4-4738-4DA2-A19C-44397170289B}" destId="{94F41D1E-E52F-4040-9029-7E647996066E}" srcOrd="0" destOrd="0" presId="urn:microsoft.com/office/officeart/2008/layout/LinedList"/>
    <dgm:cxn modelId="{2CC6B232-AE2A-4923-A3E9-04A1BD7406B5}" type="presOf" srcId="{11083C59-DCC5-4ED4-94D3-A439A6754341}" destId="{04162E17-D526-4BE3-85BF-29FEC3CAB00C}" srcOrd="0" destOrd="0" presId="urn:microsoft.com/office/officeart/2008/layout/LinedList"/>
    <dgm:cxn modelId="{9B4E6452-FDC0-4256-80EA-D82C012B4A2B}" type="presOf" srcId="{AE172C91-8D47-4CEE-8805-BA171AE256E2}" destId="{890CFE07-A706-46EB-B38F-E9ACFC92A9F8}" srcOrd="0" destOrd="0" presId="urn:microsoft.com/office/officeart/2008/layout/LinedList"/>
    <dgm:cxn modelId="{A18FC553-CFD7-4115-BF07-7A86D4EE4C1D}" type="presOf" srcId="{68A14740-17D4-478E-8A17-741E49B02960}" destId="{DC48E966-AC4B-402B-8AD0-DA35093972AD}" srcOrd="0" destOrd="0" presId="urn:microsoft.com/office/officeart/2008/layout/LinedList"/>
    <dgm:cxn modelId="{00630697-D167-460B-A3C4-432AB373267B}" srcId="{2F48AAEF-4753-464A-8083-3919232DA4CA}" destId="{11083C59-DCC5-4ED4-94D3-A439A6754341}" srcOrd="1" destOrd="0" parTransId="{39167683-BEA5-43F0-9211-7A243CC0B323}" sibTransId="{9889FF90-E5D1-42E1-8CC9-B71C3F735166}"/>
    <dgm:cxn modelId="{698B9D99-4FEB-4828-BB38-2E0B9ABE4559}" type="presOf" srcId="{C1CC0289-B483-474F-8689-E4E455A7916A}" destId="{820A9433-B53F-4421-8C90-EEF149499FB7}" srcOrd="0" destOrd="0" presId="urn:microsoft.com/office/officeart/2008/layout/LinedList"/>
    <dgm:cxn modelId="{FFD575AA-EE6C-4995-AA6C-16DFEB20D303}" srcId="{2F48AAEF-4753-464A-8083-3919232DA4CA}" destId="{500902D4-4738-4DA2-A19C-44397170289B}" srcOrd="2" destOrd="0" parTransId="{E457C6E6-4121-4067-B560-4F4B88F3A35F}" sibTransId="{54F162AB-D28F-4D5F-842C-5EFCA76B3C03}"/>
    <dgm:cxn modelId="{B9DF68C7-E6C7-438C-9D8B-A90BBA883922}" srcId="{2F48AAEF-4753-464A-8083-3919232DA4CA}" destId="{C1CC0289-B483-474F-8689-E4E455A7916A}" srcOrd="0" destOrd="0" parTransId="{988275BE-E2AD-4243-9C60-2CD2AA366515}" sibTransId="{B81DC977-7482-41D2-97A5-6892EF1C3B29}"/>
    <dgm:cxn modelId="{D53206F6-9CD2-4A2C-9B0C-65C71094021E}" type="presOf" srcId="{A70821FD-0435-4C7A-994A-7DFD5B3AE97F}" destId="{A6532512-9F64-4960-B88F-38145E73B560}" srcOrd="0" destOrd="0" presId="urn:microsoft.com/office/officeart/2008/layout/LinedList"/>
    <dgm:cxn modelId="{F315EFF9-E7B0-4619-AC57-3AB9F4D596FB}" srcId="{2F48AAEF-4753-464A-8083-3919232DA4CA}" destId="{A70821FD-0435-4C7A-994A-7DFD5B3AE97F}" srcOrd="4" destOrd="0" parTransId="{6C4C2D2A-BC11-4FB7-94F2-1EE6C2BC47F7}" sibTransId="{C7E909EB-DADF-4DEA-A9DF-F4E877A06D98}"/>
    <dgm:cxn modelId="{927032FC-F0E0-49DA-9576-6A0372918857}" type="presOf" srcId="{2F48AAEF-4753-464A-8083-3919232DA4CA}" destId="{2299480E-4D75-46FB-9309-0F1ED86793AD}" srcOrd="0" destOrd="0" presId="urn:microsoft.com/office/officeart/2008/layout/LinedList"/>
    <dgm:cxn modelId="{AEC84342-D26E-4ECF-A528-93F6B9AC741E}" type="presParOf" srcId="{890CFE07-A706-46EB-B38F-E9ACFC92A9F8}" destId="{56E514C3-91A4-4CCC-ABCF-F6FFA3FA166F}" srcOrd="0" destOrd="0" presId="urn:microsoft.com/office/officeart/2008/layout/LinedList"/>
    <dgm:cxn modelId="{D65FBF65-73D4-43FB-9996-74B1F25F70D2}" type="presParOf" srcId="{890CFE07-A706-46EB-B38F-E9ACFC92A9F8}" destId="{52D43C00-38EA-47C0-8BEC-C4B0D74CA862}" srcOrd="1" destOrd="0" presId="urn:microsoft.com/office/officeart/2008/layout/LinedList"/>
    <dgm:cxn modelId="{8D172B53-6B4D-4730-9026-9793C915F75A}" type="presParOf" srcId="{52D43C00-38EA-47C0-8BEC-C4B0D74CA862}" destId="{2299480E-4D75-46FB-9309-0F1ED86793AD}" srcOrd="0" destOrd="0" presId="urn:microsoft.com/office/officeart/2008/layout/LinedList"/>
    <dgm:cxn modelId="{195E7B0E-FD40-450D-BA5E-735C1C554DF1}" type="presParOf" srcId="{52D43C00-38EA-47C0-8BEC-C4B0D74CA862}" destId="{979C1335-693C-4DAD-B8AB-D756D35E6698}" srcOrd="1" destOrd="0" presId="urn:microsoft.com/office/officeart/2008/layout/LinedList"/>
    <dgm:cxn modelId="{47A3D74C-01EB-4B2B-88FE-633EF16687B3}" type="presParOf" srcId="{979C1335-693C-4DAD-B8AB-D756D35E6698}" destId="{56A7FEC3-B3E4-4C15-9A24-A890E1F29E6D}" srcOrd="0" destOrd="0" presId="urn:microsoft.com/office/officeart/2008/layout/LinedList"/>
    <dgm:cxn modelId="{FD1E78C6-9E77-4527-84D8-C3D15CC411F2}" type="presParOf" srcId="{979C1335-693C-4DAD-B8AB-D756D35E6698}" destId="{C04F2E9C-8073-4795-819E-CB4DACF7D647}" srcOrd="1" destOrd="0" presId="urn:microsoft.com/office/officeart/2008/layout/LinedList"/>
    <dgm:cxn modelId="{346CD0F5-834D-4474-8312-ED5310A3C243}" type="presParOf" srcId="{C04F2E9C-8073-4795-819E-CB4DACF7D647}" destId="{3ACE74F1-BF9F-4D96-9BA8-DF308DFC60F7}" srcOrd="0" destOrd="0" presId="urn:microsoft.com/office/officeart/2008/layout/LinedList"/>
    <dgm:cxn modelId="{A5A92847-92C0-402A-86E7-7AA471DD7F3E}" type="presParOf" srcId="{C04F2E9C-8073-4795-819E-CB4DACF7D647}" destId="{820A9433-B53F-4421-8C90-EEF149499FB7}" srcOrd="1" destOrd="0" presId="urn:microsoft.com/office/officeart/2008/layout/LinedList"/>
    <dgm:cxn modelId="{549CDEF6-0980-47A8-9BDB-B10A40D97797}" type="presParOf" srcId="{C04F2E9C-8073-4795-819E-CB4DACF7D647}" destId="{6025B720-E7C5-474C-BFA7-43773C8E1E0B}" srcOrd="2" destOrd="0" presId="urn:microsoft.com/office/officeart/2008/layout/LinedList"/>
    <dgm:cxn modelId="{480AB733-5C4B-4624-A10C-2CE78997418B}" type="presParOf" srcId="{979C1335-693C-4DAD-B8AB-D756D35E6698}" destId="{7156A7B2-C1CF-4092-9D95-574C7BA91682}" srcOrd="2" destOrd="0" presId="urn:microsoft.com/office/officeart/2008/layout/LinedList"/>
    <dgm:cxn modelId="{7FEC1431-15CE-43E1-B527-9E2759C5E074}" type="presParOf" srcId="{979C1335-693C-4DAD-B8AB-D756D35E6698}" destId="{A9A348AA-5EE7-4F0B-9122-1557900A41E9}" srcOrd="3" destOrd="0" presId="urn:microsoft.com/office/officeart/2008/layout/LinedList"/>
    <dgm:cxn modelId="{F3CF1410-FD9D-4623-A2E3-165983B192D6}" type="presParOf" srcId="{979C1335-693C-4DAD-B8AB-D756D35E6698}" destId="{922038DF-2A5D-420A-BF77-D010ADD0EEBE}" srcOrd="4" destOrd="0" presId="urn:microsoft.com/office/officeart/2008/layout/LinedList"/>
    <dgm:cxn modelId="{645AB7E7-106C-4DC0-80A6-D4C0F1F1FFF5}" type="presParOf" srcId="{922038DF-2A5D-420A-BF77-D010ADD0EEBE}" destId="{82AD8C5B-D3D5-45B7-A338-9517F2676EF3}" srcOrd="0" destOrd="0" presId="urn:microsoft.com/office/officeart/2008/layout/LinedList"/>
    <dgm:cxn modelId="{578E6373-EAAD-43D5-9EFA-9AACE9DB7D1E}" type="presParOf" srcId="{922038DF-2A5D-420A-BF77-D010ADD0EEBE}" destId="{04162E17-D526-4BE3-85BF-29FEC3CAB00C}" srcOrd="1" destOrd="0" presId="urn:microsoft.com/office/officeart/2008/layout/LinedList"/>
    <dgm:cxn modelId="{7F4819B4-EF7D-4051-87F9-E409D0A32487}" type="presParOf" srcId="{922038DF-2A5D-420A-BF77-D010ADD0EEBE}" destId="{6C2D6CDF-9741-40D9-89D7-06B1A03FB697}" srcOrd="2" destOrd="0" presId="urn:microsoft.com/office/officeart/2008/layout/LinedList"/>
    <dgm:cxn modelId="{018E7103-8C16-4DC8-A55B-AD4560E85C6F}" type="presParOf" srcId="{979C1335-693C-4DAD-B8AB-D756D35E6698}" destId="{D58CCAEF-341F-43CF-974D-9B846E5B23A2}" srcOrd="5" destOrd="0" presId="urn:microsoft.com/office/officeart/2008/layout/LinedList"/>
    <dgm:cxn modelId="{EFB9CDC9-67B7-40A5-A4AD-024FB8A98CF6}" type="presParOf" srcId="{979C1335-693C-4DAD-B8AB-D756D35E6698}" destId="{71C0EC76-8F54-43A4-A89A-A6E38A615B0C}" srcOrd="6" destOrd="0" presId="urn:microsoft.com/office/officeart/2008/layout/LinedList"/>
    <dgm:cxn modelId="{0B3129B9-3D52-4C35-941F-C8184BF6D7FE}" type="presParOf" srcId="{979C1335-693C-4DAD-B8AB-D756D35E6698}" destId="{93E6E034-190F-484F-9C2C-764FFC1D3688}" srcOrd="7" destOrd="0" presId="urn:microsoft.com/office/officeart/2008/layout/LinedList"/>
    <dgm:cxn modelId="{BC15204F-445D-4633-880D-DA8E5AE39029}" type="presParOf" srcId="{93E6E034-190F-484F-9C2C-764FFC1D3688}" destId="{43A52D5B-1369-40DB-94BF-FA167C015A12}" srcOrd="0" destOrd="0" presId="urn:microsoft.com/office/officeart/2008/layout/LinedList"/>
    <dgm:cxn modelId="{C6A5C9D9-87BE-4796-B998-F07D9326CC6D}" type="presParOf" srcId="{93E6E034-190F-484F-9C2C-764FFC1D3688}" destId="{94F41D1E-E52F-4040-9029-7E647996066E}" srcOrd="1" destOrd="0" presId="urn:microsoft.com/office/officeart/2008/layout/LinedList"/>
    <dgm:cxn modelId="{560C4ADD-5C56-4299-BA07-A811D83C920C}" type="presParOf" srcId="{93E6E034-190F-484F-9C2C-764FFC1D3688}" destId="{4B34707A-1854-4511-A044-162CBA1E14FE}" srcOrd="2" destOrd="0" presId="urn:microsoft.com/office/officeart/2008/layout/LinedList"/>
    <dgm:cxn modelId="{CEAE797D-56C8-439B-A2D4-86F126A946FE}" type="presParOf" srcId="{979C1335-693C-4DAD-B8AB-D756D35E6698}" destId="{0DC57DBA-8412-4771-ADD6-7E4D43E2E0F6}" srcOrd="8" destOrd="0" presId="urn:microsoft.com/office/officeart/2008/layout/LinedList"/>
    <dgm:cxn modelId="{E6D7BCD8-FD81-451C-9D25-A7E256A99528}" type="presParOf" srcId="{979C1335-693C-4DAD-B8AB-D756D35E6698}" destId="{9150ABD6-07A0-4C91-8259-FD2C2FE2A39D}" srcOrd="9" destOrd="0" presId="urn:microsoft.com/office/officeart/2008/layout/LinedList"/>
    <dgm:cxn modelId="{009CCCE8-C4F9-4FF3-A593-F8A1C7270168}" type="presParOf" srcId="{979C1335-693C-4DAD-B8AB-D756D35E6698}" destId="{CF5E7694-243D-425B-8F24-67B427AC893B}" srcOrd="10" destOrd="0" presId="urn:microsoft.com/office/officeart/2008/layout/LinedList"/>
    <dgm:cxn modelId="{203E07AD-6B5E-4D49-86DB-BCD7B2ECD6FA}" type="presParOf" srcId="{CF5E7694-243D-425B-8F24-67B427AC893B}" destId="{6762F882-CAE9-493A-A24C-394B334C0CBF}" srcOrd="0" destOrd="0" presId="urn:microsoft.com/office/officeart/2008/layout/LinedList"/>
    <dgm:cxn modelId="{4F4D6878-53A7-4D3C-87D8-A4955EEF1526}" type="presParOf" srcId="{CF5E7694-243D-425B-8F24-67B427AC893B}" destId="{DC48E966-AC4B-402B-8AD0-DA35093972AD}" srcOrd="1" destOrd="0" presId="urn:microsoft.com/office/officeart/2008/layout/LinedList"/>
    <dgm:cxn modelId="{A3A60D1B-E5EA-4FC7-99B0-DAB86EF38073}" type="presParOf" srcId="{CF5E7694-243D-425B-8F24-67B427AC893B}" destId="{7B5369F4-77C2-44E0-8F1D-FF9F530382B1}" srcOrd="2" destOrd="0" presId="urn:microsoft.com/office/officeart/2008/layout/LinedList"/>
    <dgm:cxn modelId="{AD131050-2B11-4ABB-AE45-D3FA8D4B9427}" type="presParOf" srcId="{979C1335-693C-4DAD-B8AB-D756D35E6698}" destId="{297877EA-CEC2-44F8-A55D-BA8E9E215C73}" srcOrd="11" destOrd="0" presId="urn:microsoft.com/office/officeart/2008/layout/LinedList"/>
    <dgm:cxn modelId="{44B056D7-FDE3-47F1-8CD1-4017E694DD67}" type="presParOf" srcId="{979C1335-693C-4DAD-B8AB-D756D35E6698}" destId="{E63C89C2-82B1-4298-A490-3D0DE1071456}" srcOrd="12" destOrd="0" presId="urn:microsoft.com/office/officeart/2008/layout/LinedList"/>
    <dgm:cxn modelId="{4E97EBF5-EB87-4620-B2E2-6C8292E8378D}" type="presParOf" srcId="{979C1335-693C-4DAD-B8AB-D756D35E6698}" destId="{804481A2-FD68-4B2B-9F10-A018BC903DEB}" srcOrd="13" destOrd="0" presId="urn:microsoft.com/office/officeart/2008/layout/LinedList"/>
    <dgm:cxn modelId="{8D630FD7-78F2-424B-8594-A3F6AAFC371F}" type="presParOf" srcId="{804481A2-FD68-4B2B-9F10-A018BC903DEB}" destId="{8C9295F3-71A5-4429-A749-AC25E0DD92E6}" srcOrd="0" destOrd="0" presId="urn:microsoft.com/office/officeart/2008/layout/LinedList"/>
    <dgm:cxn modelId="{1E2E886F-CFE1-46E8-8236-58E4FD7BB565}" type="presParOf" srcId="{804481A2-FD68-4B2B-9F10-A018BC903DEB}" destId="{A6532512-9F64-4960-B88F-38145E73B560}" srcOrd="1" destOrd="0" presId="urn:microsoft.com/office/officeart/2008/layout/LinedList"/>
    <dgm:cxn modelId="{DAD882E8-512A-48DC-B277-B7B222D8AED3}" type="presParOf" srcId="{804481A2-FD68-4B2B-9F10-A018BC903DEB}" destId="{85AD088C-EA82-4B97-9B71-65FD2AC3E8D0}" srcOrd="2" destOrd="0" presId="urn:microsoft.com/office/officeart/2008/layout/LinedList"/>
    <dgm:cxn modelId="{91C378FA-7411-400F-95A0-A011E291E092}" type="presParOf" srcId="{979C1335-693C-4DAD-B8AB-D756D35E6698}" destId="{643B5977-96BF-4B5F-9D42-68F629DFD25A}" srcOrd="14" destOrd="0" presId="urn:microsoft.com/office/officeart/2008/layout/LinedList"/>
    <dgm:cxn modelId="{F48F782E-B539-4759-95F0-77ACEE928B09}" type="presParOf" srcId="{979C1335-693C-4DAD-B8AB-D756D35E6698}" destId="{604EFC0C-AAF8-46B1-9EEC-785FE523CF88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C7561E3-C5D2-45F2-AF1C-41BE83FBFDA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</dgm:pt>
    <dgm:pt modelId="{08643EB0-DAAE-4BDD-9287-ECF6F622AD94}">
      <dgm:prSet phldrT="[Текст]"/>
      <dgm:spPr/>
      <dgm:t>
        <a:bodyPr/>
        <a:lstStyle/>
        <a:p>
          <a:r>
            <a:rPr lang="ru-RU" dirty="0"/>
            <a:t>ПОЛОЖЕНИЕ</a:t>
          </a:r>
        </a:p>
        <a:p>
          <a:r>
            <a:rPr lang="ru-RU" dirty="0"/>
            <a:t>О ПРОВЕДЕНИИ ОТКРЫТОГО ПЕРВЕНСТВА</a:t>
          </a:r>
        </a:p>
        <a:p>
          <a:r>
            <a:rPr lang="ru-RU" dirty="0"/>
            <a:t>И ЧЕМПИОНАТА ГОРОДА МОСКВЫ</a:t>
          </a:r>
        </a:p>
        <a:p>
          <a:r>
            <a:rPr lang="ru-RU" dirty="0"/>
            <a:t>ПО РОУП СКИППИНГУ</a:t>
          </a:r>
        </a:p>
      </dgm:t>
    </dgm:pt>
    <dgm:pt modelId="{10ACC16F-3F35-442A-A282-9613A87D98A9}" type="parTrans" cxnId="{476EDB38-B3C5-4DF1-9075-937F250A1792}">
      <dgm:prSet/>
      <dgm:spPr/>
      <dgm:t>
        <a:bodyPr/>
        <a:lstStyle/>
        <a:p>
          <a:endParaRPr lang="ru-RU"/>
        </a:p>
      </dgm:t>
    </dgm:pt>
    <dgm:pt modelId="{A900C623-6F27-4B2A-A718-43F70D93A16C}" type="sibTrans" cxnId="{476EDB38-B3C5-4DF1-9075-937F250A1792}">
      <dgm:prSet/>
      <dgm:spPr/>
      <dgm:t>
        <a:bodyPr/>
        <a:lstStyle/>
        <a:p>
          <a:endParaRPr lang="ru-RU"/>
        </a:p>
      </dgm:t>
    </dgm:pt>
    <dgm:pt modelId="{DF27A8FF-FC5E-46CD-9201-296681029650}">
      <dgm:prSet phldrT="[Текст]"/>
      <dgm:spPr/>
      <dgm:t>
        <a:bodyPr/>
        <a:lstStyle/>
        <a:p>
          <a:r>
            <a:rPr lang="ru-RU" dirty="0"/>
            <a:t>ПОЛОЖЕНИЕ </a:t>
          </a:r>
        </a:p>
        <a:p>
          <a:r>
            <a:rPr lang="ru-RU" dirty="0"/>
            <a:t>О ПРОВЕДЕНИИ ВСЕРОССИЙСКИХ СОРЕВНОВАНИЙ ПО РОУП СКИППИНГУ  «RUSSIAN ROPE SKIPPING CHAMPIONSHIP-2019» </a:t>
          </a:r>
        </a:p>
      </dgm:t>
    </dgm:pt>
    <dgm:pt modelId="{CDA59F3F-A904-4E90-A3FB-0210E4CAA65D}" type="parTrans" cxnId="{CA5F8D82-F533-4B6F-A359-0E4A316F31BF}">
      <dgm:prSet/>
      <dgm:spPr/>
      <dgm:t>
        <a:bodyPr/>
        <a:lstStyle/>
        <a:p>
          <a:endParaRPr lang="ru-RU"/>
        </a:p>
      </dgm:t>
    </dgm:pt>
    <dgm:pt modelId="{37A90325-168D-421D-ACFF-464A579362CA}" type="sibTrans" cxnId="{CA5F8D82-F533-4B6F-A359-0E4A316F31BF}">
      <dgm:prSet/>
      <dgm:spPr/>
      <dgm:t>
        <a:bodyPr/>
        <a:lstStyle/>
        <a:p>
          <a:endParaRPr lang="ru-RU"/>
        </a:p>
      </dgm:t>
    </dgm:pt>
    <dgm:pt modelId="{616B554E-4A43-4750-92CA-647E02C7C134}">
      <dgm:prSet/>
      <dgm:spPr/>
      <dgm:t>
        <a:bodyPr/>
        <a:lstStyle/>
        <a:p>
          <a:r>
            <a:rPr lang="ru-RU" dirty="0"/>
            <a:t>ПОЛОЖЕНИЕ ОБ ОТКРЫТЫХ ВСЕРОССИЙСКИХ ОНЛАЙН СОРЕВНОВАНИЯХ ПО ВИДУ СПОРТА РОУП СКИППИНГ (СПОРТИВНОЙ СКАКАЛКЕ) НОМЕР-КОД ВИДА СПОРТА 1780001411Н </a:t>
          </a:r>
          <a:r>
            <a:rPr lang="en-US" dirty="0"/>
            <a:t>«</a:t>
          </a:r>
          <a:r>
            <a:rPr lang="en-US" dirty="0" err="1"/>
            <a:t>russian</a:t>
          </a:r>
          <a:r>
            <a:rPr lang="en-US" dirty="0"/>
            <a:t> rope skipping home championship 2020»</a:t>
          </a:r>
          <a:r>
            <a:rPr lang="ru-RU" dirty="0"/>
            <a:t> </a:t>
          </a:r>
        </a:p>
      </dgm:t>
    </dgm:pt>
    <dgm:pt modelId="{30360CC0-5F6F-4A7B-B383-E35843EFCB50}" type="parTrans" cxnId="{32BD586B-D3F1-4A6A-A42E-ECCBB5D6B7C0}">
      <dgm:prSet/>
      <dgm:spPr/>
      <dgm:t>
        <a:bodyPr/>
        <a:lstStyle/>
        <a:p>
          <a:endParaRPr lang="ru-RU"/>
        </a:p>
      </dgm:t>
    </dgm:pt>
    <dgm:pt modelId="{CE4FA331-962D-4695-93B8-9B245D1E7B45}" type="sibTrans" cxnId="{32BD586B-D3F1-4A6A-A42E-ECCBB5D6B7C0}">
      <dgm:prSet/>
      <dgm:spPr/>
      <dgm:t>
        <a:bodyPr/>
        <a:lstStyle/>
        <a:p>
          <a:endParaRPr lang="ru-RU"/>
        </a:p>
      </dgm:t>
    </dgm:pt>
    <dgm:pt modelId="{329635D1-4D45-4388-9E31-DA3FA434C1FA}">
      <dgm:prSet phldrT="[Текст]"/>
      <dgm:spPr/>
      <dgm:t>
        <a:bodyPr/>
        <a:lstStyle/>
        <a:p>
          <a:r>
            <a:rPr lang="ru-RU" dirty="0"/>
            <a:t>ПОЛОЖЕНИЕ об Открытых Всероссийских соревнованиях Чемпионата и Первенство Федерации спортивной скакалки, </a:t>
          </a:r>
          <a:r>
            <a:rPr lang="ru-RU" dirty="0" err="1"/>
            <a:t>Джамп</a:t>
          </a:r>
          <a:r>
            <a:rPr lang="ru-RU" dirty="0"/>
            <a:t> </a:t>
          </a:r>
          <a:r>
            <a:rPr lang="ru-RU" dirty="0" err="1"/>
            <a:t>Роуп</a:t>
          </a:r>
          <a:r>
            <a:rPr lang="ru-RU" dirty="0"/>
            <a:t> и </a:t>
          </a:r>
          <a:r>
            <a:rPr lang="ru-RU" dirty="0" err="1"/>
            <a:t>Роуп</a:t>
          </a:r>
          <a:r>
            <a:rPr lang="ru-RU" dirty="0"/>
            <a:t> </a:t>
          </a:r>
          <a:r>
            <a:rPr lang="ru-RU" dirty="0" err="1"/>
            <a:t>Скиппинга</a:t>
          </a:r>
          <a:r>
            <a:rPr lang="ru-RU" dirty="0"/>
            <a:t> России по виду спорта </a:t>
          </a:r>
          <a:r>
            <a:rPr lang="ru-RU" dirty="0" err="1"/>
            <a:t>роуп</a:t>
          </a:r>
          <a:r>
            <a:rPr lang="ru-RU" dirty="0"/>
            <a:t> </a:t>
          </a:r>
          <a:r>
            <a:rPr lang="ru-RU" dirty="0" err="1"/>
            <a:t>скиппинг</a:t>
          </a:r>
          <a:r>
            <a:rPr lang="ru-RU" dirty="0"/>
            <a:t> (спортивной скакалке) номер-код вида спорта 1780001411н </a:t>
          </a:r>
          <a:r>
            <a:rPr lang="en-US" dirty="0"/>
            <a:t>«Russian rope skipping championship 2020»</a:t>
          </a:r>
          <a:endParaRPr lang="ru-RU" dirty="0"/>
        </a:p>
      </dgm:t>
    </dgm:pt>
    <dgm:pt modelId="{2BA7A595-D6DB-4B46-A738-60437BB8B250}" type="sibTrans" cxnId="{925EE62C-B691-48E5-B814-5DC5432FF8C2}">
      <dgm:prSet/>
      <dgm:spPr/>
      <dgm:t>
        <a:bodyPr/>
        <a:lstStyle/>
        <a:p>
          <a:endParaRPr lang="ru-RU"/>
        </a:p>
      </dgm:t>
    </dgm:pt>
    <dgm:pt modelId="{332AAE8C-DF47-4BBF-8D2A-C1E3B20BD08A}" type="parTrans" cxnId="{925EE62C-B691-48E5-B814-5DC5432FF8C2}">
      <dgm:prSet/>
      <dgm:spPr/>
      <dgm:t>
        <a:bodyPr/>
        <a:lstStyle/>
        <a:p>
          <a:endParaRPr lang="ru-RU"/>
        </a:p>
      </dgm:t>
    </dgm:pt>
    <dgm:pt modelId="{662D6FB6-ADDC-42F6-A724-FC5D79FA0E66}" type="pres">
      <dgm:prSet presAssocID="{EC7561E3-C5D2-45F2-AF1C-41BE83FBFDAD}" presName="linear" presStyleCnt="0">
        <dgm:presLayoutVars>
          <dgm:dir/>
          <dgm:resizeHandles val="exact"/>
        </dgm:presLayoutVars>
      </dgm:prSet>
      <dgm:spPr/>
    </dgm:pt>
    <dgm:pt modelId="{3FF398C7-A5D5-4389-A8C4-2C25CC09FA81}" type="pres">
      <dgm:prSet presAssocID="{08643EB0-DAAE-4BDD-9287-ECF6F622AD94}" presName="comp" presStyleCnt="0"/>
      <dgm:spPr/>
    </dgm:pt>
    <dgm:pt modelId="{17B56A3E-4063-4A56-952F-01B55F0B910E}" type="pres">
      <dgm:prSet presAssocID="{08643EB0-DAAE-4BDD-9287-ECF6F622AD94}" presName="box" presStyleLbl="node1" presStyleIdx="0" presStyleCnt="4"/>
      <dgm:spPr/>
    </dgm:pt>
    <dgm:pt modelId="{AA8BCC08-CBAF-419A-B2B0-A4B1D30B3038}" type="pres">
      <dgm:prSet presAssocID="{08643EB0-DAAE-4BDD-9287-ECF6F622AD94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FF273495-1692-4F3B-BC73-8F857C3E6DA7}" type="pres">
      <dgm:prSet presAssocID="{08643EB0-DAAE-4BDD-9287-ECF6F622AD94}" presName="text" presStyleLbl="node1" presStyleIdx="0" presStyleCnt="4">
        <dgm:presLayoutVars>
          <dgm:bulletEnabled val="1"/>
        </dgm:presLayoutVars>
      </dgm:prSet>
      <dgm:spPr/>
    </dgm:pt>
    <dgm:pt modelId="{1397C586-1D8C-4C64-8FDE-BADF50D57D45}" type="pres">
      <dgm:prSet presAssocID="{A900C623-6F27-4B2A-A718-43F70D93A16C}" presName="spacer" presStyleCnt="0"/>
      <dgm:spPr/>
    </dgm:pt>
    <dgm:pt modelId="{7C499CDF-67CF-4D10-AA14-F052C4C843EF}" type="pres">
      <dgm:prSet presAssocID="{DF27A8FF-FC5E-46CD-9201-296681029650}" presName="comp" presStyleCnt="0"/>
      <dgm:spPr/>
    </dgm:pt>
    <dgm:pt modelId="{023AD214-9371-420B-8772-DCE9C544A923}" type="pres">
      <dgm:prSet presAssocID="{DF27A8FF-FC5E-46CD-9201-296681029650}" presName="box" presStyleLbl="node1" presStyleIdx="1" presStyleCnt="4"/>
      <dgm:spPr/>
    </dgm:pt>
    <dgm:pt modelId="{6C5221F4-0E59-4CA7-8BDD-20DABA4DCF62}" type="pres">
      <dgm:prSet presAssocID="{DF27A8FF-FC5E-46CD-9201-296681029650}" presName="img" presStyleLbl="fgImgPlace1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EAECCF8-BC3C-4D14-B3FC-DEAAE1AB184F}" type="pres">
      <dgm:prSet presAssocID="{DF27A8FF-FC5E-46CD-9201-296681029650}" presName="text" presStyleLbl="node1" presStyleIdx="1" presStyleCnt="4">
        <dgm:presLayoutVars>
          <dgm:bulletEnabled val="1"/>
        </dgm:presLayoutVars>
      </dgm:prSet>
      <dgm:spPr/>
    </dgm:pt>
    <dgm:pt modelId="{0DC5605C-6749-41C7-B2CC-6782789F3D6D}" type="pres">
      <dgm:prSet presAssocID="{37A90325-168D-421D-ACFF-464A579362CA}" presName="spacer" presStyleCnt="0"/>
      <dgm:spPr/>
    </dgm:pt>
    <dgm:pt modelId="{CEC993F4-09A3-4A9C-8CBB-793AF47266E6}" type="pres">
      <dgm:prSet presAssocID="{329635D1-4D45-4388-9E31-DA3FA434C1FA}" presName="comp" presStyleCnt="0"/>
      <dgm:spPr/>
    </dgm:pt>
    <dgm:pt modelId="{64EE82B1-DB98-43ED-BE98-3138D602AD08}" type="pres">
      <dgm:prSet presAssocID="{329635D1-4D45-4388-9E31-DA3FA434C1FA}" presName="box" presStyleLbl="node1" presStyleIdx="2" presStyleCnt="4"/>
      <dgm:spPr/>
    </dgm:pt>
    <dgm:pt modelId="{7205C18D-5BD9-47C0-9A15-BAEFFA3BD724}" type="pres">
      <dgm:prSet presAssocID="{329635D1-4D45-4388-9E31-DA3FA434C1FA}" presName="img" presStyleLbl="fgImgPlace1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F1C5188-51E4-482C-84DC-74E9854A7693}" type="pres">
      <dgm:prSet presAssocID="{329635D1-4D45-4388-9E31-DA3FA434C1FA}" presName="text" presStyleLbl="node1" presStyleIdx="2" presStyleCnt="4">
        <dgm:presLayoutVars>
          <dgm:bulletEnabled val="1"/>
        </dgm:presLayoutVars>
      </dgm:prSet>
      <dgm:spPr/>
    </dgm:pt>
    <dgm:pt modelId="{51BAE526-0667-4205-802E-5FB7FC1B970E}" type="pres">
      <dgm:prSet presAssocID="{2BA7A595-D6DB-4B46-A738-60437BB8B250}" presName="spacer" presStyleCnt="0"/>
      <dgm:spPr/>
    </dgm:pt>
    <dgm:pt modelId="{F8CD5617-55BA-425D-B9F5-E0E72AD59935}" type="pres">
      <dgm:prSet presAssocID="{616B554E-4A43-4750-92CA-647E02C7C134}" presName="comp" presStyleCnt="0"/>
      <dgm:spPr/>
    </dgm:pt>
    <dgm:pt modelId="{5B6F877E-5934-468F-B370-11F1D7963B36}" type="pres">
      <dgm:prSet presAssocID="{616B554E-4A43-4750-92CA-647E02C7C134}" presName="box" presStyleLbl="node1" presStyleIdx="3" presStyleCnt="4"/>
      <dgm:spPr/>
    </dgm:pt>
    <dgm:pt modelId="{A539C854-AC02-42A1-87F8-8BB2D568CB9D}" type="pres">
      <dgm:prSet presAssocID="{616B554E-4A43-4750-92CA-647E02C7C134}" presName="img" presStyleLbl="fgImgPlace1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62E7B67-A4CC-4631-AD7B-751965FB4B77}" type="pres">
      <dgm:prSet presAssocID="{616B554E-4A43-4750-92CA-647E02C7C134}" presName="text" presStyleLbl="node1" presStyleIdx="3" presStyleCnt="4">
        <dgm:presLayoutVars>
          <dgm:bulletEnabled val="1"/>
        </dgm:presLayoutVars>
      </dgm:prSet>
      <dgm:spPr/>
    </dgm:pt>
  </dgm:ptLst>
  <dgm:cxnLst>
    <dgm:cxn modelId="{3E292F18-7B17-4146-A584-0DD6A22F0F8A}" type="presOf" srcId="{EC7561E3-C5D2-45F2-AF1C-41BE83FBFDAD}" destId="{662D6FB6-ADDC-42F6-A724-FC5D79FA0E66}" srcOrd="0" destOrd="0" presId="urn:microsoft.com/office/officeart/2005/8/layout/vList4"/>
    <dgm:cxn modelId="{925EE62C-B691-48E5-B814-5DC5432FF8C2}" srcId="{EC7561E3-C5D2-45F2-AF1C-41BE83FBFDAD}" destId="{329635D1-4D45-4388-9E31-DA3FA434C1FA}" srcOrd="2" destOrd="0" parTransId="{332AAE8C-DF47-4BBF-8D2A-C1E3B20BD08A}" sibTransId="{2BA7A595-D6DB-4B46-A738-60437BB8B250}"/>
    <dgm:cxn modelId="{476EDB38-B3C5-4DF1-9075-937F250A1792}" srcId="{EC7561E3-C5D2-45F2-AF1C-41BE83FBFDAD}" destId="{08643EB0-DAAE-4BDD-9287-ECF6F622AD94}" srcOrd="0" destOrd="0" parTransId="{10ACC16F-3F35-442A-A282-9613A87D98A9}" sibTransId="{A900C623-6F27-4B2A-A718-43F70D93A16C}"/>
    <dgm:cxn modelId="{133ABE3E-8F0E-4D08-B058-10D650FF8728}" type="presOf" srcId="{DF27A8FF-FC5E-46CD-9201-296681029650}" destId="{023AD214-9371-420B-8772-DCE9C544A923}" srcOrd="0" destOrd="0" presId="urn:microsoft.com/office/officeart/2005/8/layout/vList4"/>
    <dgm:cxn modelId="{32BD586B-D3F1-4A6A-A42E-ECCBB5D6B7C0}" srcId="{EC7561E3-C5D2-45F2-AF1C-41BE83FBFDAD}" destId="{616B554E-4A43-4750-92CA-647E02C7C134}" srcOrd="3" destOrd="0" parTransId="{30360CC0-5F6F-4A7B-B383-E35843EFCB50}" sibTransId="{CE4FA331-962D-4695-93B8-9B245D1E7B45}"/>
    <dgm:cxn modelId="{E967BD4E-1030-49C9-B05C-B28D18A8F287}" type="presOf" srcId="{329635D1-4D45-4388-9E31-DA3FA434C1FA}" destId="{7F1C5188-51E4-482C-84DC-74E9854A7693}" srcOrd="1" destOrd="0" presId="urn:microsoft.com/office/officeart/2005/8/layout/vList4"/>
    <dgm:cxn modelId="{CA5F8D82-F533-4B6F-A359-0E4A316F31BF}" srcId="{EC7561E3-C5D2-45F2-AF1C-41BE83FBFDAD}" destId="{DF27A8FF-FC5E-46CD-9201-296681029650}" srcOrd="1" destOrd="0" parTransId="{CDA59F3F-A904-4E90-A3FB-0210E4CAA65D}" sibTransId="{37A90325-168D-421D-ACFF-464A579362CA}"/>
    <dgm:cxn modelId="{8201FE84-5D02-4265-95BB-F595A8951803}" type="presOf" srcId="{329635D1-4D45-4388-9E31-DA3FA434C1FA}" destId="{64EE82B1-DB98-43ED-BE98-3138D602AD08}" srcOrd="0" destOrd="0" presId="urn:microsoft.com/office/officeart/2005/8/layout/vList4"/>
    <dgm:cxn modelId="{C636F289-BCE0-4635-800C-5B8FA2749950}" type="presOf" srcId="{616B554E-4A43-4750-92CA-647E02C7C134}" destId="{762E7B67-A4CC-4631-AD7B-751965FB4B77}" srcOrd="1" destOrd="0" presId="urn:microsoft.com/office/officeart/2005/8/layout/vList4"/>
    <dgm:cxn modelId="{27EEA1AA-950B-425B-A03D-0F48713ED824}" type="presOf" srcId="{08643EB0-DAAE-4BDD-9287-ECF6F622AD94}" destId="{17B56A3E-4063-4A56-952F-01B55F0B910E}" srcOrd="0" destOrd="0" presId="urn:microsoft.com/office/officeart/2005/8/layout/vList4"/>
    <dgm:cxn modelId="{D6458CB8-914D-4769-B253-6B02A0333CD4}" type="presOf" srcId="{DF27A8FF-FC5E-46CD-9201-296681029650}" destId="{5EAECCF8-BC3C-4D14-B3FC-DEAAE1AB184F}" srcOrd="1" destOrd="0" presId="urn:microsoft.com/office/officeart/2005/8/layout/vList4"/>
    <dgm:cxn modelId="{B095B7E1-D0CB-4741-A36D-F6096B194C1C}" type="presOf" srcId="{616B554E-4A43-4750-92CA-647E02C7C134}" destId="{5B6F877E-5934-468F-B370-11F1D7963B36}" srcOrd="0" destOrd="0" presId="urn:microsoft.com/office/officeart/2005/8/layout/vList4"/>
    <dgm:cxn modelId="{C6EA87EF-63F6-4F25-846F-12179C5082DE}" type="presOf" srcId="{08643EB0-DAAE-4BDD-9287-ECF6F622AD94}" destId="{FF273495-1692-4F3B-BC73-8F857C3E6DA7}" srcOrd="1" destOrd="0" presId="urn:microsoft.com/office/officeart/2005/8/layout/vList4"/>
    <dgm:cxn modelId="{7B54AC96-B7BC-4E50-91C5-CEA7A22588BB}" type="presParOf" srcId="{662D6FB6-ADDC-42F6-A724-FC5D79FA0E66}" destId="{3FF398C7-A5D5-4389-A8C4-2C25CC09FA81}" srcOrd="0" destOrd="0" presId="urn:microsoft.com/office/officeart/2005/8/layout/vList4"/>
    <dgm:cxn modelId="{5075A94E-357D-40DB-9DDE-042FEA6D899F}" type="presParOf" srcId="{3FF398C7-A5D5-4389-A8C4-2C25CC09FA81}" destId="{17B56A3E-4063-4A56-952F-01B55F0B910E}" srcOrd="0" destOrd="0" presId="urn:microsoft.com/office/officeart/2005/8/layout/vList4"/>
    <dgm:cxn modelId="{90E17B10-D373-4F4C-93F8-ED4C679AB580}" type="presParOf" srcId="{3FF398C7-A5D5-4389-A8C4-2C25CC09FA81}" destId="{AA8BCC08-CBAF-419A-B2B0-A4B1D30B3038}" srcOrd="1" destOrd="0" presId="urn:microsoft.com/office/officeart/2005/8/layout/vList4"/>
    <dgm:cxn modelId="{C6944E81-E8E8-4649-871D-7EA1A946902A}" type="presParOf" srcId="{3FF398C7-A5D5-4389-A8C4-2C25CC09FA81}" destId="{FF273495-1692-4F3B-BC73-8F857C3E6DA7}" srcOrd="2" destOrd="0" presId="urn:microsoft.com/office/officeart/2005/8/layout/vList4"/>
    <dgm:cxn modelId="{8667B09C-8B8C-4E96-8116-B273FFBD3AE0}" type="presParOf" srcId="{662D6FB6-ADDC-42F6-A724-FC5D79FA0E66}" destId="{1397C586-1D8C-4C64-8FDE-BADF50D57D45}" srcOrd="1" destOrd="0" presId="urn:microsoft.com/office/officeart/2005/8/layout/vList4"/>
    <dgm:cxn modelId="{44D37399-E74F-417E-BD0C-958E85802301}" type="presParOf" srcId="{662D6FB6-ADDC-42F6-A724-FC5D79FA0E66}" destId="{7C499CDF-67CF-4D10-AA14-F052C4C843EF}" srcOrd="2" destOrd="0" presId="urn:microsoft.com/office/officeart/2005/8/layout/vList4"/>
    <dgm:cxn modelId="{6FC3F48E-4D12-4B48-96A0-AC4F2E01BA62}" type="presParOf" srcId="{7C499CDF-67CF-4D10-AA14-F052C4C843EF}" destId="{023AD214-9371-420B-8772-DCE9C544A923}" srcOrd="0" destOrd="0" presId="urn:microsoft.com/office/officeart/2005/8/layout/vList4"/>
    <dgm:cxn modelId="{9DC90E75-CD10-4083-8720-141DB1AB427B}" type="presParOf" srcId="{7C499CDF-67CF-4D10-AA14-F052C4C843EF}" destId="{6C5221F4-0E59-4CA7-8BDD-20DABA4DCF62}" srcOrd="1" destOrd="0" presId="urn:microsoft.com/office/officeart/2005/8/layout/vList4"/>
    <dgm:cxn modelId="{10261BB6-35AC-44BB-A9EE-03796074AA35}" type="presParOf" srcId="{7C499CDF-67CF-4D10-AA14-F052C4C843EF}" destId="{5EAECCF8-BC3C-4D14-B3FC-DEAAE1AB184F}" srcOrd="2" destOrd="0" presId="urn:microsoft.com/office/officeart/2005/8/layout/vList4"/>
    <dgm:cxn modelId="{3B1EE481-44FF-4FAD-A522-3526137AA0FA}" type="presParOf" srcId="{662D6FB6-ADDC-42F6-A724-FC5D79FA0E66}" destId="{0DC5605C-6749-41C7-B2CC-6782789F3D6D}" srcOrd="3" destOrd="0" presId="urn:microsoft.com/office/officeart/2005/8/layout/vList4"/>
    <dgm:cxn modelId="{3FC34F81-C83D-425C-934A-867E2A297188}" type="presParOf" srcId="{662D6FB6-ADDC-42F6-A724-FC5D79FA0E66}" destId="{CEC993F4-09A3-4A9C-8CBB-793AF47266E6}" srcOrd="4" destOrd="0" presId="urn:microsoft.com/office/officeart/2005/8/layout/vList4"/>
    <dgm:cxn modelId="{5308E5A7-0FFA-4EE0-A2E2-56B1F45FFD34}" type="presParOf" srcId="{CEC993F4-09A3-4A9C-8CBB-793AF47266E6}" destId="{64EE82B1-DB98-43ED-BE98-3138D602AD08}" srcOrd="0" destOrd="0" presId="urn:microsoft.com/office/officeart/2005/8/layout/vList4"/>
    <dgm:cxn modelId="{E20CBF4C-B584-41C8-92FE-776DC2D279C1}" type="presParOf" srcId="{CEC993F4-09A3-4A9C-8CBB-793AF47266E6}" destId="{7205C18D-5BD9-47C0-9A15-BAEFFA3BD724}" srcOrd="1" destOrd="0" presId="urn:microsoft.com/office/officeart/2005/8/layout/vList4"/>
    <dgm:cxn modelId="{534676DF-240A-47AB-89B1-8171FED6C66A}" type="presParOf" srcId="{CEC993F4-09A3-4A9C-8CBB-793AF47266E6}" destId="{7F1C5188-51E4-482C-84DC-74E9854A7693}" srcOrd="2" destOrd="0" presId="urn:microsoft.com/office/officeart/2005/8/layout/vList4"/>
    <dgm:cxn modelId="{8C3AC9DC-3F5E-409B-BD4D-4CE9D087720F}" type="presParOf" srcId="{662D6FB6-ADDC-42F6-A724-FC5D79FA0E66}" destId="{51BAE526-0667-4205-802E-5FB7FC1B970E}" srcOrd="5" destOrd="0" presId="urn:microsoft.com/office/officeart/2005/8/layout/vList4"/>
    <dgm:cxn modelId="{46A843BB-990C-4F84-9659-B502614AE69E}" type="presParOf" srcId="{662D6FB6-ADDC-42F6-A724-FC5D79FA0E66}" destId="{F8CD5617-55BA-425D-B9F5-E0E72AD59935}" srcOrd="6" destOrd="0" presId="urn:microsoft.com/office/officeart/2005/8/layout/vList4"/>
    <dgm:cxn modelId="{8F3AE273-5A1D-4F1A-91B9-9633B301B6C1}" type="presParOf" srcId="{F8CD5617-55BA-425D-B9F5-E0E72AD59935}" destId="{5B6F877E-5934-468F-B370-11F1D7963B36}" srcOrd="0" destOrd="0" presId="urn:microsoft.com/office/officeart/2005/8/layout/vList4"/>
    <dgm:cxn modelId="{491891DD-E88F-4143-95D4-9F5314C0F7D7}" type="presParOf" srcId="{F8CD5617-55BA-425D-B9F5-E0E72AD59935}" destId="{A539C854-AC02-42A1-87F8-8BB2D568CB9D}" srcOrd="1" destOrd="0" presId="urn:microsoft.com/office/officeart/2005/8/layout/vList4"/>
    <dgm:cxn modelId="{1A36AD78-8006-41B5-A70A-CBACA091DD45}" type="presParOf" srcId="{F8CD5617-55BA-425D-B9F5-E0E72AD59935}" destId="{762E7B67-A4CC-4631-AD7B-751965FB4B7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F31201-0775-491D-9415-86D3578A72BF}" type="doc">
      <dgm:prSet loTypeId="urn:microsoft.com/office/officeart/2008/layout/VerticalAccentList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1874038-443A-4C8D-9C0C-ACAB6E1CF79B}">
      <dgm:prSet phldrT="[Текст]" custT="1"/>
      <dgm:spPr/>
      <dgm:t>
        <a:bodyPr/>
        <a:lstStyle/>
        <a:p>
          <a:r>
            <a:rPr lang="ru-RU" sz="1600" b="1" i="1" dirty="0" err="1"/>
            <a:t>Роуп</a:t>
          </a:r>
          <a:r>
            <a:rPr lang="ru-RU" sz="1600" b="1" i="1" dirty="0"/>
            <a:t> </a:t>
          </a:r>
          <a:r>
            <a:rPr lang="ru-RU" sz="1600" b="1" i="1" dirty="0" err="1"/>
            <a:t>скиппинг</a:t>
          </a:r>
          <a:r>
            <a:rPr lang="ru-RU" sz="1600" b="1" i="1" dirty="0"/>
            <a:t> (спортивная скакалка) как вид спорта</a:t>
          </a:r>
          <a:endParaRPr lang="ru-RU" sz="1600" dirty="0"/>
        </a:p>
      </dgm:t>
    </dgm:pt>
    <dgm:pt modelId="{5F11EB73-A200-45EF-9D0C-4D4A4FA263CA}" type="parTrans" cxnId="{7E1159E5-CDA1-46FD-8BBD-D90BB899C9A3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833587B3-714A-4CFA-9F4F-844F07B5D890}" type="sibTrans" cxnId="{7E1159E5-CDA1-46FD-8BBD-D90BB899C9A3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9869C75E-37D3-4D25-88B6-75FC19862DDA}">
      <dgm:prSet phldrT="[Текст]" custT="1"/>
      <dgm:spPr/>
      <dgm:t>
        <a:bodyPr/>
        <a:lstStyle/>
        <a:p>
          <a:r>
            <a:rPr lang="ru-RU" sz="1600" b="1" i="1" dirty="0"/>
            <a:t>Выбор инвентаря</a:t>
          </a:r>
          <a:endParaRPr lang="ru-RU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07FAA978-C7BD-487D-B512-AAC86E8FC4B4}" type="parTrans" cxnId="{820572E3-74EB-4295-A568-C48D5420E438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E6209F20-D5EC-43BD-8EB9-4CC089EC44D7}" type="sibTrans" cxnId="{820572E3-74EB-4295-A568-C48D5420E438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1A67A354-16F5-499E-9F50-A569B66045D1}">
      <dgm:prSet phldrT="[Текст]" custT="1"/>
      <dgm:spPr/>
      <dgm:t>
        <a:bodyPr/>
        <a:lstStyle/>
        <a:p>
          <a:r>
            <a:rPr lang="ru-RU" sz="1600" b="1" i="1" dirty="0"/>
            <a:t>Рекомендации по технике безопасности на занятиях </a:t>
          </a:r>
          <a:r>
            <a:rPr lang="ru-RU" sz="1600" b="1" i="1" dirty="0" err="1"/>
            <a:t>роуп</a:t>
          </a:r>
          <a:r>
            <a:rPr lang="ru-RU" sz="1600" b="1" i="1" dirty="0"/>
            <a:t> </a:t>
          </a:r>
          <a:r>
            <a:rPr lang="ru-RU" sz="1600" b="1" i="1" dirty="0" err="1"/>
            <a:t>скиппингом</a:t>
          </a:r>
          <a:r>
            <a:rPr lang="ru-RU" sz="1600" b="1" i="1" dirty="0"/>
            <a:t> (спортивной скакалке)</a:t>
          </a:r>
          <a:endParaRPr lang="ru-RU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651839BC-B390-4E84-9F87-D26FD0F9E474}" type="parTrans" cxnId="{7458C937-438B-4663-BF77-C14C01772986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43803BC7-D6EF-457D-BA12-7F2A3D1D7077}" type="sibTrans" cxnId="{7458C937-438B-4663-BF77-C14C01772986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C6FF8D53-8466-4E13-A4C2-3D60FB8B672C}">
      <dgm:prSet custT="1"/>
      <dgm:spPr/>
      <dgm:t>
        <a:bodyPr/>
        <a:lstStyle/>
        <a:p>
          <a:r>
            <a:rPr lang="ru-RU" sz="1600" b="1" i="1" dirty="0"/>
            <a:t>Общие рекомендации при обучение техники выполнения базовых прыжков с одной скакалкой</a:t>
          </a:r>
          <a:endParaRPr lang="ru-RU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790687D9-2637-49EA-BECA-6268390F6E4F}" type="parTrans" cxnId="{5EF30EFF-9F3E-464E-B125-8E5364202F0E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4E7EC918-7D48-4F27-A4B6-59C05781645D}" type="sibTrans" cxnId="{5EF30EFF-9F3E-464E-B125-8E5364202F0E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C6100846-A874-4A53-B863-9935F917B29E}">
      <dgm:prSet custT="1"/>
      <dgm:spPr/>
      <dgm:t>
        <a:bodyPr/>
        <a:lstStyle/>
        <a:p>
          <a:r>
            <a:rPr lang="ru-RU" sz="1600" b="1" i="1" dirty="0"/>
            <a:t>Обучение техники выполнения скоростных дисциплин (спринт, двойные)и подводящих дисциплин начинающего уровня на примере технических заданий этапов онлайн турнира «</a:t>
          </a:r>
          <a:r>
            <a:rPr lang="en-US" sz="1600" b="1" i="1" dirty="0"/>
            <a:t>JUMP ROPE START</a:t>
          </a:r>
          <a:r>
            <a:rPr lang="ru-RU" sz="1600" b="1" i="1" dirty="0"/>
            <a:t>»</a:t>
          </a:r>
          <a:endParaRPr lang="ru-RU" sz="1600" b="1" dirty="0">
            <a:solidFill>
              <a:schemeClr val="accent2">
                <a:lumMod val="75000"/>
              </a:schemeClr>
            </a:solidFill>
          </a:endParaRPr>
        </a:p>
      </dgm:t>
    </dgm:pt>
    <dgm:pt modelId="{C7288AA8-BAED-4424-9ECB-CAF67C207C4B}" type="parTrans" cxnId="{787EB69F-CC56-49DB-B9CC-3BA71880BDDD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B25CE3B5-A335-426D-8520-1F00E6919B3E}" type="sibTrans" cxnId="{787EB69F-CC56-49DB-B9CC-3BA71880BDDD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05A43A64-017B-454A-8997-2511127482C4}">
      <dgm:prSet custT="1"/>
      <dgm:spPr/>
      <dgm:t>
        <a:bodyPr/>
        <a:lstStyle/>
        <a:p>
          <a:r>
            <a:rPr lang="ru-RU" sz="1600" b="1" i="1" dirty="0">
              <a:solidFill>
                <a:schemeClr val="tx1"/>
              </a:solidFill>
            </a:rPr>
            <a:t>Обучение техники выполнения базовых элементам </a:t>
          </a:r>
          <a:r>
            <a:rPr lang="ru-RU" sz="1600" b="1" i="1" dirty="0" err="1">
              <a:solidFill>
                <a:schemeClr val="tx1"/>
              </a:solidFill>
            </a:rPr>
            <a:t>роуп</a:t>
          </a:r>
          <a:r>
            <a:rPr lang="ru-RU" sz="1600" b="1" i="1" dirty="0">
              <a:solidFill>
                <a:schemeClr val="tx1"/>
              </a:solidFill>
            </a:rPr>
            <a:t> </a:t>
          </a:r>
          <a:r>
            <a:rPr lang="ru-RU" sz="1600" b="1" i="1" dirty="0" err="1">
              <a:solidFill>
                <a:schemeClr val="tx1"/>
              </a:solidFill>
            </a:rPr>
            <a:t>сиппинга</a:t>
          </a:r>
          <a:endParaRPr lang="ru-RU" sz="1600" b="1" dirty="0">
            <a:solidFill>
              <a:schemeClr val="tx1"/>
            </a:solidFill>
          </a:endParaRPr>
        </a:p>
      </dgm:t>
    </dgm:pt>
    <dgm:pt modelId="{C5A54439-7ED4-41E0-AAE6-2087662E37F8}" type="parTrans" cxnId="{D46D9ADB-3839-4218-8AE3-B81CA7E54A84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7D76C3E5-B007-48D4-8070-1041E4388AB4}" type="sibTrans" cxnId="{D46D9ADB-3839-4218-8AE3-B81CA7E54A84}">
      <dgm:prSet/>
      <dgm:spPr/>
      <dgm:t>
        <a:bodyPr/>
        <a:lstStyle/>
        <a:p>
          <a:endParaRPr lang="ru-RU" sz="1600" b="1">
            <a:solidFill>
              <a:schemeClr val="accent2">
                <a:lumMod val="75000"/>
              </a:schemeClr>
            </a:solidFill>
          </a:endParaRPr>
        </a:p>
      </dgm:t>
    </dgm:pt>
    <dgm:pt modelId="{8B8CB64D-6966-4151-8EF3-35C63D5C291C}" type="pres">
      <dgm:prSet presAssocID="{DDF31201-0775-491D-9415-86D3578A72BF}" presName="Name0" presStyleCnt="0">
        <dgm:presLayoutVars>
          <dgm:chMax/>
          <dgm:chPref/>
          <dgm:dir/>
        </dgm:presLayoutVars>
      </dgm:prSet>
      <dgm:spPr/>
    </dgm:pt>
    <dgm:pt modelId="{5DDFC3E1-E6CC-467B-A3C6-DE85B64ED85B}" type="pres">
      <dgm:prSet presAssocID="{E1874038-443A-4C8D-9C0C-ACAB6E1CF79B}" presName="parenttextcomposite" presStyleCnt="0"/>
      <dgm:spPr/>
    </dgm:pt>
    <dgm:pt modelId="{58EAAEE8-CA43-4FD8-A87F-3D5AC27E59AC}" type="pres">
      <dgm:prSet presAssocID="{E1874038-443A-4C8D-9C0C-ACAB6E1CF79B}" presName="parenttext" presStyleLbl="revTx" presStyleIdx="0" presStyleCnt="6">
        <dgm:presLayoutVars>
          <dgm:chMax/>
          <dgm:chPref val="2"/>
          <dgm:bulletEnabled val="1"/>
        </dgm:presLayoutVars>
      </dgm:prSet>
      <dgm:spPr/>
    </dgm:pt>
    <dgm:pt modelId="{F71F2A17-E26C-4F9C-BD99-445E0F4F9793}" type="pres">
      <dgm:prSet presAssocID="{E1874038-443A-4C8D-9C0C-ACAB6E1CF79B}" presName="parallelogramComposite" presStyleCnt="0"/>
      <dgm:spPr/>
    </dgm:pt>
    <dgm:pt modelId="{9726DEE8-41E4-478C-9889-B1BA2D60CBA5}" type="pres">
      <dgm:prSet presAssocID="{E1874038-443A-4C8D-9C0C-ACAB6E1CF79B}" presName="parallelogram1" presStyleLbl="alignNode1" presStyleIdx="0" presStyleCnt="42"/>
      <dgm:spPr/>
    </dgm:pt>
    <dgm:pt modelId="{C1A33B8B-8EED-4ED1-9A16-4840ECF4014F}" type="pres">
      <dgm:prSet presAssocID="{E1874038-443A-4C8D-9C0C-ACAB6E1CF79B}" presName="parallelogram2" presStyleLbl="alignNode1" presStyleIdx="1" presStyleCnt="42"/>
      <dgm:spPr/>
    </dgm:pt>
    <dgm:pt modelId="{708D5E1D-0D35-4BAD-8F57-0E7F00E42A04}" type="pres">
      <dgm:prSet presAssocID="{E1874038-443A-4C8D-9C0C-ACAB6E1CF79B}" presName="parallelogram3" presStyleLbl="alignNode1" presStyleIdx="2" presStyleCnt="42"/>
      <dgm:spPr/>
    </dgm:pt>
    <dgm:pt modelId="{89CA09F7-B1EF-4DBD-9BC5-27E06F6449C0}" type="pres">
      <dgm:prSet presAssocID="{E1874038-443A-4C8D-9C0C-ACAB6E1CF79B}" presName="parallelogram4" presStyleLbl="alignNode1" presStyleIdx="3" presStyleCnt="42"/>
      <dgm:spPr/>
    </dgm:pt>
    <dgm:pt modelId="{F398B53F-26A8-4A36-A3CB-85B03085DE0F}" type="pres">
      <dgm:prSet presAssocID="{E1874038-443A-4C8D-9C0C-ACAB6E1CF79B}" presName="parallelogram5" presStyleLbl="alignNode1" presStyleIdx="4" presStyleCnt="42"/>
      <dgm:spPr/>
    </dgm:pt>
    <dgm:pt modelId="{07612E4C-3090-49B7-B714-9626C102C98D}" type="pres">
      <dgm:prSet presAssocID="{E1874038-443A-4C8D-9C0C-ACAB6E1CF79B}" presName="parallelogram6" presStyleLbl="alignNode1" presStyleIdx="5" presStyleCnt="42"/>
      <dgm:spPr/>
    </dgm:pt>
    <dgm:pt modelId="{A8C47186-F91E-48B6-80ED-DE163462EE88}" type="pres">
      <dgm:prSet presAssocID="{E1874038-443A-4C8D-9C0C-ACAB6E1CF79B}" presName="parallelogram7" presStyleLbl="alignNode1" presStyleIdx="6" presStyleCnt="42"/>
      <dgm:spPr/>
    </dgm:pt>
    <dgm:pt modelId="{9C55EBEB-D6B7-4DA3-A6D9-54055956F903}" type="pres">
      <dgm:prSet presAssocID="{833587B3-714A-4CFA-9F4F-844F07B5D890}" presName="sibTrans" presStyleCnt="0"/>
      <dgm:spPr/>
    </dgm:pt>
    <dgm:pt modelId="{922DCA59-72A3-4C56-846D-FF7E06C9444A}" type="pres">
      <dgm:prSet presAssocID="{9869C75E-37D3-4D25-88B6-75FC19862DDA}" presName="parenttextcomposite" presStyleCnt="0"/>
      <dgm:spPr/>
    </dgm:pt>
    <dgm:pt modelId="{CC928C07-1D93-4458-9833-5CA50A020375}" type="pres">
      <dgm:prSet presAssocID="{9869C75E-37D3-4D25-88B6-75FC19862DDA}" presName="parenttext" presStyleLbl="revTx" presStyleIdx="1" presStyleCnt="6">
        <dgm:presLayoutVars>
          <dgm:chMax/>
          <dgm:chPref val="2"/>
          <dgm:bulletEnabled val="1"/>
        </dgm:presLayoutVars>
      </dgm:prSet>
      <dgm:spPr/>
    </dgm:pt>
    <dgm:pt modelId="{9010DF97-D7F1-4F94-9EFC-E96F8CD9A9A1}" type="pres">
      <dgm:prSet presAssocID="{9869C75E-37D3-4D25-88B6-75FC19862DDA}" presName="parallelogramComposite" presStyleCnt="0"/>
      <dgm:spPr/>
    </dgm:pt>
    <dgm:pt modelId="{03514245-4E7B-488B-9B1C-BEB4B586555F}" type="pres">
      <dgm:prSet presAssocID="{9869C75E-37D3-4D25-88B6-75FC19862DDA}" presName="parallelogram1" presStyleLbl="alignNode1" presStyleIdx="7" presStyleCnt="42"/>
      <dgm:spPr/>
    </dgm:pt>
    <dgm:pt modelId="{0F6C9988-DDFF-4416-BD2E-097CDAE874F4}" type="pres">
      <dgm:prSet presAssocID="{9869C75E-37D3-4D25-88B6-75FC19862DDA}" presName="parallelogram2" presStyleLbl="alignNode1" presStyleIdx="8" presStyleCnt="42"/>
      <dgm:spPr/>
    </dgm:pt>
    <dgm:pt modelId="{32834122-E253-44E6-985D-7C1BC109D077}" type="pres">
      <dgm:prSet presAssocID="{9869C75E-37D3-4D25-88B6-75FC19862DDA}" presName="parallelogram3" presStyleLbl="alignNode1" presStyleIdx="9" presStyleCnt="42"/>
      <dgm:spPr/>
    </dgm:pt>
    <dgm:pt modelId="{CB69064B-68DF-4CF2-AAE7-A4495C5DB18D}" type="pres">
      <dgm:prSet presAssocID="{9869C75E-37D3-4D25-88B6-75FC19862DDA}" presName="parallelogram4" presStyleLbl="alignNode1" presStyleIdx="10" presStyleCnt="42"/>
      <dgm:spPr/>
    </dgm:pt>
    <dgm:pt modelId="{D526B84A-7A4F-4A55-857C-B3C1A10C9AF3}" type="pres">
      <dgm:prSet presAssocID="{9869C75E-37D3-4D25-88B6-75FC19862DDA}" presName="parallelogram5" presStyleLbl="alignNode1" presStyleIdx="11" presStyleCnt="42"/>
      <dgm:spPr/>
    </dgm:pt>
    <dgm:pt modelId="{A4C4D3C3-E666-43EF-8193-A1EC0332C57E}" type="pres">
      <dgm:prSet presAssocID="{9869C75E-37D3-4D25-88B6-75FC19862DDA}" presName="parallelogram6" presStyleLbl="alignNode1" presStyleIdx="12" presStyleCnt="42"/>
      <dgm:spPr/>
    </dgm:pt>
    <dgm:pt modelId="{491508E8-7C8F-4A67-825C-725734C0453E}" type="pres">
      <dgm:prSet presAssocID="{9869C75E-37D3-4D25-88B6-75FC19862DDA}" presName="parallelogram7" presStyleLbl="alignNode1" presStyleIdx="13" presStyleCnt="42"/>
      <dgm:spPr/>
    </dgm:pt>
    <dgm:pt modelId="{FF8D4EEE-6450-49E9-AEA7-41A123AE977D}" type="pres">
      <dgm:prSet presAssocID="{E6209F20-D5EC-43BD-8EB9-4CC089EC44D7}" presName="sibTrans" presStyleCnt="0"/>
      <dgm:spPr/>
    </dgm:pt>
    <dgm:pt modelId="{646FC6A8-B5DF-4203-8613-1BE3A0B9F86D}" type="pres">
      <dgm:prSet presAssocID="{1A67A354-16F5-499E-9F50-A569B66045D1}" presName="parenttextcomposite" presStyleCnt="0"/>
      <dgm:spPr/>
    </dgm:pt>
    <dgm:pt modelId="{06EC7B5D-FEF7-4174-94ED-7E3E6CC1C287}" type="pres">
      <dgm:prSet presAssocID="{1A67A354-16F5-499E-9F50-A569B66045D1}" presName="parenttext" presStyleLbl="revTx" presStyleIdx="2" presStyleCnt="6" custScaleY="173591">
        <dgm:presLayoutVars>
          <dgm:chMax/>
          <dgm:chPref val="2"/>
          <dgm:bulletEnabled val="1"/>
        </dgm:presLayoutVars>
      </dgm:prSet>
      <dgm:spPr/>
    </dgm:pt>
    <dgm:pt modelId="{7E6787DC-4F10-4E0A-AFFA-521EBE1CEAAD}" type="pres">
      <dgm:prSet presAssocID="{1A67A354-16F5-499E-9F50-A569B66045D1}" presName="parallelogramComposite" presStyleCnt="0"/>
      <dgm:spPr/>
    </dgm:pt>
    <dgm:pt modelId="{BEC9DE5B-0EF7-4DA2-80DD-759973D46E04}" type="pres">
      <dgm:prSet presAssocID="{1A67A354-16F5-499E-9F50-A569B66045D1}" presName="parallelogram1" presStyleLbl="alignNode1" presStyleIdx="14" presStyleCnt="42"/>
      <dgm:spPr/>
    </dgm:pt>
    <dgm:pt modelId="{61041352-08AB-43E8-8D3A-E6208A6B117D}" type="pres">
      <dgm:prSet presAssocID="{1A67A354-16F5-499E-9F50-A569B66045D1}" presName="parallelogram2" presStyleLbl="alignNode1" presStyleIdx="15" presStyleCnt="42"/>
      <dgm:spPr/>
    </dgm:pt>
    <dgm:pt modelId="{37C4CAF5-E879-4D01-B250-8F8EC491F56D}" type="pres">
      <dgm:prSet presAssocID="{1A67A354-16F5-499E-9F50-A569B66045D1}" presName="parallelogram3" presStyleLbl="alignNode1" presStyleIdx="16" presStyleCnt="42"/>
      <dgm:spPr/>
    </dgm:pt>
    <dgm:pt modelId="{115EB1DD-293A-47E4-A66B-A15F455C6032}" type="pres">
      <dgm:prSet presAssocID="{1A67A354-16F5-499E-9F50-A569B66045D1}" presName="parallelogram4" presStyleLbl="alignNode1" presStyleIdx="17" presStyleCnt="42"/>
      <dgm:spPr/>
    </dgm:pt>
    <dgm:pt modelId="{8264959D-5901-47CA-A665-908650A7F711}" type="pres">
      <dgm:prSet presAssocID="{1A67A354-16F5-499E-9F50-A569B66045D1}" presName="parallelogram5" presStyleLbl="alignNode1" presStyleIdx="18" presStyleCnt="42"/>
      <dgm:spPr/>
    </dgm:pt>
    <dgm:pt modelId="{2ECA082E-A58F-401A-89FD-E92E5229D41C}" type="pres">
      <dgm:prSet presAssocID="{1A67A354-16F5-499E-9F50-A569B66045D1}" presName="parallelogram6" presStyleLbl="alignNode1" presStyleIdx="19" presStyleCnt="42"/>
      <dgm:spPr/>
    </dgm:pt>
    <dgm:pt modelId="{B23AB633-9652-4A21-9D57-982A47AA4547}" type="pres">
      <dgm:prSet presAssocID="{1A67A354-16F5-499E-9F50-A569B66045D1}" presName="parallelogram7" presStyleLbl="alignNode1" presStyleIdx="20" presStyleCnt="42"/>
      <dgm:spPr/>
    </dgm:pt>
    <dgm:pt modelId="{B0A33316-D694-4C3A-A013-62ADA2AD1757}" type="pres">
      <dgm:prSet presAssocID="{43803BC7-D6EF-457D-BA12-7F2A3D1D7077}" presName="sibTrans" presStyleCnt="0"/>
      <dgm:spPr/>
    </dgm:pt>
    <dgm:pt modelId="{6B594E05-5628-4F0F-8A31-203B8B9791F7}" type="pres">
      <dgm:prSet presAssocID="{C6FF8D53-8466-4E13-A4C2-3D60FB8B672C}" presName="parenttextcomposite" presStyleCnt="0"/>
      <dgm:spPr/>
    </dgm:pt>
    <dgm:pt modelId="{28285634-9356-45E2-A0BD-8E08DF2EA15F}" type="pres">
      <dgm:prSet presAssocID="{C6FF8D53-8466-4E13-A4C2-3D60FB8B672C}" presName="parenttext" presStyleLbl="revTx" presStyleIdx="3" presStyleCnt="6" custScaleY="178752">
        <dgm:presLayoutVars>
          <dgm:chMax/>
          <dgm:chPref val="2"/>
          <dgm:bulletEnabled val="1"/>
        </dgm:presLayoutVars>
      </dgm:prSet>
      <dgm:spPr/>
    </dgm:pt>
    <dgm:pt modelId="{6E207336-855F-4F3B-B879-6227DABEA449}" type="pres">
      <dgm:prSet presAssocID="{C6FF8D53-8466-4E13-A4C2-3D60FB8B672C}" presName="parallelogramComposite" presStyleCnt="0"/>
      <dgm:spPr/>
    </dgm:pt>
    <dgm:pt modelId="{8C513248-2262-4AF7-9EE4-51852F0D01C8}" type="pres">
      <dgm:prSet presAssocID="{C6FF8D53-8466-4E13-A4C2-3D60FB8B672C}" presName="parallelogram1" presStyleLbl="alignNode1" presStyleIdx="21" presStyleCnt="42"/>
      <dgm:spPr/>
    </dgm:pt>
    <dgm:pt modelId="{A58C32B4-9D67-4A9B-9451-2B2DAC2ED5DB}" type="pres">
      <dgm:prSet presAssocID="{C6FF8D53-8466-4E13-A4C2-3D60FB8B672C}" presName="parallelogram2" presStyleLbl="alignNode1" presStyleIdx="22" presStyleCnt="42"/>
      <dgm:spPr/>
    </dgm:pt>
    <dgm:pt modelId="{82638E82-0A16-4D71-B409-D42B1596E3C2}" type="pres">
      <dgm:prSet presAssocID="{C6FF8D53-8466-4E13-A4C2-3D60FB8B672C}" presName="parallelogram3" presStyleLbl="alignNode1" presStyleIdx="23" presStyleCnt="42"/>
      <dgm:spPr/>
    </dgm:pt>
    <dgm:pt modelId="{8D70B7BC-5A8D-4B88-ABE6-8775210F4328}" type="pres">
      <dgm:prSet presAssocID="{C6FF8D53-8466-4E13-A4C2-3D60FB8B672C}" presName="parallelogram4" presStyleLbl="alignNode1" presStyleIdx="24" presStyleCnt="42"/>
      <dgm:spPr/>
    </dgm:pt>
    <dgm:pt modelId="{CC89FF00-DDA1-4AA4-B49B-78DC34198C93}" type="pres">
      <dgm:prSet presAssocID="{C6FF8D53-8466-4E13-A4C2-3D60FB8B672C}" presName="parallelogram5" presStyleLbl="alignNode1" presStyleIdx="25" presStyleCnt="42"/>
      <dgm:spPr/>
    </dgm:pt>
    <dgm:pt modelId="{A4A540D1-379B-4C2E-8FAB-C24BCBC7A473}" type="pres">
      <dgm:prSet presAssocID="{C6FF8D53-8466-4E13-A4C2-3D60FB8B672C}" presName="parallelogram6" presStyleLbl="alignNode1" presStyleIdx="26" presStyleCnt="42"/>
      <dgm:spPr/>
    </dgm:pt>
    <dgm:pt modelId="{95FC4F90-1911-4413-98A1-B6D944997415}" type="pres">
      <dgm:prSet presAssocID="{C6FF8D53-8466-4E13-A4C2-3D60FB8B672C}" presName="parallelogram7" presStyleLbl="alignNode1" presStyleIdx="27" presStyleCnt="42"/>
      <dgm:spPr/>
    </dgm:pt>
    <dgm:pt modelId="{B558AF84-5FD0-41E6-A0FB-EF3B2FB98F8E}" type="pres">
      <dgm:prSet presAssocID="{4E7EC918-7D48-4F27-A4B6-59C05781645D}" presName="sibTrans" presStyleCnt="0"/>
      <dgm:spPr/>
    </dgm:pt>
    <dgm:pt modelId="{5A039D79-FDB5-4CC9-9447-FB33BB31B16E}" type="pres">
      <dgm:prSet presAssocID="{C6100846-A874-4A53-B863-9935F917B29E}" presName="parenttextcomposite" presStyleCnt="0"/>
      <dgm:spPr/>
    </dgm:pt>
    <dgm:pt modelId="{481DF4F0-CE21-4979-9E59-7552E77D7B15}" type="pres">
      <dgm:prSet presAssocID="{C6100846-A874-4A53-B863-9935F917B29E}" presName="parenttext" presStyleLbl="revTx" presStyleIdx="4" presStyleCnt="6" custScaleY="252947">
        <dgm:presLayoutVars>
          <dgm:chMax/>
          <dgm:chPref val="2"/>
          <dgm:bulletEnabled val="1"/>
        </dgm:presLayoutVars>
      </dgm:prSet>
      <dgm:spPr/>
    </dgm:pt>
    <dgm:pt modelId="{69DE3F52-71E2-4A6F-BDBB-6B361BA6D3AE}" type="pres">
      <dgm:prSet presAssocID="{C6100846-A874-4A53-B863-9935F917B29E}" presName="parallelogramComposite" presStyleCnt="0"/>
      <dgm:spPr/>
    </dgm:pt>
    <dgm:pt modelId="{9BB4A6D4-2348-4514-A2F6-3D539D29A769}" type="pres">
      <dgm:prSet presAssocID="{C6100846-A874-4A53-B863-9935F917B29E}" presName="parallelogram1" presStyleLbl="alignNode1" presStyleIdx="28" presStyleCnt="42"/>
      <dgm:spPr/>
    </dgm:pt>
    <dgm:pt modelId="{27F8103A-9A2E-4CAF-ADA2-12A9C3B84AC5}" type="pres">
      <dgm:prSet presAssocID="{C6100846-A874-4A53-B863-9935F917B29E}" presName="parallelogram2" presStyleLbl="alignNode1" presStyleIdx="29" presStyleCnt="42"/>
      <dgm:spPr/>
    </dgm:pt>
    <dgm:pt modelId="{11BB4D7E-6A4A-4F6F-9076-0DCF90DCBDB2}" type="pres">
      <dgm:prSet presAssocID="{C6100846-A874-4A53-B863-9935F917B29E}" presName="parallelogram3" presStyleLbl="alignNode1" presStyleIdx="30" presStyleCnt="42"/>
      <dgm:spPr/>
    </dgm:pt>
    <dgm:pt modelId="{5946614C-2788-44BC-BD97-BAA24BC6340F}" type="pres">
      <dgm:prSet presAssocID="{C6100846-A874-4A53-B863-9935F917B29E}" presName="parallelogram4" presStyleLbl="alignNode1" presStyleIdx="31" presStyleCnt="42"/>
      <dgm:spPr/>
    </dgm:pt>
    <dgm:pt modelId="{B13F02AE-C202-4B71-85FE-F291E558885B}" type="pres">
      <dgm:prSet presAssocID="{C6100846-A874-4A53-B863-9935F917B29E}" presName="parallelogram5" presStyleLbl="alignNode1" presStyleIdx="32" presStyleCnt="42"/>
      <dgm:spPr/>
    </dgm:pt>
    <dgm:pt modelId="{5EBC405A-4DE2-4DB3-8903-F63867285369}" type="pres">
      <dgm:prSet presAssocID="{C6100846-A874-4A53-B863-9935F917B29E}" presName="parallelogram6" presStyleLbl="alignNode1" presStyleIdx="33" presStyleCnt="42"/>
      <dgm:spPr/>
    </dgm:pt>
    <dgm:pt modelId="{ADCDA0BC-2EF7-49E2-AD2E-AEAFB6839002}" type="pres">
      <dgm:prSet presAssocID="{C6100846-A874-4A53-B863-9935F917B29E}" presName="parallelogram7" presStyleLbl="alignNode1" presStyleIdx="34" presStyleCnt="42"/>
      <dgm:spPr/>
    </dgm:pt>
    <dgm:pt modelId="{D657DC6E-742B-4499-83C2-7A9440A793DC}" type="pres">
      <dgm:prSet presAssocID="{B25CE3B5-A335-426D-8520-1F00E6919B3E}" presName="sibTrans" presStyleCnt="0"/>
      <dgm:spPr/>
    </dgm:pt>
    <dgm:pt modelId="{CD03B8FA-50A2-45B8-A3F9-53E4EF88C3F2}" type="pres">
      <dgm:prSet presAssocID="{05A43A64-017B-454A-8997-2511127482C4}" presName="parenttextcomposite" presStyleCnt="0"/>
      <dgm:spPr/>
    </dgm:pt>
    <dgm:pt modelId="{A38427AB-2FA9-4072-A060-20B1366B446B}" type="pres">
      <dgm:prSet presAssocID="{05A43A64-017B-454A-8997-2511127482C4}" presName="parenttext" presStyleLbl="revTx" presStyleIdx="5" presStyleCnt="6">
        <dgm:presLayoutVars>
          <dgm:chMax/>
          <dgm:chPref val="2"/>
          <dgm:bulletEnabled val="1"/>
        </dgm:presLayoutVars>
      </dgm:prSet>
      <dgm:spPr/>
    </dgm:pt>
    <dgm:pt modelId="{2B553310-03C4-467C-9B5F-68D5A5C89C57}" type="pres">
      <dgm:prSet presAssocID="{05A43A64-017B-454A-8997-2511127482C4}" presName="parallelogramComposite" presStyleCnt="0"/>
      <dgm:spPr/>
    </dgm:pt>
    <dgm:pt modelId="{935BA0C7-94D7-41E0-B434-76F3163076D6}" type="pres">
      <dgm:prSet presAssocID="{05A43A64-017B-454A-8997-2511127482C4}" presName="parallelogram1" presStyleLbl="alignNode1" presStyleIdx="35" presStyleCnt="42"/>
      <dgm:spPr/>
    </dgm:pt>
    <dgm:pt modelId="{D0FBC5FE-D1EE-414E-88F5-52DD04EEA9B4}" type="pres">
      <dgm:prSet presAssocID="{05A43A64-017B-454A-8997-2511127482C4}" presName="parallelogram2" presStyleLbl="alignNode1" presStyleIdx="36" presStyleCnt="42"/>
      <dgm:spPr/>
    </dgm:pt>
    <dgm:pt modelId="{37F381F8-F2D4-48D5-8ECA-DE7BCE6986C9}" type="pres">
      <dgm:prSet presAssocID="{05A43A64-017B-454A-8997-2511127482C4}" presName="parallelogram3" presStyleLbl="alignNode1" presStyleIdx="37" presStyleCnt="42"/>
      <dgm:spPr/>
    </dgm:pt>
    <dgm:pt modelId="{70FF0D52-4A5E-41F5-952A-3E3C1126D518}" type="pres">
      <dgm:prSet presAssocID="{05A43A64-017B-454A-8997-2511127482C4}" presName="parallelogram4" presStyleLbl="alignNode1" presStyleIdx="38" presStyleCnt="42"/>
      <dgm:spPr/>
    </dgm:pt>
    <dgm:pt modelId="{903A2235-66BD-497A-914B-81E78F5E8466}" type="pres">
      <dgm:prSet presAssocID="{05A43A64-017B-454A-8997-2511127482C4}" presName="parallelogram5" presStyleLbl="alignNode1" presStyleIdx="39" presStyleCnt="42"/>
      <dgm:spPr/>
    </dgm:pt>
    <dgm:pt modelId="{9796CE6F-F6EB-4903-A8D0-35FCA82BAED7}" type="pres">
      <dgm:prSet presAssocID="{05A43A64-017B-454A-8997-2511127482C4}" presName="parallelogram6" presStyleLbl="alignNode1" presStyleIdx="40" presStyleCnt="42"/>
      <dgm:spPr/>
    </dgm:pt>
    <dgm:pt modelId="{9A31BF9C-642E-4AC6-9205-017D052E8688}" type="pres">
      <dgm:prSet presAssocID="{05A43A64-017B-454A-8997-2511127482C4}" presName="parallelogram7" presStyleLbl="alignNode1" presStyleIdx="41" presStyleCnt="42"/>
      <dgm:spPr/>
    </dgm:pt>
  </dgm:ptLst>
  <dgm:cxnLst>
    <dgm:cxn modelId="{4DE09629-0F72-424C-B861-ED5D2EE4A403}" type="presOf" srcId="{1A67A354-16F5-499E-9F50-A569B66045D1}" destId="{06EC7B5D-FEF7-4174-94ED-7E3E6CC1C287}" srcOrd="0" destOrd="0" presId="urn:microsoft.com/office/officeart/2008/layout/VerticalAccentList"/>
    <dgm:cxn modelId="{7458C937-438B-4663-BF77-C14C01772986}" srcId="{DDF31201-0775-491D-9415-86D3578A72BF}" destId="{1A67A354-16F5-499E-9F50-A569B66045D1}" srcOrd="2" destOrd="0" parTransId="{651839BC-B390-4E84-9F87-D26FD0F9E474}" sibTransId="{43803BC7-D6EF-457D-BA12-7F2A3D1D7077}"/>
    <dgm:cxn modelId="{84D1C34A-6C05-4864-A6CE-F2D81AA20FCC}" type="presOf" srcId="{C6FF8D53-8466-4E13-A4C2-3D60FB8B672C}" destId="{28285634-9356-45E2-A0BD-8E08DF2EA15F}" srcOrd="0" destOrd="0" presId="urn:microsoft.com/office/officeart/2008/layout/VerticalAccentList"/>
    <dgm:cxn modelId="{15718C8F-075B-4054-A820-78ACA4052F07}" type="presOf" srcId="{E1874038-443A-4C8D-9C0C-ACAB6E1CF79B}" destId="{58EAAEE8-CA43-4FD8-A87F-3D5AC27E59AC}" srcOrd="0" destOrd="0" presId="urn:microsoft.com/office/officeart/2008/layout/VerticalAccentList"/>
    <dgm:cxn modelId="{787EB69F-CC56-49DB-B9CC-3BA71880BDDD}" srcId="{DDF31201-0775-491D-9415-86D3578A72BF}" destId="{C6100846-A874-4A53-B863-9935F917B29E}" srcOrd="4" destOrd="0" parTransId="{C7288AA8-BAED-4424-9ECB-CAF67C207C4B}" sibTransId="{B25CE3B5-A335-426D-8520-1F00E6919B3E}"/>
    <dgm:cxn modelId="{24A7DAAA-ED12-41E5-A06A-65C56436087F}" type="presOf" srcId="{C6100846-A874-4A53-B863-9935F917B29E}" destId="{481DF4F0-CE21-4979-9E59-7552E77D7B15}" srcOrd="0" destOrd="0" presId="urn:microsoft.com/office/officeart/2008/layout/VerticalAccentList"/>
    <dgm:cxn modelId="{A125A0D5-74F5-4ECF-AC3A-A146C111A7E6}" type="presOf" srcId="{05A43A64-017B-454A-8997-2511127482C4}" destId="{A38427AB-2FA9-4072-A060-20B1366B446B}" srcOrd="0" destOrd="0" presId="urn:microsoft.com/office/officeart/2008/layout/VerticalAccentList"/>
    <dgm:cxn modelId="{FCD6D4DA-0FD0-4DF9-96DD-96EF71360F6C}" type="presOf" srcId="{DDF31201-0775-491D-9415-86D3578A72BF}" destId="{8B8CB64D-6966-4151-8EF3-35C63D5C291C}" srcOrd="0" destOrd="0" presId="urn:microsoft.com/office/officeart/2008/layout/VerticalAccentList"/>
    <dgm:cxn modelId="{D46D9ADB-3839-4218-8AE3-B81CA7E54A84}" srcId="{DDF31201-0775-491D-9415-86D3578A72BF}" destId="{05A43A64-017B-454A-8997-2511127482C4}" srcOrd="5" destOrd="0" parTransId="{C5A54439-7ED4-41E0-AAE6-2087662E37F8}" sibTransId="{7D76C3E5-B007-48D4-8070-1041E4388AB4}"/>
    <dgm:cxn modelId="{820572E3-74EB-4295-A568-C48D5420E438}" srcId="{DDF31201-0775-491D-9415-86D3578A72BF}" destId="{9869C75E-37D3-4D25-88B6-75FC19862DDA}" srcOrd="1" destOrd="0" parTransId="{07FAA978-C7BD-487D-B512-AAC86E8FC4B4}" sibTransId="{E6209F20-D5EC-43BD-8EB9-4CC089EC44D7}"/>
    <dgm:cxn modelId="{7E1159E5-CDA1-46FD-8BBD-D90BB899C9A3}" srcId="{DDF31201-0775-491D-9415-86D3578A72BF}" destId="{E1874038-443A-4C8D-9C0C-ACAB6E1CF79B}" srcOrd="0" destOrd="0" parTransId="{5F11EB73-A200-45EF-9D0C-4D4A4FA263CA}" sibTransId="{833587B3-714A-4CFA-9F4F-844F07B5D890}"/>
    <dgm:cxn modelId="{9E0CD7F8-1443-4D50-8E42-1C895EFDB240}" type="presOf" srcId="{9869C75E-37D3-4D25-88B6-75FC19862DDA}" destId="{CC928C07-1D93-4458-9833-5CA50A020375}" srcOrd="0" destOrd="0" presId="urn:microsoft.com/office/officeart/2008/layout/VerticalAccentList"/>
    <dgm:cxn modelId="{5EF30EFF-9F3E-464E-B125-8E5364202F0E}" srcId="{DDF31201-0775-491D-9415-86D3578A72BF}" destId="{C6FF8D53-8466-4E13-A4C2-3D60FB8B672C}" srcOrd="3" destOrd="0" parTransId="{790687D9-2637-49EA-BECA-6268390F6E4F}" sibTransId="{4E7EC918-7D48-4F27-A4B6-59C05781645D}"/>
    <dgm:cxn modelId="{F9F8F45B-AFA3-494E-888D-2FBA25BCA3B7}" type="presParOf" srcId="{8B8CB64D-6966-4151-8EF3-35C63D5C291C}" destId="{5DDFC3E1-E6CC-467B-A3C6-DE85B64ED85B}" srcOrd="0" destOrd="0" presId="urn:microsoft.com/office/officeart/2008/layout/VerticalAccentList"/>
    <dgm:cxn modelId="{A807CF42-6BA7-45DD-8363-BFD833ABC80D}" type="presParOf" srcId="{5DDFC3E1-E6CC-467B-A3C6-DE85B64ED85B}" destId="{58EAAEE8-CA43-4FD8-A87F-3D5AC27E59AC}" srcOrd="0" destOrd="0" presId="urn:microsoft.com/office/officeart/2008/layout/VerticalAccentList"/>
    <dgm:cxn modelId="{DB4B62BD-A2BC-4064-AF7C-9D9E99B9A106}" type="presParOf" srcId="{8B8CB64D-6966-4151-8EF3-35C63D5C291C}" destId="{F71F2A17-E26C-4F9C-BD99-445E0F4F9793}" srcOrd="1" destOrd="0" presId="urn:microsoft.com/office/officeart/2008/layout/VerticalAccentList"/>
    <dgm:cxn modelId="{16A73DFC-3CCD-4603-99CF-36BE6B91CE8F}" type="presParOf" srcId="{F71F2A17-E26C-4F9C-BD99-445E0F4F9793}" destId="{9726DEE8-41E4-478C-9889-B1BA2D60CBA5}" srcOrd="0" destOrd="0" presId="urn:microsoft.com/office/officeart/2008/layout/VerticalAccentList"/>
    <dgm:cxn modelId="{E6B9008A-A351-4791-A36A-74F8F8796417}" type="presParOf" srcId="{F71F2A17-E26C-4F9C-BD99-445E0F4F9793}" destId="{C1A33B8B-8EED-4ED1-9A16-4840ECF4014F}" srcOrd="1" destOrd="0" presId="urn:microsoft.com/office/officeart/2008/layout/VerticalAccentList"/>
    <dgm:cxn modelId="{1F7A1F6D-F138-4906-9D39-B9BF7BFF52B2}" type="presParOf" srcId="{F71F2A17-E26C-4F9C-BD99-445E0F4F9793}" destId="{708D5E1D-0D35-4BAD-8F57-0E7F00E42A04}" srcOrd="2" destOrd="0" presId="urn:microsoft.com/office/officeart/2008/layout/VerticalAccentList"/>
    <dgm:cxn modelId="{3FAEE68F-ED8B-4966-87FD-D17B1DB8EBF4}" type="presParOf" srcId="{F71F2A17-E26C-4F9C-BD99-445E0F4F9793}" destId="{89CA09F7-B1EF-4DBD-9BC5-27E06F6449C0}" srcOrd="3" destOrd="0" presId="urn:microsoft.com/office/officeart/2008/layout/VerticalAccentList"/>
    <dgm:cxn modelId="{AA4C2504-3FA2-47A6-9F73-DA82DD874298}" type="presParOf" srcId="{F71F2A17-E26C-4F9C-BD99-445E0F4F9793}" destId="{F398B53F-26A8-4A36-A3CB-85B03085DE0F}" srcOrd="4" destOrd="0" presId="urn:microsoft.com/office/officeart/2008/layout/VerticalAccentList"/>
    <dgm:cxn modelId="{A83E2668-9027-42FB-9FE7-C06AD345F25D}" type="presParOf" srcId="{F71F2A17-E26C-4F9C-BD99-445E0F4F9793}" destId="{07612E4C-3090-49B7-B714-9626C102C98D}" srcOrd="5" destOrd="0" presId="urn:microsoft.com/office/officeart/2008/layout/VerticalAccentList"/>
    <dgm:cxn modelId="{ED09A3AB-D151-4193-8B07-33BD0C33CD73}" type="presParOf" srcId="{F71F2A17-E26C-4F9C-BD99-445E0F4F9793}" destId="{A8C47186-F91E-48B6-80ED-DE163462EE88}" srcOrd="6" destOrd="0" presId="urn:microsoft.com/office/officeart/2008/layout/VerticalAccentList"/>
    <dgm:cxn modelId="{1F0FB296-F7C3-4A6D-8E5B-B69143314C4E}" type="presParOf" srcId="{8B8CB64D-6966-4151-8EF3-35C63D5C291C}" destId="{9C55EBEB-D6B7-4DA3-A6D9-54055956F903}" srcOrd="2" destOrd="0" presId="urn:microsoft.com/office/officeart/2008/layout/VerticalAccentList"/>
    <dgm:cxn modelId="{38EB9EE0-25FE-4E41-AEB1-FF4980799D29}" type="presParOf" srcId="{8B8CB64D-6966-4151-8EF3-35C63D5C291C}" destId="{922DCA59-72A3-4C56-846D-FF7E06C9444A}" srcOrd="3" destOrd="0" presId="urn:microsoft.com/office/officeart/2008/layout/VerticalAccentList"/>
    <dgm:cxn modelId="{F2687651-B5AF-444E-AF4C-2601F371CE6C}" type="presParOf" srcId="{922DCA59-72A3-4C56-846D-FF7E06C9444A}" destId="{CC928C07-1D93-4458-9833-5CA50A020375}" srcOrd="0" destOrd="0" presId="urn:microsoft.com/office/officeart/2008/layout/VerticalAccentList"/>
    <dgm:cxn modelId="{85E59E6B-230C-4C9D-A696-F00205467423}" type="presParOf" srcId="{8B8CB64D-6966-4151-8EF3-35C63D5C291C}" destId="{9010DF97-D7F1-4F94-9EFC-E96F8CD9A9A1}" srcOrd="4" destOrd="0" presId="urn:microsoft.com/office/officeart/2008/layout/VerticalAccentList"/>
    <dgm:cxn modelId="{8910FA92-C086-4DA4-92C2-442784843BD7}" type="presParOf" srcId="{9010DF97-D7F1-4F94-9EFC-E96F8CD9A9A1}" destId="{03514245-4E7B-488B-9B1C-BEB4B586555F}" srcOrd="0" destOrd="0" presId="urn:microsoft.com/office/officeart/2008/layout/VerticalAccentList"/>
    <dgm:cxn modelId="{05198DE9-7BE8-4D98-A5B8-A85E979F3B6F}" type="presParOf" srcId="{9010DF97-D7F1-4F94-9EFC-E96F8CD9A9A1}" destId="{0F6C9988-DDFF-4416-BD2E-097CDAE874F4}" srcOrd="1" destOrd="0" presId="urn:microsoft.com/office/officeart/2008/layout/VerticalAccentList"/>
    <dgm:cxn modelId="{943313FA-9484-4F82-9203-13164FB90223}" type="presParOf" srcId="{9010DF97-D7F1-4F94-9EFC-E96F8CD9A9A1}" destId="{32834122-E253-44E6-985D-7C1BC109D077}" srcOrd="2" destOrd="0" presId="urn:microsoft.com/office/officeart/2008/layout/VerticalAccentList"/>
    <dgm:cxn modelId="{138E973D-0BBE-477B-884E-F30CBAA9225B}" type="presParOf" srcId="{9010DF97-D7F1-4F94-9EFC-E96F8CD9A9A1}" destId="{CB69064B-68DF-4CF2-AAE7-A4495C5DB18D}" srcOrd="3" destOrd="0" presId="urn:microsoft.com/office/officeart/2008/layout/VerticalAccentList"/>
    <dgm:cxn modelId="{C055037C-68D7-442F-8AE2-7E65D9872A3A}" type="presParOf" srcId="{9010DF97-D7F1-4F94-9EFC-E96F8CD9A9A1}" destId="{D526B84A-7A4F-4A55-857C-B3C1A10C9AF3}" srcOrd="4" destOrd="0" presId="urn:microsoft.com/office/officeart/2008/layout/VerticalAccentList"/>
    <dgm:cxn modelId="{7E6F8224-482F-46BB-B92A-E7E5421F6BC2}" type="presParOf" srcId="{9010DF97-D7F1-4F94-9EFC-E96F8CD9A9A1}" destId="{A4C4D3C3-E666-43EF-8193-A1EC0332C57E}" srcOrd="5" destOrd="0" presId="urn:microsoft.com/office/officeart/2008/layout/VerticalAccentList"/>
    <dgm:cxn modelId="{B60A1018-6819-45BE-9493-8CD8F67475D3}" type="presParOf" srcId="{9010DF97-D7F1-4F94-9EFC-E96F8CD9A9A1}" destId="{491508E8-7C8F-4A67-825C-725734C0453E}" srcOrd="6" destOrd="0" presId="urn:microsoft.com/office/officeart/2008/layout/VerticalAccentList"/>
    <dgm:cxn modelId="{18D6DFA7-6E48-43A8-9C3F-2C6B66922202}" type="presParOf" srcId="{8B8CB64D-6966-4151-8EF3-35C63D5C291C}" destId="{FF8D4EEE-6450-49E9-AEA7-41A123AE977D}" srcOrd="5" destOrd="0" presId="urn:microsoft.com/office/officeart/2008/layout/VerticalAccentList"/>
    <dgm:cxn modelId="{50447AF4-8D9B-4AF3-BD27-CA1488584796}" type="presParOf" srcId="{8B8CB64D-6966-4151-8EF3-35C63D5C291C}" destId="{646FC6A8-B5DF-4203-8613-1BE3A0B9F86D}" srcOrd="6" destOrd="0" presId="urn:microsoft.com/office/officeart/2008/layout/VerticalAccentList"/>
    <dgm:cxn modelId="{DC1661D0-00D9-4195-A9F4-23755CC1D349}" type="presParOf" srcId="{646FC6A8-B5DF-4203-8613-1BE3A0B9F86D}" destId="{06EC7B5D-FEF7-4174-94ED-7E3E6CC1C287}" srcOrd="0" destOrd="0" presId="urn:microsoft.com/office/officeart/2008/layout/VerticalAccentList"/>
    <dgm:cxn modelId="{04FAB03F-8BA2-42DC-9B10-4E821254F4EA}" type="presParOf" srcId="{8B8CB64D-6966-4151-8EF3-35C63D5C291C}" destId="{7E6787DC-4F10-4E0A-AFFA-521EBE1CEAAD}" srcOrd="7" destOrd="0" presId="urn:microsoft.com/office/officeart/2008/layout/VerticalAccentList"/>
    <dgm:cxn modelId="{BA91C46A-D3B3-4480-A35E-9CEA92A40FD5}" type="presParOf" srcId="{7E6787DC-4F10-4E0A-AFFA-521EBE1CEAAD}" destId="{BEC9DE5B-0EF7-4DA2-80DD-759973D46E04}" srcOrd="0" destOrd="0" presId="urn:microsoft.com/office/officeart/2008/layout/VerticalAccentList"/>
    <dgm:cxn modelId="{BBEA2262-A3F8-4C20-B27A-0E4747050874}" type="presParOf" srcId="{7E6787DC-4F10-4E0A-AFFA-521EBE1CEAAD}" destId="{61041352-08AB-43E8-8D3A-E6208A6B117D}" srcOrd="1" destOrd="0" presId="urn:microsoft.com/office/officeart/2008/layout/VerticalAccentList"/>
    <dgm:cxn modelId="{0405CF4A-FACC-417D-981F-6ADFCF8E4318}" type="presParOf" srcId="{7E6787DC-4F10-4E0A-AFFA-521EBE1CEAAD}" destId="{37C4CAF5-E879-4D01-B250-8F8EC491F56D}" srcOrd="2" destOrd="0" presId="urn:microsoft.com/office/officeart/2008/layout/VerticalAccentList"/>
    <dgm:cxn modelId="{50B8968E-447F-47B9-B428-D5007B8573DD}" type="presParOf" srcId="{7E6787DC-4F10-4E0A-AFFA-521EBE1CEAAD}" destId="{115EB1DD-293A-47E4-A66B-A15F455C6032}" srcOrd="3" destOrd="0" presId="urn:microsoft.com/office/officeart/2008/layout/VerticalAccentList"/>
    <dgm:cxn modelId="{A515F0D4-2992-492D-98B5-48789DB5DB22}" type="presParOf" srcId="{7E6787DC-4F10-4E0A-AFFA-521EBE1CEAAD}" destId="{8264959D-5901-47CA-A665-908650A7F711}" srcOrd="4" destOrd="0" presId="urn:microsoft.com/office/officeart/2008/layout/VerticalAccentList"/>
    <dgm:cxn modelId="{45ACA17B-7E87-4933-A5B1-310AF6E117F8}" type="presParOf" srcId="{7E6787DC-4F10-4E0A-AFFA-521EBE1CEAAD}" destId="{2ECA082E-A58F-401A-89FD-E92E5229D41C}" srcOrd="5" destOrd="0" presId="urn:microsoft.com/office/officeart/2008/layout/VerticalAccentList"/>
    <dgm:cxn modelId="{2F4B6862-916B-4C67-8019-9BDFFBED164D}" type="presParOf" srcId="{7E6787DC-4F10-4E0A-AFFA-521EBE1CEAAD}" destId="{B23AB633-9652-4A21-9D57-982A47AA4547}" srcOrd="6" destOrd="0" presId="urn:microsoft.com/office/officeart/2008/layout/VerticalAccentList"/>
    <dgm:cxn modelId="{0D37ED88-220C-46B0-AD98-AEAFA6542CB0}" type="presParOf" srcId="{8B8CB64D-6966-4151-8EF3-35C63D5C291C}" destId="{B0A33316-D694-4C3A-A013-62ADA2AD1757}" srcOrd="8" destOrd="0" presId="urn:microsoft.com/office/officeart/2008/layout/VerticalAccentList"/>
    <dgm:cxn modelId="{1BAB5C84-22ED-4CCF-8B24-9FA586B6C95F}" type="presParOf" srcId="{8B8CB64D-6966-4151-8EF3-35C63D5C291C}" destId="{6B594E05-5628-4F0F-8A31-203B8B9791F7}" srcOrd="9" destOrd="0" presId="urn:microsoft.com/office/officeart/2008/layout/VerticalAccentList"/>
    <dgm:cxn modelId="{A17995A1-C072-410A-87E1-F5E9B1453A09}" type="presParOf" srcId="{6B594E05-5628-4F0F-8A31-203B8B9791F7}" destId="{28285634-9356-45E2-A0BD-8E08DF2EA15F}" srcOrd="0" destOrd="0" presId="urn:microsoft.com/office/officeart/2008/layout/VerticalAccentList"/>
    <dgm:cxn modelId="{6EF65406-C1C2-4AD5-9042-8EB8EFC3D74A}" type="presParOf" srcId="{8B8CB64D-6966-4151-8EF3-35C63D5C291C}" destId="{6E207336-855F-4F3B-B879-6227DABEA449}" srcOrd="10" destOrd="0" presId="urn:microsoft.com/office/officeart/2008/layout/VerticalAccentList"/>
    <dgm:cxn modelId="{DA2892EC-8675-4724-B003-5F5D86582DD0}" type="presParOf" srcId="{6E207336-855F-4F3B-B879-6227DABEA449}" destId="{8C513248-2262-4AF7-9EE4-51852F0D01C8}" srcOrd="0" destOrd="0" presId="urn:microsoft.com/office/officeart/2008/layout/VerticalAccentList"/>
    <dgm:cxn modelId="{B800E249-1E6F-4D4D-B038-6EB9D75B6003}" type="presParOf" srcId="{6E207336-855F-4F3B-B879-6227DABEA449}" destId="{A58C32B4-9D67-4A9B-9451-2B2DAC2ED5DB}" srcOrd="1" destOrd="0" presId="urn:microsoft.com/office/officeart/2008/layout/VerticalAccentList"/>
    <dgm:cxn modelId="{4E21BDCB-1F0F-401C-BD0B-F58DB02BF79F}" type="presParOf" srcId="{6E207336-855F-4F3B-B879-6227DABEA449}" destId="{82638E82-0A16-4D71-B409-D42B1596E3C2}" srcOrd="2" destOrd="0" presId="urn:microsoft.com/office/officeart/2008/layout/VerticalAccentList"/>
    <dgm:cxn modelId="{9AEF11D9-C557-4A46-A1B6-B324F33549B2}" type="presParOf" srcId="{6E207336-855F-4F3B-B879-6227DABEA449}" destId="{8D70B7BC-5A8D-4B88-ABE6-8775210F4328}" srcOrd="3" destOrd="0" presId="urn:microsoft.com/office/officeart/2008/layout/VerticalAccentList"/>
    <dgm:cxn modelId="{A20D12A8-08E0-4DCE-8EC0-9C9E34C9AB4D}" type="presParOf" srcId="{6E207336-855F-4F3B-B879-6227DABEA449}" destId="{CC89FF00-DDA1-4AA4-B49B-78DC34198C93}" srcOrd="4" destOrd="0" presId="urn:microsoft.com/office/officeart/2008/layout/VerticalAccentList"/>
    <dgm:cxn modelId="{A4BC3709-7A30-43D2-8375-DF2BB0EBFF43}" type="presParOf" srcId="{6E207336-855F-4F3B-B879-6227DABEA449}" destId="{A4A540D1-379B-4C2E-8FAB-C24BCBC7A473}" srcOrd="5" destOrd="0" presId="urn:microsoft.com/office/officeart/2008/layout/VerticalAccentList"/>
    <dgm:cxn modelId="{CF12CCE4-04B0-4EDA-91EF-03E2BA9AC553}" type="presParOf" srcId="{6E207336-855F-4F3B-B879-6227DABEA449}" destId="{95FC4F90-1911-4413-98A1-B6D944997415}" srcOrd="6" destOrd="0" presId="urn:microsoft.com/office/officeart/2008/layout/VerticalAccentList"/>
    <dgm:cxn modelId="{4D637FC4-F134-4617-9E41-F09440D12770}" type="presParOf" srcId="{8B8CB64D-6966-4151-8EF3-35C63D5C291C}" destId="{B558AF84-5FD0-41E6-A0FB-EF3B2FB98F8E}" srcOrd="11" destOrd="0" presId="urn:microsoft.com/office/officeart/2008/layout/VerticalAccentList"/>
    <dgm:cxn modelId="{1C48C82C-C99B-4CB4-B469-17976B8100C7}" type="presParOf" srcId="{8B8CB64D-6966-4151-8EF3-35C63D5C291C}" destId="{5A039D79-FDB5-4CC9-9447-FB33BB31B16E}" srcOrd="12" destOrd="0" presId="urn:microsoft.com/office/officeart/2008/layout/VerticalAccentList"/>
    <dgm:cxn modelId="{AEE25FB3-FB52-44F7-8E5B-C3095965A51F}" type="presParOf" srcId="{5A039D79-FDB5-4CC9-9447-FB33BB31B16E}" destId="{481DF4F0-CE21-4979-9E59-7552E77D7B15}" srcOrd="0" destOrd="0" presId="urn:microsoft.com/office/officeart/2008/layout/VerticalAccentList"/>
    <dgm:cxn modelId="{3E36B185-2CDB-4525-8AF5-C3C789E8CE29}" type="presParOf" srcId="{8B8CB64D-6966-4151-8EF3-35C63D5C291C}" destId="{69DE3F52-71E2-4A6F-BDBB-6B361BA6D3AE}" srcOrd="13" destOrd="0" presId="urn:microsoft.com/office/officeart/2008/layout/VerticalAccentList"/>
    <dgm:cxn modelId="{47196ACF-2D06-4B39-8C1B-18027E6D585F}" type="presParOf" srcId="{69DE3F52-71E2-4A6F-BDBB-6B361BA6D3AE}" destId="{9BB4A6D4-2348-4514-A2F6-3D539D29A769}" srcOrd="0" destOrd="0" presId="urn:microsoft.com/office/officeart/2008/layout/VerticalAccentList"/>
    <dgm:cxn modelId="{E1927FA8-06A3-4FB1-B577-48F420CF2917}" type="presParOf" srcId="{69DE3F52-71E2-4A6F-BDBB-6B361BA6D3AE}" destId="{27F8103A-9A2E-4CAF-ADA2-12A9C3B84AC5}" srcOrd="1" destOrd="0" presId="urn:microsoft.com/office/officeart/2008/layout/VerticalAccentList"/>
    <dgm:cxn modelId="{44577B53-D5FA-4ABA-941F-37D501FBF005}" type="presParOf" srcId="{69DE3F52-71E2-4A6F-BDBB-6B361BA6D3AE}" destId="{11BB4D7E-6A4A-4F6F-9076-0DCF90DCBDB2}" srcOrd="2" destOrd="0" presId="urn:microsoft.com/office/officeart/2008/layout/VerticalAccentList"/>
    <dgm:cxn modelId="{AB359135-79CA-4B7F-9094-62F907B5840A}" type="presParOf" srcId="{69DE3F52-71E2-4A6F-BDBB-6B361BA6D3AE}" destId="{5946614C-2788-44BC-BD97-BAA24BC6340F}" srcOrd="3" destOrd="0" presId="urn:microsoft.com/office/officeart/2008/layout/VerticalAccentList"/>
    <dgm:cxn modelId="{4178C193-B634-4F41-BC0A-8CE6C379E884}" type="presParOf" srcId="{69DE3F52-71E2-4A6F-BDBB-6B361BA6D3AE}" destId="{B13F02AE-C202-4B71-85FE-F291E558885B}" srcOrd="4" destOrd="0" presId="urn:microsoft.com/office/officeart/2008/layout/VerticalAccentList"/>
    <dgm:cxn modelId="{571738BE-739A-47CF-81D3-FAA78BBF5930}" type="presParOf" srcId="{69DE3F52-71E2-4A6F-BDBB-6B361BA6D3AE}" destId="{5EBC405A-4DE2-4DB3-8903-F63867285369}" srcOrd="5" destOrd="0" presId="urn:microsoft.com/office/officeart/2008/layout/VerticalAccentList"/>
    <dgm:cxn modelId="{5FF7D473-4A7D-4720-98FC-18EB30764251}" type="presParOf" srcId="{69DE3F52-71E2-4A6F-BDBB-6B361BA6D3AE}" destId="{ADCDA0BC-2EF7-49E2-AD2E-AEAFB6839002}" srcOrd="6" destOrd="0" presId="urn:microsoft.com/office/officeart/2008/layout/VerticalAccentList"/>
    <dgm:cxn modelId="{D8F9EE2C-C63D-4F48-8A0F-A63D94A203C6}" type="presParOf" srcId="{8B8CB64D-6966-4151-8EF3-35C63D5C291C}" destId="{D657DC6E-742B-4499-83C2-7A9440A793DC}" srcOrd="14" destOrd="0" presId="urn:microsoft.com/office/officeart/2008/layout/VerticalAccentList"/>
    <dgm:cxn modelId="{DAE69865-E4A5-4301-BCBF-C13AC9241D6B}" type="presParOf" srcId="{8B8CB64D-6966-4151-8EF3-35C63D5C291C}" destId="{CD03B8FA-50A2-45B8-A3F9-53E4EF88C3F2}" srcOrd="15" destOrd="0" presId="urn:microsoft.com/office/officeart/2008/layout/VerticalAccentList"/>
    <dgm:cxn modelId="{28AF8F39-CC9E-41F8-A555-1C44BD98371A}" type="presParOf" srcId="{CD03B8FA-50A2-45B8-A3F9-53E4EF88C3F2}" destId="{A38427AB-2FA9-4072-A060-20B1366B446B}" srcOrd="0" destOrd="0" presId="urn:microsoft.com/office/officeart/2008/layout/VerticalAccentList"/>
    <dgm:cxn modelId="{D505A08E-7D83-420F-AE9C-DC432A8D052D}" type="presParOf" srcId="{8B8CB64D-6966-4151-8EF3-35C63D5C291C}" destId="{2B553310-03C4-467C-9B5F-68D5A5C89C57}" srcOrd="16" destOrd="0" presId="urn:microsoft.com/office/officeart/2008/layout/VerticalAccentList"/>
    <dgm:cxn modelId="{E05021E4-119C-45EC-8CF5-557BA310869B}" type="presParOf" srcId="{2B553310-03C4-467C-9B5F-68D5A5C89C57}" destId="{935BA0C7-94D7-41E0-B434-76F3163076D6}" srcOrd="0" destOrd="0" presId="urn:microsoft.com/office/officeart/2008/layout/VerticalAccentList"/>
    <dgm:cxn modelId="{C2496615-0369-4F5C-878F-86405C040113}" type="presParOf" srcId="{2B553310-03C4-467C-9B5F-68D5A5C89C57}" destId="{D0FBC5FE-D1EE-414E-88F5-52DD04EEA9B4}" srcOrd="1" destOrd="0" presId="urn:microsoft.com/office/officeart/2008/layout/VerticalAccentList"/>
    <dgm:cxn modelId="{0976B838-3488-4A25-8FDC-BA02D4A607D4}" type="presParOf" srcId="{2B553310-03C4-467C-9B5F-68D5A5C89C57}" destId="{37F381F8-F2D4-48D5-8ECA-DE7BCE6986C9}" srcOrd="2" destOrd="0" presId="urn:microsoft.com/office/officeart/2008/layout/VerticalAccentList"/>
    <dgm:cxn modelId="{E77623D5-7E2A-426B-868B-4F9362FDB5FF}" type="presParOf" srcId="{2B553310-03C4-467C-9B5F-68D5A5C89C57}" destId="{70FF0D52-4A5E-41F5-952A-3E3C1126D518}" srcOrd="3" destOrd="0" presId="urn:microsoft.com/office/officeart/2008/layout/VerticalAccentList"/>
    <dgm:cxn modelId="{BF4C2793-C640-414C-A093-4C1F30F1A51D}" type="presParOf" srcId="{2B553310-03C4-467C-9B5F-68D5A5C89C57}" destId="{903A2235-66BD-497A-914B-81E78F5E8466}" srcOrd="4" destOrd="0" presId="urn:microsoft.com/office/officeart/2008/layout/VerticalAccentList"/>
    <dgm:cxn modelId="{5DF26FF1-06E3-45AF-B7D8-DEEEDE03799B}" type="presParOf" srcId="{2B553310-03C4-467C-9B5F-68D5A5C89C57}" destId="{9796CE6F-F6EB-4903-A8D0-35FCA82BAED7}" srcOrd="5" destOrd="0" presId="urn:microsoft.com/office/officeart/2008/layout/VerticalAccentList"/>
    <dgm:cxn modelId="{2B30773E-8C3E-40EF-A0CD-BB1117D1251A}" type="presParOf" srcId="{2B553310-03C4-467C-9B5F-68D5A5C89C57}" destId="{9A31BF9C-642E-4AC6-9205-017D052E8688}" srcOrd="6" destOrd="0" presId="urn:microsoft.com/office/officeart/2008/layout/VerticalAccent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74F52-0AD8-4230-9E56-C418CBCD19E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A3888A6-7368-4191-8658-42410FB3384E}">
      <dgm:prSet phldrT="[Текст]"/>
      <dgm:spPr/>
      <dgm:t>
        <a:bodyPr/>
        <a:lstStyle/>
        <a:p>
          <a:r>
            <a:rPr lang="ru-RU" dirty="0"/>
            <a:t>Скорость</a:t>
          </a:r>
        </a:p>
      </dgm:t>
    </dgm:pt>
    <dgm:pt modelId="{F10F98B4-CACA-4498-B4D6-CD8E834CA2A3}" type="parTrans" cxnId="{0947703D-480E-4D43-A055-060FAD5696BD}">
      <dgm:prSet/>
      <dgm:spPr/>
      <dgm:t>
        <a:bodyPr/>
        <a:lstStyle/>
        <a:p>
          <a:endParaRPr lang="ru-RU"/>
        </a:p>
      </dgm:t>
    </dgm:pt>
    <dgm:pt modelId="{F7B650CF-EC08-40E7-BFD4-0FADCA2A3790}" type="sibTrans" cxnId="{0947703D-480E-4D43-A055-060FAD5696BD}">
      <dgm:prSet/>
      <dgm:spPr/>
      <dgm:t>
        <a:bodyPr/>
        <a:lstStyle/>
        <a:p>
          <a:endParaRPr lang="ru-RU"/>
        </a:p>
      </dgm:t>
    </dgm:pt>
    <dgm:pt modelId="{3E9D4C44-B550-4596-99D9-453489897070}">
      <dgm:prSet phldrT="[Текст]"/>
      <dgm:spPr/>
      <dgm:t>
        <a:bodyPr/>
        <a:lstStyle/>
        <a:p>
          <a:r>
            <a:rPr lang="ru-RU" dirty="0"/>
            <a:t>Выносливость</a:t>
          </a:r>
        </a:p>
      </dgm:t>
    </dgm:pt>
    <dgm:pt modelId="{755E4C3F-C10C-4089-94CC-203BE6C70BC4}" type="parTrans" cxnId="{1754B3EF-B9DF-4C88-B440-863159D0763C}">
      <dgm:prSet/>
      <dgm:spPr/>
      <dgm:t>
        <a:bodyPr/>
        <a:lstStyle/>
        <a:p>
          <a:endParaRPr lang="ru-RU"/>
        </a:p>
      </dgm:t>
    </dgm:pt>
    <dgm:pt modelId="{AD7B9D78-761C-439E-9C59-9062CDABEE5B}" type="sibTrans" cxnId="{1754B3EF-B9DF-4C88-B440-863159D0763C}">
      <dgm:prSet/>
      <dgm:spPr/>
      <dgm:t>
        <a:bodyPr/>
        <a:lstStyle/>
        <a:p>
          <a:endParaRPr lang="ru-RU"/>
        </a:p>
      </dgm:t>
    </dgm:pt>
    <dgm:pt modelId="{4B1412B0-81A7-42AA-BCAB-BDB2C43278EC}">
      <dgm:prSet phldrT="[Текст]"/>
      <dgm:spPr/>
      <dgm:t>
        <a:bodyPr/>
        <a:lstStyle/>
        <a:p>
          <a:r>
            <a:rPr lang="ru-RU" dirty="0"/>
            <a:t>Сила   </a:t>
          </a:r>
        </a:p>
      </dgm:t>
    </dgm:pt>
    <dgm:pt modelId="{2C6D46BA-2E31-4B4F-8469-94A5DEDFA6AD}" type="parTrans" cxnId="{1327BFFC-377B-449D-88B3-1335D9729553}">
      <dgm:prSet/>
      <dgm:spPr/>
      <dgm:t>
        <a:bodyPr/>
        <a:lstStyle/>
        <a:p>
          <a:endParaRPr lang="ru-RU"/>
        </a:p>
      </dgm:t>
    </dgm:pt>
    <dgm:pt modelId="{DA641155-404F-4908-B9B3-89FC9A97EC17}" type="sibTrans" cxnId="{1327BFFC-377B-449D-88B3-1335D9729553}">
      <dgm:prSet/>
      <dgm:spPr/>
      <dgm:t>
        <a:bodyPr/>
        <a:lstStyle/>
        <a:p>
          <a:endParaRPr lang="ru-RU"/>
        </a:p>
      </dgm:t>
    </dgm:pt>
    <dgm:pt modelId="{CF9C69A4-4177-40E0-8714-9DF9A775D728}">
      <dgm:prSet/>
      <dgm:spPr/>
      <dgm:t>
        <a:bodyPr/>
        <a:lstStyle/>
        <a:p>
          <a:r>
            <a:rPr lang="ru-RU"/>
            <a:t>1х30 сек. – один спортсмен прыгает без остановки в течение 30 секунд (способ бег на месте)</a:t>
          </a:r>
        </a:p>
      </dgm:t>
    </dgm:pt>
    <dgm:pt modelId="{987ECDAD-7AD5-4F5C-9380-04407039D098}" type="parTrans" cxnId="{50D8A5DC-DD6F-4CEA-8B8C-F90C954CDFD1}">
      <dgm:prSet/>
      <dgm:spPr/>
      <dgm:t>
        <a:bodyPr/>
        <a:lstStyle/>
        <a:p>
          <a:endParaRPr lang="ru-RU"/>
        </a:p>
      </dgm:t>
    </dgm:pt>
    <dgm:pt modelId="{0B3E132E-894A-4261-B335-A84CEBF5E9CE}" type="sibTrans" cxnId="{50D8A5DC-DD6F-4CEA-8B8C-F90C954CDFD1}">
      <dgm:prSet/>
      <dgm:spPr/>
      <dgm:t>
        <a:bodyPr/>
        <a:lstStyle/>
        <a:p>
          <a:endParaRPr lang="ru-RU"/>
        </a:p>
      </dgm:t>
    </dgm:pt>
    <dgm:pt modelId="{CE4CD7C8-79CC-4E20-82B9-A7228F3CE804}">
      <dgm:prSet/>
      <dgm:spPr/>
      <dgm:t>
        <a:bodyPr/>
        <a:lstStyle/>
        <a:p>
          <a:r>
            <a:rPr lang="ru-RU"/>
            <a:t>1х180 сек. один спортсмен прыгает без остановки в течение трёх минут (способ бег на месте)</a:t>
          </a:r>
        </a:p>
      </dgm:t>
    </dgm:pt>
    <dgm:pt modelId="{57280119-F2C7-40ED-ADFE-578C362900E2}" type="parTrans" cxnId="{B83E4CAC-765E-4CE7-97EB-324812263D17}">
      <dgm:prSet/>
      <dgm:spPr/>
      <dgm:t>
        <a:bodyPr/>
        <a:lstStyle/>
        <a:p>
          <a:endParaRPr lang="ru-RU"/>
        </a:p>
      </dgm:t>
    </dgm:pt>
    <dgm:pt modelId="{01869CFA-A5B9-463A-AF6E-C619916F77B4}" type="sibTrans" cxnId="{B83E4CAC-765E-4CE7-97EB-324812263D17}">
      <dgm:prSet/>
      <dgm:spPr/>
      <dgm:t>
        <a:bodyPr/>
        <a:lstStyle/>
        <a:p>
          <a:endParaRPr lang="ru-RU"/>
        </a:p>
      </dgm:t>
    </dgm:pt>
    <dgm:pt modelId="{3F713612-F817-480A-B42F-A6D0FEF441E4}">
      <dgm:prSet/>
      <dgm:spPr/>
      <dgm:t>
        <a:bodyPr/>
        <a:lstStyle/>
        <a:p>
          <a:r>
            <a:rPr lang="ru-RU"/>
            <a:t>Последовательное выполнение тройных прыжков – один спортсмен выполняет тройные прыжки до остановки скакалки (зарона) или до того момента, когда он сам решит остановиться. </a:t>
          </a:r>
        </a:p>
      </dgm:t>
    </dgm:pt>
    <dgm:pt modelId="{32BD3967-BB97-4357-AC2E-B81DE1C186B0}" type="parTrans" cxnId="{CAD73356-1743-462B-94CF-6A875FD5CFDB}">
      <dgm:prSet/>
      <dgm:spPr/>
      <dgm:t>
        <a:bodyPr/>
        <a:lstStyle/>
        <a:p>
          <a:endParaRPr lang="ru-RU"/>
        </a:p>
      </dgm:t>
    </dgm:pt>
    <dgm:pt modelId="{43C51BE9-7777-4B9F-AD1C-BC4D713B27FD}" type="sibTrans" cxnId="{CAD73356-1743-462B-94CF-6A875FD5CFDB}">
      <dgm:prSet/>
      <dgm:spPr/>
      <dgm:t>
        <a:bodyPr/>
        <a:lstStyle/>
        <a:p>
          <a:endParaRPr lang="ru-RU"/>
        </a:p>
      </dgm:t>
    </dgm:pt>
    <dgm:pt modelId="{F0A31562-2612-45B7-96F5-484CD2D337BF}">
      <dgm:prSet/>
      <dgm:spPr/>
      <dgm:t>
        <a:bodyPr/>
        <a:lstStyle/>
        <a:p>
          <a:r>
            <a:rPr lang="ru-RU" dirty="0"/>
            <a:t>Фристайл</a:t>
          </a:r>
        </a:p>
      </dgm:t>
    </dgm:pt>
    <dgm:pt modelId="{A0F777B7-6C3E-44F4-BC10-B24A61470B0C}" type="parTrans" cxnId="{7031169E-BA0C-4885-B6D0-E6E1F890C8D2}">
      <dgm:prSet/>
      <dgm:spPr/>
      <dgm:t>
        <a:bodyPr/>
        <a:lstStyle/>
        <a:p>
          <a:endParaRPr lang="ru-RU"/>
        </a:p>
      </dgm:t>
    </dgm:pt>
    <dgm:pt modelId="{50B73CB9-63EC-461B-BE87-7AA31503C2B4}" type="sibTrans" cxnId="{7031169E-BA0C-4885-B6D0-E6E1F890C8D2}">
      <dgm:prSet/>
      <dgm:spPr/>
      <dgm:t>
        <a:bodyPr/>
        <a:lstStyle/>
        <a:p>
          <a:endParaRPr lang="ru-RU"/>
        </a:p>
      </dgm:t>
    </dgm:pt>
    <dgm:pt modelId="{D7013C7A-90E2-4CBF-A393-703FCBD64065}">
      <dgm:prSet/>
      <dgm:spPr/>
      <dgm:t>
        <a:bodyPr/>
        <a:lstStyle/>
        <a:p>
          <a:r>
            <a:rPr lang="ru-RU"/>
            <a:t>Одиночный фристайл – один спортсмен выполняет вольные упражнения со скакалкой под музыку в течение 45-75 секунд.</a:t>
          </a:r>
        </a:p>
      </dgm:t>
    </dgm:pt>
    <dgm:pt modelId="{B3A71694-25D4-4BB2-AC57-68983026C468}" type="parTrans" cxnId="{7D84CDB7-C651-4906-81C3-EB4034655ADC}">
      <dgm:prSet/>
      <dgm:spPr/>
      <dgm:t>
        <a:bodyPr/>
        <a:lstStyle/>
        <a:p>
          <a:endParaRPr lang="ru-RU"/>
        </a:p>
      </dgm:t>
    </dgm:pt>
    <dgm:pt modelId="{5C125B92-AD2C-4328-B76F-C0B88749A408}" type="sibTrans" cxnId="{7D84CDB7-C651-4906-81C3-EB4034655ADC}">
      <dgm:prSet/>
      <dgm:spPr/>
      <dgm:t>
        <a:bodyPr/>
        <a:lstStyle/>
        <a:p>
          <a:endParaRPr lang="ru-RU"/>
        </a:p>
      </dgm:t>
    </dgm:pt>
    <dgm:pt modelId="{612961B7-A91A-4CC0-8636-83C214C72709}" type="pres">
      <dgm:prSet presAssocID="{90974F52-0AD8-4230-9E56-C418CBCD19E4}" presName="diagram" presStyleCnt="0">
        <dgm:presLayoutVars>
          <dgm:dir/>
          <dgm:animLvl val="lvl"/>
          <dgm:resizeHandles val="exact"/>
        </dgm:presLayoutVars>
      </dgm:prSet>
      <dgm:spPr/>
    </dgm:pt>
    <dgm:pt modelId="{52A43745-F2F1-4C28-AF21-67B268EE8680}" type="pres">
      <dgm:prSet presAssocID="{8A3888A6-7368-4191-8658-42410FB3384E}" presName="compNode" presStyleCnt="0"/>
      <dgm:spPr/>
    </dgm:pt>
    <dgm:pt modelId="{D61B4F95-9E6E-403F-BA1A-5DCB3B3547E0}" type="pres">
      <dgm:prSet presAssocID="{8A3888A6-7368-4191-8658-42410FB3384E}" presName="childRect" presStyleLbl="bgAcc1" presStyleIdx="0" presStyleCnt="4">
        <dgm:presLayoutVars>
          <dgm:bulletEnabled val="1"/>
        </dgm:presLayoutVars>
      </dgm:prSet>
      <dgm:spPr/>
    </dgm:pt>
    <dgm:pt modelId="{FF28C0D2-833A-4428-949A-1A78742B2EB6}" type="pres">
      <dgm:prSet presAssocID="{8A3888A6-7368-4191-8658-42410FB338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789BF7-B468-481C-9D9D-E4A29617B021}" type="pres">
      <dgm:prSet presAssocID="{8A3888A6-7368-4191-8658-42410FB3384E}" presName="parentRect" presStyleLbl="alignNode1" presStyleIdx="0" presStyleCnt="4"/>
      <dgm:spPr/>
    </dgm:pt>
    <dgm:pt modelId="{1F0A73C4-513B-491D-9241-7894C866EDA2}" type="pres">
      <dgm:prSet presAssocID="{8A3888A6-7368-4191-8658-42410FB3384E}" presName="adorn" presStyleLbl="fgAccFollow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B33DAB-7033-4963-B99A-DD29640283B7}" type="pres">
      <dgm:prSet presAssocID="{F7B650CF-EC08-40E7-BFD4-0FADCA2A3790}" presName="sibTrans" presStyleLbl="sibTrans2D1" presStyleIdx="0" presStyleCnt="0"/>
      <dgm:spPr/>
    </dgm:pt>
    <dgm:pt modelId="{23F50C7E-0AEB-4E24-B830-BCB66581E766}" type="pres">
      <dgm:prSet presAssocID="{3E9D4C44-B550-4596-99D9-453489897070}" presName="compNode" presStyleCnt="0"/>
      <dgm:spPr/>
    </dgm:pt>
    <dgm:pt modelId="{CD1A89C4-A398-4B51-9FC7-350FB4CDF190}" type="pres">
      <dgm:prSet presAssocID="{3E9D4C44-B550-4596-99D9-453489897070}" presName="childRect" presStyleLbl="bgAcc1" presStyleIdx="1" presStyleCnt="4">
        <dgm:presLayoutVars>
          <dgm:bulletEnabled val="1"/>
        </dgm:presLayoutVars>
      </dgm:prSet>
      <dgm:spPr/>
    </dgm:pt>
    <dgm:pt modelId="{38A6AF16-4AA4-4D55-9A5D-5995E323E23D}" type="pres">
      <dgm:prSet presAssocID="{3E9D4C44-B550-4596-99D9-45348989707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A85AD47-9641-4E9D-A441-E2479BCD84EE}" type="pres">
      <dgm:prSet presAssocID="{3E9D4C44-B550-4596-99D9-453489897070}" presName="parentRect" presStyleLbl="alignNode1" presStyleIdx="1" presStyleCnt="4"/>
      <dgm:spPr/>
    </dgm:pt>
    <dgm:pt modelId="{5F2D535F-643E-4E87-A8B5-C306E60D6076}" type="pres">
      <dgm:prSet presAssocID="{3E9D4C44-B550-4596-99D9-453489897070}" presName="adorn" presStyleLbl="fgAccFollow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9FEB331-9BA9-4314-BAF2-62F2790F33D9}" type="pres">
      <dgm:prSet presAssocID="{AD7B9D78-761C-439E-9C59-9062CDABEE5B}" presName="sibTrans" presStyleLbl="sibTrans2D1" presStyleIdx="0" presStyleCnt="0"/>
      <dgm:spPr/>
    </dgm:pt>
    <dgm:pt modelId="{D68C5948-9303-4D00-9E41-60C016F25DED}" type="pres">
      <dgm:prSet presAssocID="{4B1412B0-81A7-42AA-BCAB-BDB2C43278EC}" presName="compNode" presStyleCnt="0"/>
      <dgm:spPr/>
    </dgm:pt>
    <dgm:pt modelId="{5FC24499-6AAA-4854-9B26-4AD197EDD933}" type="pres">
      <dgm:prSet presAssocID="{4B1412B0-81A7-42AA-BCAB-BDB2C43278EC}" presName="childRect" presStyleLbl="bgAcc1" presStyleIdx="2" presStyleCnt="4">
        <dgm:presLayoutVars>
          <dgm:bulletEnabled val="1"/>
        </dgm:presLayoutVars>
      </dgm:prSet>
      <dgm:spPr/>
    </dgm:pt>
    <dgm:pt modelId="{01162662-5842-47C2-B24E-5EA3A8A2C749}" type="pres">
      <dgm:prSet presAssocID="{4B1412B0-81A7-42AA-BCAB-BDB2C43278E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144048-4E34-4A4B-818F-AFD4A89D6DF3}" type="pres">
      <dgm:prSet presAssocID="{4B1412B0-81A7-42AA-BCAB-BDB2C43278EC}" presName="parentRect" presStyleLbl="alignNode1" presStyleIdx="2" presStyleCnt="4"/>
      <dgm:spPr/>
    </dgm:pt>
    <dgm:pt modelId="{57F6E622-FB97-4A09-ACE5-9BBC4B6145F9}" type="pres">
      <dgm:prSet presAssocID="{4B1412B0-81A7-42AA-BCAB-BDB2C43278EC}" presName="adorn" presStyleLbl="fgAccFollow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3E14264-8FB8-4E04-AE27-A49A2E939853}" type="pres">
      <dgm:prSet presAssocID="{DA641155-404F-4908-B9B3-89FC9A97EC17}" presName="sibTrans" presStyleLbl="sibTrans2D1" presStyleIdx="0" presStyleCnt="0"/>
      <dgm:spPr/>
    </dgm:pt>
    <dgm:pt modelId="{B0146B60-90BE-4B62-9EA0-9FBB41D0DDF6}" type="pres">
      <dgm:prSet presAssocID="{F0A31562-2612-45B7-96F5-484CD2D337BF}" presName="compNode" presStyleCnt="0"/>
      <dgm:spPr/>
    </dgm:pt>
    <dgm:pt modelId="{1E5D83BB-C20E-4621-BD05-8DD338A32376}" type="pres">
      <dgm:prSet presAssocID="{F0A31562-2612-45B7-96F5-484CD2D337BF}" presName="childRect" presStyleLbl="bgAcc1" presStyleIdx="3" presStyleCnt="4">
        <dgm:presLayoutVars>
          <dgm:bulletEnabled val="1"/>
        </dgm:presLayoutVars>
      </dgm:prSet>
      <dgm:spPr/>
    </dgm:pt>
    <dgm:pt modelId="{08CCB0CB-C1DB-4ED2-AEEB-9BBF60628333}" type="pres">
      <dgm:prSet presAssocID="{F0A31562-2612-45B7-96F5-484CD2D337B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4711739-83A8-4CEB-8FAC-C7464F3C1F1F}" type="pres">
      <dgm:prSet presAssocID="{F0A31562-2612-45B7-96F5-484CD2D337BF}" presName="parentRect" presStyleLbl="alignNode1" presStyleIdx="3" presStyleCnt="4"/>
      <dgm:spPr/>
    </dgm:pt>
    <dgm:pt modelId="{B75D5ACD-1CDB-44CE-AE62-9A82CBC09E01}" type="pres">
      <dgm:prSet presAssocID="{F0A31562-2612-45B7-96F5-484CD2D337BF}" presName="adorn" presStyleLbl="fgAccFollow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829D803-56D2-4C8E-8A1B-504016CD10D7}" type="presOf" srcId="{4B1412B0-81A7-42AA-BCAB-BDB2C43278EC}" destId="{01162662-5842-47C2-B24E-5EA3A8A2C749}" srcOrd="0" destOrd="0" presId="urn:microsoft.com/office/officeart/2005/8/layout/bList2"/>
    <dgm:cxn modelId="{6A31A304-2920-41EB-AFCC-B49C39BD6094}" type="presOf" srcId="{D7013C7A-90E2-4CBF-A393-703FCBD64065}" destId="{1E5D83BB-C20E-4621-BD05-8DD338A32376}" srcOrd="0" destOrd="0" presId="urn:microsoft.com/office/officeart/2005/8/layout/bList2"/>
    <dgm:cxn modelId="{809FC412-E8DB-48CA-B6A4-250EE61E2BEE}" type="presOf" srcId="{CF9C69A4-4177-40E0-8714-9DF9A775D728}" destId="{D61B4F95-9E6E-403F-BA1A-5DCB3B3547E0}" srcOrd="0" destOrd="0" presId="urn:microsoft.com/office/officeart/2005/8/layout/bList2"/>
    <dgm:cxn modelId="{1F9A1D16-6BE2-4E87-8691-2E1B089DE799}" type="presOf" srcId="{AD7B9D78-761C-439E-9C59-9062CDABEE5B}" destId="{E9FEB331-9BA9-4314-BAF2-62F2790F33D9}" srcOrd="0" destOrd="0" presId="urn:microsoft.com/office/officeart/2005/8/layout/bList2"/>
    <dgm:cxn modelId="{9A568522-6513-4E26-AC1D-297C532AD789}" type="presOf" srcId="{DA641155-404F-4908-B9B3-89FC9A97EC17}" destId="{63E14264-8FB8-4E04-AE27-A49A2E939853}" srcOrd="0" destOrd="0" presId="urn:microsoft.com/office/officeart/2005/8/layout/bList2"/>
    <dgm:cxn modelId="{38961728-314A-4C9B-9EF8-36E69FE16FA5}" type="presOf" srcId="{F0A31562-2612-45B7-96F5-484CD2D337BF}" destId="{F4711739-83A8-4CEB-8FAC-C7464F3C1F1F}" srcOrd="1" destOrd="0" presId="urn:microsoft.com/office/officeart/2005/8/layout/bList2"/>
    <dgm:cxn modelId="{FE589334-671F-45FB-A3DA-2DFFF11BF27E}" type="presOf" srcId="{3F713612-F817-480A-B42F-A6D0FEF441E4}" destId="{5FC24499-6AAA-4854-9B26-4AD197EDD933}" srcOrd="0" destOrd="0" presId="urn:microsoft.com/office/officeart/2005/8/layout/bList2"/>
    <dgm:cxn modelId="{0947703D-480E-4D43-A055-060FAD5696BD}" srcId="{90974F52-0AD8-4230-9E56-C418CBCD19E4}" destId="{8A3888A6-7368-4191-8658-42410FB3384E}" srcOrd="0" destOrd="0" parTransId="{F10F98B4-CACA-4498-B4D6-CD8E834CA2A3}" sibTransId="{F7B650CF-EC08-40E7-BFD4-0FADCA2A3790}"/>
    <dgm:cxn modelId="{D8DBEB5B-DC3B-4BFF-B85D-2A0F1466F397}" type="presOf" srcId="{3E9D4C44-B550-4596-99D9-453489897070}" destId="{CA85AD47-9641-4E9D-A441-E2479BCD84EE}" srcOrd="1" destOrd="0" presId="urn:microsoft.com/office/officeart/2005/8/layout/bList2"/>
    <dgm:cxn modelId="{9A947E41-FF97-4C8A-8D24-67E649E46C50}" type="presOf" srcId="{F0A31562-2612-45B7-96F5-484CD2D337BF}" destId="{08CCB0CB-C1DB-4ED2-AEEB-9BBF60628333}" srcOrd="0" destOrd="0" presId="urn:microsoft.com/office/officeart/2005/8/layout/bList2"/>
    <dgm:cxn modelId="{409ADF41-0BC0-453B-B389-ED3EA50CC4D2}" type="presOf" srcId="{3E9D4C44-B550-4596-99D9-453489897070}" destId="{38A6AF16-4AA4-4D55-9A5D-5995E323E23D}" srcOrd="0" destOrd="0" presId="urn:microsoft.com/office/officeart/2005/8/layout/bList2"/>
    <dgm:cxn modelId="{CAD73356-1743-462B-94CF-6A875FD5CFDB}" srcId="{4B1412B0-81A7-42AA-BCAB-BDB2C43278EC}" destId="{3F713612-F817-480A-B42F-A6D0FEF441E4}" srcOrd="0" destOrd="0" parTransId="{32BD3967-BB97-4357-AC2E-B81DE1C186B0}" sibTransId="{43C51BE9-7777-4B9F-AD1C-BC4D713B27FD}"/>
    <dgm:cxn modelId="{377C718F-FB44-4BD6-BCC3-3CC074830909}" type="presOf" srcId="{8A3888A6-7368-4191-8658-42410FB3384E}" destId="{FF28C0D2-833A-4428-949A-1A78742B2EB6}" srcOrd="0" destOrd="0" presId="urn:microsoft.com/office/officeart/2005/8/layout/bList2"/>
    <dgm:cxn modelId="{7031169E-BA0C-4885-B6D0-E6E1F890C8D2}" srcId="{90974F52-0AD8-4230-9E56-C418CBCD19E4}" destId="{F0A31562-2612-45B7-96F5-484CD2D337BF}" srcOrd="3" destOrd="0" parTransId="{A0F777B7-6C3E-44F4-BC10-B24A61470B0C}" sibTransId="{50B73CB9-63EC-461B-BE87-7AA31503C2B4}"/>
    <dgm:cxn modelId="{B83E4CAC-765E-4CE7-97EB-324812263D17}" srcId="{3E9D4C44-B550-4596-99D9-453489897070}" destId="{CE4CD7C8-79CC-4E20-82B9-A7228F3CE804}" srcOrd="0" destOrd="0" parTransId="{57280119-F2C7-40ED-ADFE-578C362900E2}" sibTransId="{01869CFA-A5B9-463A-AF6E-C619916F77B4}"/>
    <dgm:cxn modelId="{7D84CDB7-C651-4906-81C3-EB4034655ADC}" srcId="{F0A31562-2612-45B7-96F5-484CD2D337BF}" destId="{D7013C7A-90E2-4CBF-A393-703FCBD64065}" srcOrd="0" destOrd="0" parTransId="{B3A71694-25D4-4BB2-AC57-68983026C468}" sibTransId="{5C125B92-AD2C-4328-B76F-C0B88749A408}"/>
    <dgm:cxn modelId="{27F9F2BF-96F4-43EC-8FD4-61BA9F50624B}" type="presOf" srcId="{CE4CD7C8-79CC-4E20-82B9-A7228F3CE804}" destId="{CD1A89C4-A398-4B51-9FC7-350FB4CDF190}" srcOrd="0" destOrd="0" presId="urn:microsoft.com/office/officeart/2005/8/layout/bList2"/>
    <dgm:cxn modelId="{974709D7-D165-45B6-AFBA-7A935692D51B}" type="presOf" srcId="{F7B650CF-EC08-40E7-BFD4-0FADCA2A3790}" destId="{48B33DAB-7033-4963-B99A-DD29640283B7}" srcOrd="0" destOrd="0" presId="urn:microsoft.com/office/officeart/2005/8/layout/bList2"/>
    <dgm:cxn modelId="{50D8A5DC-DD6F-4CEA-8B8C-F90C954CDFD1}" srcId="{8A3888A6-7368-4191-8658-42410FB3384E}" destId="{CF9C69A4-4177-40E0-8714-9DF9A775D728}" srcOrd="0" destOrd="0" parTransId="{987ECDAD-7AD5-4F5C-9380-04407039D098}" sibTransId="{0B3E132E-894A-4261-B335-A84CEBF5E9CE}"/>
    <dgm:cxn modelId="{1754B3EF-B9DF-4C88-B440-863159D0763C}" srcId="{90974F52-0AD8-4230-9E56-C418CBCD19E4}" destId="{3E9D4C44-B550-4596-99D9-453489897070}" srcOrd="1" destOrd="0" parTransId="{755E4C3F-C10C-4089-94CC-203BE6C70BC4}" sibTransId="{AD7B9D78-761C-439E-9C59-9062CDABEE5B}"/>
    <dgm:cxn modelId="{CBF4C6F5-6C1F-4AAE-BE20-4E28345D0993}" type="presOf" srcId="{8A3888A6-7368-4191-8658-42410FB3384E}" destId="{75789BF7-B468-481C-9D9D-E4A29617B021}" srcOrd="1" destOrd="0" presId="urn:microsoft.com/office/officeart/2005/8/layout/bList2"/>
    <dgm:cxn modelId="{1327BFFC-377B-449D-88B3-1335D9729553}" srcId="{90974F52-0AD8-4230-9E56-C418CBCD19E4}" destId="{4B1412B0-81A7-42AA-BCAB-BDB2C43278EC}" srcOrd="2" destOrd="0" parTransId="{2C6D46BA-2E31-4B4F-8469-94A5DEDFA6AD}" sibTransId="{DA641155-404F-4908-B9B3-89FC9A97EC17}"/>
    <dgm:cxn modelId="{F27920FD-32D1-46FB-9285-080113BFCD21}" type="presOf" srcId="{4B1412B0-81A7-42AA-BCAB-BDB2C43278EC}" destId="{77144048-4E34-4A4B-818F-AFD4A89D6DF3}" srcOrd="1" destOrd="0" presId="urn:microsoft.com/office/officeart/2005/8/layout/bList2"/>
    <dgm:cxn modelId="{97D7E5FE-3E56-4E4E-8B4C-B41971B8C961}" type="presOf" srcId="{90974F52-0AD8-4230-9E56-C418CBCD19E4}" destId="{612961B7-A91A-4CC0-8636-83C214C72709}" srcOrd="0" destOrd="0" presId="urn:microsoft.com/office/officeart/2005/8/layout/bList2"/>
    <dgm:cxn modelId="{17476BCB-7917-4038-9760-A1DB2F14DA01}" type="presParOf" srcId="{612961B7-A91A-4CC0-8636-83C214C72709}" destId="{52A43745-F2F1-4C28-AF21-67B268EE8680}" srcOrd="0" destOrd="0" presId="urn:microsoft.com/office/officeart/2005/8/layout/bList2"/>
    <dgm:cxn modelId="{EC307645-9A7D-4E8D-8A34-29B66A5EA64F}" type="presParOf" srcId="{52A43745-F2F1-4C28-AF21-67B268EE8680}" destId="{D61B4F95-9E6E-403F-BA1A-5DCB3B3547E0}" srcOrd="0" destOrd="0" presId="urn:microsoft.com/office/officeart/2005/8/layout/bList2"/>
    <dgm:cxn modelId="{97AE6812-FABF-431B-88E5-9A2690CC2B9F}" type="presParOf" srcId="{52A43745-F2F1-4C28-AF21-67B268EE8680}" destId="{FF28C0D2-833A-4428-949A-1A78742B2EB6}" srcOrd="1" destOrd="0" presId="urn:microsoft.com/office/officeart/2005/8/layout/bList2"/>
    <dgm:cxn modelId="{E5AC6956-EE0D-4968-8C37-C37D394A8CD4}" type="presParOf" srcId="{52A43745-F2F1-4C28-AF21-67B268EE8680}" destId="{75789BF7-B468-481C-9D9D-E4A29617B021}" srcOrd="2" destOrd="0" presId="urn:microsoft.com/office/officeart/2005/8/layout/bList2"/>
    <dgm:cxn modelId="{434422E6-6A15-4B73-B970-D4A8EC95E1D3}" type="presParOf" srcId="{52A43745-F2F1-4C28-AF21-67B268EE8680}" destId="{1F0A73C4-513B-491D-9241-7894C866EDA2}" srcOrd="3" destOrd="0" presId="urn:microsoft.com/office/officeart/2005/8/layout/bList2"/>
    <dgm:cxn modelId="{EDEF4646-A120-4758-B9E4-63E19E9D24B5}" type="presParOf" srcId="{612961B7-A91A-4CC0-8636-83C214C72709}" destId="{48B33DAB-7033-4963-B99A-DD29640283B7}" srcOrd="1" destOrd="0" presId="urn:microsoft.com/office/officeart/2005/8/layout/bList2"/>
    <dgm:cxn modelId="{148F8B73-EA06-4378-B04D-F01A78DB0D6D}" type="presParOf" srcId="{612961B7-A91A-4CC0-8636-83C214C72709}" destId="{23F50C7E-0AEB-4E24-B830-BCB66581E766}" srcOrd="2" destOrd="0" presId="urn:microsoft.com/office/officeart/2005/8/layout/bList2"/>
    <dgm:cxn modelId="{A492B562-CC14-40D6-9DAE-D3983F7EFBF8}" type="presParOf" srcId="{23F50C7E-0AEB-4E24-B830-BCB66581E766}" destId="{CD1A89C4-A398-4B51-9FC7-350FB4CDF190}" srcOrd="0" destOrd="0" presId="urn:microsoft.com/office/officeart/2005/8/layout/bList2"/>
    <dgm:cxn modelId="{02A95A31-A714-4D53-A7DA-44B2416D9999}" type="presParOf" srcId="{23F50C7E-0AEB-4E24-B830-BCB66581E766}" destId="{38A6AF16-4AA4-4D55-9A5D-5995E323E23D}" srcOrd="1" destOrd="0" presId="urn:microsoft.com/office/officeart/2005/8/layout/bList2"/>
    <dgm:cxn modelId="{EA096921-940C-475A-AF85-4E0839633B15}" type="presParOf" srcId="{23F50C7E-0AEB-4E24-B830-BCB66581E766}" destId="{CA85AD47-9641-4E9D-A441-E2479BCD84EE}" srcOrd="2" destOrd="0" presId="urn:microsoft.com/office/officeart/2005/8/layout/bList2"/>
    <dgm:cxn modelId="{08D70A18-A50A-499D-9A99-A55B9BCFE0E4}" type="presParOf" srcId="{23F50C7E-0AEB-4E24-B830-BCB66581E766}" destId="{5F2D535F-643E-4E87-A8B5-C306E60D6076}" srcOrd="3" destOrd="0" presId="urn:microsoft.com/office/officeart/2005/8/layout/bList2"/>
    <dgm:cxn modelId="{122D3EAE-CAB5-4E9F-9CBD-D790E3D32D8B}" type="presParOf" srcId="{612961B7-A91A-4CC0-8636-83C214C72709}" destId="{E9FEB331-9BA9-4314-BAF2-62F2790F33D9}" srcOrd="3" destOrd="0" presId="urn:microsoft.com/office/officeart/2005/8/layout/bList2"/>
    <dgm:cxn modelId="{388CD742-52AB-4D31-8C71-15C83FBDA3E2}" type="presParOf" srcId="{612961B7-A91A-4CC0-8636-83C214C72709}" destId="{D68C5948-9303-4D00-9E41-60C016F25DED}" srcOrd="4" destOrd="0" presId="urn:microsoft.com/office/officeart/2005/8/layout/bList2"/>
    <dgm:cxn modelId="{AF8214DF-5496-47BE-BF0D-357AA40CCD25}" type="presParOf" srcId="{D68C5948-9303-4D00-9E41-60C016F25DED}" destId="{5FC24499-6AAA-4854-9B26-4AD197EDD933}" srcOrd="0" destOrd="0" presId="urn:microsoft.com/office/officeart/2005/8/layout/bList2"/>
    <dgm:cxn modelId="{24B81EBC-AD3A-4D82-AE0F-1FF0CBF4DA42}" type="presParOf" srcId="{D68C5948-9303-4D00-9E41-60C016F25DED}" destId="{01162662-5842-47C2-B24E-5EA3A8A2C749}" srcOrd="1" destOrd="0" presId="urn:microsoft.com/office/officeart/2005/8/layout/bList2"/>
    <dgm:cxn modelId="{4764B6FD-E6E8-4303-BF1E-8D86BE6ED1FB}" type="presParOf" srcId="{D68C5948-9303-4D00-9E41-60C016F25DED}" destId="{77144048-4E34-4A4B-818F-AFD4A89D6DF3}" srcOrd="2" destOrd="0" presId="urn:microsoft.com/office/officeart/2005/8/layout/bList2"/>
    <dgm:cxn modelId="{E1556494-3CBC-457E-843C-CBB994012C7F}" type="presParOf" srcId="{D68C5948-9303-4D00-9E41-60C016F25DED}" destId="{57F6E622-FB97-4A09-ACE5-9BBC4B6145F9}" srcOrd="3" destOrd="0" presId="urn:microsoft.com/office/officeart/2005/8/layout/bList2"/>
    <dgm:cxn modelId="{3992A8A5-95CD-4972-B43B-F38C9819C7CA}" type="presParOf" srcId="{612961B7-A91A-4CC0-8636-83C214C72709}" destId="{63E14264-8FB8-4E04-AE27-A49A2E939853}" srcOrd="5" destOrd="0" presId="urn:microsoft.com/office/officeart/2005/8/layout/bList2"/>
    <dgm:cxn modelId="{0405CCCB-6CEB-42DF-BC11-FF1C4902A480}" type="presParOf" srcId="{612961B7-A91A-4CC0-8636-83C214C72709}" destId="{B0146B60-90BE-4B62-9EA0-9FBB41D0DDF6}" srcOrd="6" destOrd="0" presId="urn:microsoft.com/office/officeart/2005/8/layout/bList2"/>
    <dgm:cxn modelId="{A97D12FE-69EA-475A-BA66-3CE9B83A2989}" type="presParOf" srcId="{B0146B60-90BE-4B62-9EA0-9FBB41D0DDF6}" destId="{1E5D83BB-C20E-4621-BD05-8DD338A32376}" srcOrd="0" destOrd="0" presId="urn:microsoft.com/office/officeart/2005/8/layout/bList2"/>
    <dgm:cxn modelId="{BDBFEDB5-C5B9-4485-8A81-ADBAEEAB4A26}" type="presParOf" srcId="{B0146B60-90BE-4B62-9EA0-9FBB41D0DDF6}" destId="{08CCB0CB-C1DB-4ED2-AEEB-9BBF60628333}" srcOrd="1" destOrd="0" presId="urn:microsoft.com/office/officeart/2005/8/layout/bList2"/>
    <dgm:cxn modelId="{59D324AD-8135-47B7-9634-2014BEE01726}" type="presParOf" srcId="{B0146B60-90BE-4B62-9EA0-9FBB41D0DDF6}" destId="{F4711739-83A8-4CEB-8FAC-C7464F3C1F1F}" srcOrd="2" destOrd="0" presId="urn:microsoft.com/office/officeart/2005/8/layout/bList2"/>
    <dgm:cxn modelId="{75E6FD09-3E09-415E-9B60-76F6E40318DF}" type="presParOf" srcId="{B0146B60-90BE-4B62-9EA0-9FBB41D0DDF6}" destId="{B75D5ACD-1CDB-44CE-AE62-9A82CBC09E0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974F52-0AD8-4230-9E56-C418CBCD19E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A3888A6-7368-4191-8658-42410FB3384E}">
      <dgm:prSet phldrT="[Текст]"/>
      <dgm:spPr/>
      <dgm:t>
        <a:bodyPr/>
        <a:lstStyle/>
        <a:p>
          <a:r>
            <a:rPr lang="ru-RU" dirty="0"/>
            <a:t>Скорость </a:t>
          </a:r>
        </a:p>
        <a:p>
          <a:r>
            <a:rPr lang="ru-RU" dirty="0"/>
            <a:t>(команда)</a:t>
          </a:r>
        </a:p>
      </dgm:t>
    </dgm:pt>
    <dgm:pt modelId="{F10F98B4-CACA-4498-B4D6-CD8E834CA2A3}" type="parTrans" cxnId="{0947703D-480E-4D43-A055-060FAD5696BD}">
      <dgm:prSet/>
      <dgm:spPr/>
      <dgm:t>
        <a:bodyPr/>
        <a:lstStyle/>
        <a:p>
          <a:endParaRPr lang="ru-RU"/>
        </a:p>
      </dgm:t>
    </dgm:pt>
    <dgm:pt modelId="{F7B650CF-EC08-40E7-BFD4-0FADCA2A3790}" type="sibTrans" cxnId="{0947703D-480E-4D43-A055-060FAD5696BD}">
      <dgm:prSet/>
      <dgm:spPr/>
      <dgm:t>
        <a:bodyPr/>
        <a:lstStyle/>
        <a:p>
          <a:endParaRPr lang="ru-RU"/>
        </a:p>
      </dgm:t>
    </dgm:pt>
    <dgm:pt modelId="{3E9D4C44-B550-4596-99D9-453489897070}">
      <dgm:prSet phldrT="[Текст]"/>
      <dgm:spPr/>
      <dgm:t>
        <a:bodyPr/>
        <a:lstStyle/>
        <a:p>
          <a:r>
            <a:rPr lang="ru-RU" dirty="0"/>
            <a:t>Скорость – пара (двойные)</a:t>
          </a:r>
        </a:p>
      </dgm:t>
    </dgm:pt>
    <dgm:pt modelId="{755E4C3F-C10C-4089-94CC-203BE6C70BC4}" type="parTrans" cxnId="{1754B3EF-B9DF-4C88-B440-863159D0763C}">
      <dgm:prSet/>
      <dgm:spPr/>
      <dgm:t>
        <a:bodyPr/>
        <a:lstStyle/>
        <a:p>
          <a:endParaRPr lang="ru-RU"/>
        </a:p>
      </dgm:t>
    </dgm:pt>
    <dgm:pt modelId="{AD7B9D78-761C-439E-9C59-9062CDABEE5B}" type="sibTrans" cxnId="{1754B3EF-B9DF-4C88-B440-863159D0763C}">
      <dgm:prSet/>
      <dgm:spPr/>
      <dgm:t>
        <a:bodyPr/>
        <a:lstStyle/>
        <a:p>
          <a:endParaRPr lang="ru-RU"/>
        </a:p>
      </dgm:t>
    </dgm:pt>
    <dgm:pt modelId="{4B1412B0-81A7-42AA-BCAB-BDB2C43278EC}">
      <dgm:prSet phldrT="[Текст]"/>
      <dgm:spPr/>
      <dgm:t>
        <a:bodyPr/>
        <a:lstStyle/>
        <a:p>
          <a:r>
            <a:rPr lang="ru-RU" dirty="0"/>
            <a:t>Фристайл (парный)</a:t>
          </a:r>
        </a:p>
      </dgm:t>
    </dgm:pt>
    <dgm:pt modelId="{2C6D46BA-2E31-4B4F-8469-94A5DEDFA6AD}" type="parTrans" cxnId="{1327BFFC-377B-449D-88B3-1335D9729553}">
      <dgm:prSet/>
      <dgm:spPr/>
      <dgm:t>
        <a:bodyPr/>
        <a:lstStyle/>
        <a:p>
          <a:endParaRPr lang="ru-RU"/>
        </a:p>
      </dgm:t>
    </dgm:pt>
    <dgm:pt modelId="{DA641155-404F-4908-B9B3-89FC9A97EC17}" type="sibTrans" cxnId="{1327BFFC-377B-449D-88B3-1335D9729553}">
      <dgm:prSet/>
      <dgm:spPr/>
      <dgm:t>
        <a:bodyPr/>
        <a:lstStyle/>
        <a:p>
          <a:endParaRPr lang="ru-RU"/>
        </a:p>
      </dgm:t>
    </dgm:pt>
    <dgm:pt modelId="{CF9C69A4-4177-40E0-8714-9DF9A775D728}">
      <dgm:prSet/>
      <dgm:spPr/>
      <dgm:t>
        <a:bodyPr/>
        <a:lstStyle/>
        <a:p>
          <a:r>
            <a:rPr lang="ru-RU" dirty="0"/>
            <a:t>4х30 – четыре спортсмена прыгают по 30 секунд каждый, один за другим (эстафета, (способ бег на месте)). Общее время – две минуты.</a:t>
          </a:r>
        </a:p>
      </dgm:t>
    </dgm:pt>
    <dgm:pt modelId="{987ECDAD-7AD5-4F5C-9380-04407039D098}" type="parTrans" cxnId="{50D8A5DC-DD6F-4CEA-8B8C-F90C954CDFD1}">
      <dgm:prSet/>
      <dgm:spPr/>
      <dgm:t>
        <a:bodyPr/>
        <a:lstStyle/>
        <a:p>
          <a:endParaRPr lang="ru-RU"/>
        </a:p>
      </dgm:t>
    </dgm:pt>
    <dgm:pt modelId="{0B3E132E-894A-4261-B335-A84CEBF5E9CE}" type="sibTrans" cxnId="{50D8A5DC-DD6F-4CEA-8B8C-F90C954CDFD1}">
      <dgm:prSet/>
      <dgm:spPr/>
      <dgm:t>
        <a:bodyPr/>
        <a:lstStyle/>
        <a:p>
          <a:endParaRPr lang="ru-RU"/>
        </a:p>
      </dgm:t>
    </dgm:pt>
    <dgm:pt modelId="{CE4CD7C8-79CC-4E20-82B9-A7228F3CE804}">
      <dgm:prSet/>
      <dgm:spPr/>
      <dgm:t>
        <a:bodyPr/>
        <a:lstStyle/>
        <a:p>
          <a:r>
            <a:rPr lang="ru-RU" dirty="0"/>
            <a:t>2х30 сек. – два спортсмена выполняют двойные прыжки по 30 сек. каждый, один за другим (эстафета). Общее время – одна минута.)</a:t>
          </a:r>
        </a:p>
      </dgm:t>
    </dgm:pt>
    <dgm:pt modelId="{57280119-F2C7-40ED-ADFE-578C362900E2}" type="parTrans" cxnId="{B83E4CAC-765E-4CE7-97EB-324812263D17}">
      <dgm:prSet/>
      <dgm:spPr/>
      <dgm:t>
        <a:bodyPr/>
        <a:lstStyle/>
        <a:p>
          <a:endParaRPr lang="ru-RU"/>
        </a:p>
      </dgm:t>
    </dgm:pt>
    <dgm:pt modelId="{01869CFA-A5B9-463A-AF6E-C619916F77B4}" type="sibTrans" cxnId="{B83E4CAC-765E-4CE7-97EB-324812263D17}">
      <dgm:prSet/>
      <dgm:spPr/>
      <dgm:t>
        <a:bodyPr/>
        <a:lstStyle/>
        <a:p>
          <a:endParaRPr lang="ru-RU"/>
        </a:p>
      </dgm:t>
    </dgm:pt>
    <dgm:pt modelId="{3F713612-F817-480A-B42F-A6D0FEF441E4}">
      <dgm:prSet/>
      <dgm:spPr/>
      <dgm:t>
        <a:bodyPr/>
        <a:lstStyle/>
        <a:p>
          <a:r>
            <a:rPr lang="ru-RU" dirty="0"/>
            <a:t>Парный фристайл – два спортсмена синхронно выполняют вольные упражнения со скакалкой под музыку в течение 45-75 секунд.</a:t>
          </a:r>
        </a:p>
      </dgm:t>
    </dgm:pt>
    <dgm:pt modelId="{32BD3967-BB97-4357-AC2E-B81DE1C186B0}" type="parTrans" cxnId="{CAD73356-1743-462B-94CF-6A875FD5CFDB}">
      <dgm:prSet/>
      <dgm:spPr/>
      <dgm:t>
        <a:bodyPr/>
        <a:lstStyle/>
        <a:p>
          <a:endParaRPr lang="ru-RU"/>
        </a:p>
      </dgm:t>
    </dgm:pt>
    <dgm:pt modelId="{43C51BE9-7777-4B9F-AD1C-BC4D713B27FD}" type="sibTrans" cxnId="{CAD73356-1743-462B-94CF-6A875FD5CFDB}">
      <dgm:prSet/>
      <dgm:spPr/>
      <dgm:t>
        <a:bodyPr/>
        <a:lstStyle/>
        <a:p>
          <a:endParaRPr lang="ru-RU"/>
        </a:p>
      </dgm:t>
    </dgm:pt>
    <dgm:pt modelId="{F0A31562-2612-45B7-96F5-484CD2D337BF}">
      <dgm:prSet/>
      <dgm:spPr/>
      <dgm:t>
        <a:bodyPr/>
        <a:lstStyle/>
        <a:p>
          <a:r>
            <a:rPr lang="ru-RU" dirty="0"/>
            <a:t>Фристайл (Китайское колесо)</a:t>
          </a:r>
        </a:p>
      </dgm:t>
    </dgm:pt>
    <dgm:pt modelId="{A0F777B7-6C3E-44F4-BC10-B24A61470B0C}" type="parTrans" cxnId="{7031169E-BA0C-4885-B6D0-E6E1F890C8D2}">
      <dgm:prSet/>
      <dgm:spPr/>
      <dgm:t>
        <a:bodyPr/>
        <a:lstStyle/>
        <a:p>
          <a:endParaRPr lang="ru-RU"/>
        </a:p>
      </dgm:t>
    </dgm:pt>
    <dgm:pt modelId="{50B73CB9-63EC-461B-BE87-7AA31503C2B4}" type="sibTrans" cxnId="{7031169E-BA0C-4885-B6D0-E6E1F890C8D2}">
      <dgm:prSet/>
      <dgm:spPr/>
      <dgm:t>
        <a:bodyPr/>
        <a:lstStyle/>
        <a:p>
          <a:endParaRPr lang="ru-RU"/>
        </a:p>
      </dgm:t>
    </dgm:pt>
    <dgm:pt modelId="{D7013C7A-90E2-4CBF-A393-703FCBD64065}">
      <dgm:prSet/>
      <dgm:spPr/>
      <dgm:t>
        <a:bodyPr/>
        <a:lstStyle/>
        <a:p>
          <a:r>
            <a:rPr lang="ru-RU" dirty="0"/>
            <a:t>Два спортсмена выполняют вольные упражнения «китайское колесо» под музыку в течение 45-75 секунд.</a:t>
          </a:r>
        </a:p>
      </dgm:t>
    </dgm:pt>
    <dgm:pt modelId="{B3A71694-25D4-4BB2-AC57-68983026C468}" type="parTrans" cxnId="{7D84CDB7-C651-4906-81C3-EB4034655ADC}">
      <dgm:prSet/>
      <dgm:spPr/>
      <dgm:t>
        <a:bodyPr/>
        <a:lstStyle/>
        <a:p>
          <a:endParaRPr lang="ru-RU"/>
        </a:p>
      </dgm:t>
    </dgm:pt>
    <dgm:pt modelId="{5C125B92-AD2C-4328-B76F-C0B88749A408}" type="sibTrans" cxnId="{7D84CDB7-C651-4906-81C3-EB4034655ADC}">
      <dgm:prSet/>
      <dgm:spPr/>
      <dgm:t>
        <a:bodyPr/>
        <a:lstStyle/>
        <a:p>
          <a:endParaRPr lang="ru-RU"/>
        </a:p>
      </dgm:t>
    </dgm:pt>
    <dgm:pt modelId="{C6D716C0-A47C-4D35-9299-775B8C7CD5D7}">
      <dgm:prSet/>
      <dgm:spPr/>
      <dgm:t>
        <a:bodyPr/>
        <a:lstStyle/>
        <a:p>
          <a:r>
            <a:rPr lang="ru-RU" dirty="0"/>
            <a:t>Фристайл (командный)</a:t>
          </a:r>
        </a:p>
      </dgm:t>
    </dgm:pt>
    <dgm:pt modelId="{DB5743DA-482C-45B7-9D53-6B0ED9D562A5}" type="parTrans" cxnId="{0EFE7567-010F-4BBE-B3BB-3B699F77B9C7}">
      <dgm:prSet/>
      <dgm:spPr/>
      <dgm:t>
        <a:bodyPr/>
        <a:lstStyle/>
        <a:p>
          <a:endParaRPr lang="ru-RU"/>
        </a:p>
      </dgm:t>
    </dgm:pt>
    <dgm:pt modelId="{0939CC70-E7BC-4974-A3DA-CD305EBCA98D}" type="sibTrans" cxnId="{0EFE7567-010F-4BBE-B3BB-3B699F77B9C7}">
      <dgm:prSet/>
      <dgm:spPr/>
      <dgm:t>
        <a:bodyPr/>
        <a:lstStyle/>
        <a:p>
          <a:endParaRPr lang="ru-RU"/>
        </a:p>
      </dgm:t>
    </dgm:pt>
    <dgm:pt modelId="{87F60120-43E2-463E-8B94-FD3427471DAF}">
      <dgm:prSet/>
      <dgm:spPr/>
      <dgm:t>
        <a:bodyPr/>
        <a:lstStyle/>
        <a:p>
          <a:r>
            <a:rPr lang="ru-RU"/>
            <a:t>Четыре спортсмена синхронно выполняют вольные упражнения со скакалкой под музыку в течение 45-75 секунд.</a:t>
          </a:r>
        </a:p>
      </dgm:t>
    </dgm:pt>
    <dgm:pt modelId="{02613EA1-1D72-4B77-B40E-CDAD723A89F2}" type="parTrans" cxnId="{66DC6371-5B3D-4252-9739-EB1DEC610F55}">
      <dgm:prSet/>
      <dgm:spPr/>
      <dgm:t>
        <a:bodyPr/>
        <a:lstStyle/>
        <a:p>
          <a:endParaRPr lang="ru-RU"/>
        </a:p>
      </dgm:t>
    </dgm:pt>
    <dgm:pt modelId="{A733179E-E335-4E94-B935-D49F34B464AA}" type="sibTrans" cxnId="{66DC6371-5B3D-4252-9739-EB1DEC610F55}">
      <dgm:prSet/>
      <dgm:spPr/>
      <dgm:t>
        <a:bodyPr/>
        <a:lstStyle/>
        <a:p>
          <a:endParaRPr lang="ru-RU"/>
        </a:p>
      </dgm:t>
    </dgm:pt>
    <dgm:pt modelId="{612961B7-A91A-4CC0-8636-83C214C72709}" type="pres">
      <dgm:prSet presAssocID="{90974F52-0AD8-4230-9E56-C418CBCD19E4}" presName="diagram" presStyleCnt="0">
        <dgm:presLayoutVars>
          <dgm:dir/>
          <dgm:animLvl val="lvl"/>
          <dgm:resizeHandles val="exact"/>
        </dgm:presLayoutVars>
      </dgm:prSet>
      <dgm:spPr/>
    </dgm:pt>
    <dgm:pt modelId="{52A43745-F2F1-4C28-AF21-67B268EE8680}" type="pres">
      <dgm:prSet presAssocID="{8A3888A6-7368-4191-8658-42410FB3384E}" presName="compNode" presStyleCnt="0"/>
      <dgm:spPr/>
    </dgm:pt>
    <dgm:pt modelId="{D61B4F95-9E6E-403F-BA1A-5DCB3B3547E0}" type="pres">
      <dgm:prSet presAssocID="{8A3888A6-7368-4191-8658-42410FB3384E}" presName="childRect" presStyleLbl="bgAcc1" presStyleIdx="0" presStyleCnt="5">
        <dgm:presLayoutVars>
          <dgm:bulletEnabled val="1"/>
        </dgm:presLayoutVars>
      </dgm:prSet>
      <dgm:spPr/>
    </dgm:pt>
    <dgm:pt modelId="{FF28C0D2-833A-4428-949A-1A78742B2EB6}" type="pres">
      <dgm:prSet presAssocID="{8A3888A6-7368-4191-8658-42410FB338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789BF7-B468-481C-9D9D-E4A29617B021}" type="pres">
      <dgm:prSet presAssocID="{8A3888A6-7368-4191-8658-42410FB3384E}" presName="parentRect" presStyleLbl="alignNode1" presStyleIdx="0" presStyleCnt="5"/>
      <dgm:spPr/>
    </dgm:pt>
    <dgm:pt modelId="{1F0A73C4-513B-491D-9241-7894C866EDA2}" type="pres">
      <dgm:prSet presAssocID="{8A3888A6-7368-4191-8658-42410FB3384E}" presName="adorn" presStyleLbl="fgAccFollow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B33DAB-7033-4963-B99A-DD29640283B7}" type="pres">
      <dgm:prSet presAssocID="{F7B650CF-EC08-40E7-BFD4-0FADCA2A3790}" presName="sibTrans" presStyleLbl="sibTrans2D1" presStyleIdx="0" presStyleCnt="0"/>
      <dgm:spPr/>
    </dgm:pt>
    <dgm:pt modelId="{23F50C7E-0AEB-4E24-B830-BCB66581E766}" type="pres">
      <dgm:prSet presAssocID="{3E9D4C44-B550-4596-99D9-453489897070}" presName="compNode" presStyleCnt="0"/>
      <dgm:spPr/>
    </dgm:pt>
    <dgm:pt modelId="{CD1A89C4-A398-4B51-9FC7-350FB4CDF190}" type="pres">
      <dgm:prSet presAssocID="{3E9D4C44-B550-4596-99D9-453489897070}" presName="childRect" presStyleLbl="bgAcc1" presStyleIdx="1" presStyleCnt="5">
        <dgm:presLayoutVars>
          <dgm:bulletEnabled val="1"/>
        </dgm:presLayoutVars>
      </dgm:prSet>
      <dgm:spPr/>
    </dgm:pt>
    <dgm:pt modelId="{38A6AF16-4AA4-4D55-9A5D-5995E323E23D}" type="pres">
      <dgm:prSet presAssocID="{3E9D4C44-B550-4596-99D9-45348989707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A85AD47-9641-4E9D-A441-E2479BCD84EE}" type="pres">
      <dgm:prSet presAssocID="{3E9D4C44-B550-4596-99D9-453489897070}" presName="parentRect" presStyleLbl="alignNode1" presStyleIdx="1" presStyleCnt="5"/>
      <dgm:spPr/>
    </dgm:pt>
    <dgm:pt modelId="{5F2D535F-643E-4E87-A8B5-C306E60D6076}" type="pres">
      <dgm:prSet presAssocID="{3E9D4C44-B550-4596-99D9-453489897070}" presName="adorn" presStyleLbl="fgAccFollow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9FEB331-9BA9-4314-BAF2-62F2790F33D9}" type="pres">
      <dgm:prSet presAssocID="{AD7B9D78-761C-439E-9C59-9062CDABEE5B}" presName="sibTrans" presStyleLbl="sibTrans2D1" presStyleIdx="0" presStyleCnt="0"/>
      <dgm:spPr/>
    </dgm:pt>
    <dgm:pt modelId="{D68C5948-9303-4D00-9E41-60C016F25DED}" type="pres">
      <dgm:prSet presAssocID="{4B1412B0-81A7-42AA-BCAB-BDB2C43278EC}" presName="compNode" presStyleCnt="0"/>
      <dgm:spPr/>
    </dgm:pt>
    <dgm:pt modelId="{5FC24499-6AAA-4854-9B26-4AD197EDD933}" type="pres">
      <dgm:prSet presAssocID="{4B1412B0-81A7-42AA-BCAB-BDB2C43278EC}" presName="childRect" presStyleLbl="bgAcc1" presStyleIdx="2" presStyleCnt="5">
        <dgm:presLayoutVars>
          <dgm:bulletEnabled val="1"/>
        </dgm:presLayoutVars>
      </dgm:prSet>
      <dgm:spPr/>
    </dgm:pt>
    <dgm:pt modelId="{01162662-5842-47C2-B24E-5EA3A8A2C749}" type="pres">
      <dgm:prSet presAssocID="{4B1412B0-81A7-42AA-BCAB-BDB2C43278E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144048-4E34-4A4B-818F-AFD4A89D6DF3}" type="pres">
      <dgm:prSet presAssocID="{4B1412B0-81A7-42AA-BCAB-BDB2C43278EC}" presName="parentRect" presStyleLbl="alignNode1" presStyleIdx="2" presStyleCnt="5"/>
      <dgm:spPr/>
    </dgm:pt>
    <dgm:pt modelId="{57F6E622-FB97-4A09-ACE5-9BBC4B6145F9}" type="pres">
      <dgm:prSet presAssocID="{4B1412B0-81A7-42AA-BCAB-BDB2C43278EC}" presName="adorn" presStyleLbl="fgAccFollow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3E14264-8FB8-4E04-AE27-A49A2E939853}" type="pres">
      <dgm:prSet presAssocID="{DA641155-404F-4908-B9B3-89FC9A97EC17}" presName="sibTrans" presStyleLbl="sibTrans2D1" presStyleIdx="0" presStyleCnt="0"/>
      <dgm:spPr/>
    </dgm:pt>
    <dgm:pt modelId="{B0146B60-90BE-4B62-9EA0-9FBB41D0DDF6}" type="pres">
      <dgm:prSet presAssocID="{F0A31562-2612-45B7-96F5-484CD2D337BF}" presName="compNode" presStyleCnt="0"/>
      <dgm:spPr/>
    </dgm:pt>
    <dgm:pt modelId="{1E5D83BB-C20E-4621-BD05-8DD338A32376}" type="pres">
      <dgm:prSet presAssocID="{F0A31562-2612-45B7-96F5-484CD2D337BF}" presName="childRect" presStyleLbl="bgAcc1" presStyleIdx="3" presStyleCnt="5">
        <dgm:presLayoutVars>
          <dgm:bulletEnabled val="1"/>
        </dgm:presLayoutVars>
      </dgm:prSet>
      <dgm:spPr/>
    </dgm:pt>
    <dgm:pt modelId="{08CCB0CB-C1DB-4ED2-AEEB-9BBF60628333}" type="pres">
      <dgm:prSet presAssocID="{F0A31562-2612-45B7-96F5-484CD2D337B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4711739-83A8-4CEB-8FAC-C7464F3C1F1F}" type="pres">
      <dgm:prSet presAssocID="{F0A31562-2612-45B7-96F5-484CD2D337BF}" presName="parentRect" presStyleLbl="alignNode1" presStyleIdx="3" presStyleCnt="5"/>
      <dgm:spPr/>
    </dgm:pt>
    <dgm:pt modelId="{B75D5ACD-1CDB-44CE-AE62-9A82CBC09E01}" type="pres">
      <dgm:prSet presAssocID="{F0A31562-2612-45B7-96F5-484CD2D337BF}" presName="adorn" presStyleLbl="fgAccFollow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9BA1138-8E0E-4C07-835E-3F60CB4D5A8A}" type="pres">
      <dgm:prSet presAssocID="{50B73CB9-63EC-461B-BE87-7AA31503C2B4}" presName="sibTrans" presStyleLbl="sibTrans2D1" presStyleIdx="0" presStyleCnt="0"/>
      <dgm:spPr/>
    </dgm:pt>
    <dgm:pt modelId="{ED0A5437-EF6D-4B7F-A44D-21A7FCAAB474}" type="pres">
      <dgm:prSet presAssocID="{C6D716C0-A47C-4D35-9299-775B8C7CD5D7}" presName="compNode" presStyleCnt="0"/>
      <dgm:spPr/>
    </dgm:pt>
    <dgm:pt modelId="{F8862C79-4E37-4456-8D3C-A441DCF72B6A}" type="pres">
      <dgm:prSet presAssocID="{C6D716C0-A47C-4D35-9299-775B8C7CD5D7}" presName="childRect" presStyleLbl="bgAcc1" presStyleIdx="4" presStyleCnt="5">
        <dgm:presLayoutVars>
          <dgm:bulletEnabled val="1"/>
        </dgm:presLayoutVars>
      </dgm:prSet>
      <dgm:spPr/>
    </dgm:pt>
    <dgm:pt modelId="{6D3294BD-8AFD-4EF4-A936-B79B5F10151D}" type="pres">
      <dgm:prSet presAssocID="{C6D716C0-A47C-4D35-9299-775B8C7CD5D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D65B4B5-65D0-4DA2-B5CA-57BF98AAC420}" type="pres">
      <dgm:prSet presAssocID="{C6D716C0-A47C-4D35-9299-775B8C7CD5D7}" presName="parentRect" presStyleLbl="alignNode1" presStyleIdx="4" presStyleCnt="5"/>
      <dgm:spPr/>
    </dgm:pt>
    <dgm:pt modelId="{907BD2D6-8695-4B8A-A308-D4772BBB2C13}" type="pres">
      <dgm:prSet presAssocID="{C6D716C0-A47C-4D35-9299-775B8C7CD5D7}" presName="adorn" presStyleLbl="fgAccFollow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EEA610A-F068-452D-87A0-1E9FFECC4A44}" type="presOf" srcId="{4B1412B0-81A7-42AA-BCAB-BDB2C43278EC}" destId="{01162662-5842-47C2-B24E-5EA3A8A2C749}" srcOrd="0" destOrd="0" presId="urn:microsoft.com/office/officeart/2005/8/layout/bList2"/>
    <dgm:cxn modelId="{EF21F621-A18A-43AA-AA4C-3A7CD8B7CF02}" type="presOf" srcId="{3E9D4C44-B550-4596-99D9-453489897070}" destId="{CA85AD47-9641-4E9D-A441-E2479BCD84EE}" srcOrd="1" destOrd="0" presId="urn:microsoft.com/office/officeart/2005/8/layout/bList2"/>
    <dgm:cxn modelId="{8DEAD327-6C71-4BC3-A6DB-53707B92F55C}" type="presOf" srcId="{C6D716C0-A47C-4D35-9299-775B8C7CD5D7}" destId="{4D65B4B5-65D0-4DA2-B5CA-57BF98AAC420}" srcOrd="1" destOrd="0" presId="urn:microsoft.com/office/officeart/2005/8/layout/bList2"/>
    <dgm:cxn modelId="{0947703D-480E-4D43-A055-060FAD5696BD}" srcId="{90974F52-0AD8-4230-9E56-C418CBCD19E4}" destId="{8A3888A6-7368-4191-8658-42410FB3384E}" srcOrd="0" destOrd="0" parTransId="{F10F98B4-CACA-4498-B4D6-CD8E834CA2A3}" sibTransId="{F7B650CF-EC08-40E7-BFD4-0FADCA2A3790}"/>
    <dgm:cxn modelId="{0EFE7567-010F-4BBE-B3BB-3B699F77B9C7}" srcId="{90974F52-0AD8-4230-9E56-C418CBCD19E4}" destId="{C6D716C0-A47C-4D35-9299-775B8C7CD5D7}" srcOrd="4" destOrd="0" parTransId="{DB5743DA-482C-45B7-9D53-6B0ED9D562A5}" sibTransId="{0939CC70-E7BC-4974-A3DA-CD305EBCA98D}"/>
    <dgm:cxn modelId="{C50A4E4A-2DBB-4C01-80BA-7E584938AC8A}" type="presOf" srcId="{F0A31562-2612-45B7-96F5-484CD2D337BF}" destId="{08CCB0CB-C1DB-4ED2-AEEB-9BBF60628333}" srcOrd="0" destOrd="0" presId="urn:microsoft.com/office/officeart/2005/8/layout/bList2"/>
    <dgm:cxn modelId="{85D5DA4A-C2BD-4087-8DB3-2C65F54FCCB3}" type="presOf" srcId="{8A3888A6-7368-4191-8658-42410FB3384E}" destId="{75789BF7-B468-481C-9D9D-E4A29617B021}" srcOrd="1" destOrd="0" presId="urn:microsoft.com/office/officeart/2005/8/layout/bList2"/>
    <dgm:cxn modelId="{66DC6371-5B3D-4252-9739-EB1DEC610F55}" srcId="{C6D716C0-A47C-4D35-9299-775B8C7CD5D7}" destId="{87F60120-43E2-463E-8B94-FD3427471DAF}" srcOrd="0" destOrd="0" parTransId="{02613EA1-1D72-4B77-B40E-CDAD723A89F2}" sibTransId="{A733179E-E335-4E94-B935-D49F34B464AA}"/>
    <dgm:cxn modelId="{FC6F4255-EAB6-4016-9D03-C7283AE882BF}" type="presOf" srcId="{C6D716C0-A47C-4D35-9299-775B8C7CD5D7}" destId="{6D3294BD-8AFD-4EF4-A936-B79B5F10151D}" srcOrd="0" destOrd="0" presId="urn:microsoft.com/office/officeart/2005/8/layout/bList2"/>
    <dgm:cxn modelId="{CAD73356-1743-462B-94CF-6A875FD5CFDB}" srcId="{4B1412B0-81A7-42AA-BCAB-BDB2C43278EC}" destId="{3F713612-F817-480A-B42F-A6D0FEF441E4}" srcOrd="0" destOrd="0" parTransId="{32BD3967-BB97-4357-AC2E-B81DE1C186B0}" sibTransId="{43C51BE9-7777-4B9F-AD1C-BC4D713B27FD}"/>
    <dgm:cxn modelId="{8D332E82-9AA8-463B-804B-3EE71D18ACC8}" type="presOf" srcId="{F0A31562-2612-45B7-96F5-484CD2D337BF}" destId="{F4711739-83A8-4CEB-8FAC-C7464F3C1F1F}" srcOrd="1" destOrd="0" presId="urn:microsoft.com/office/officeart/2005/8/layout/bList2"/>
    <dgm:cxn modelId="{A63F7A89-05D9-4E3F-ACB6-7CFB85B18D6F}" type="presOf" srcId="{3F713612-F817-480A-B42F-A6D0FEF441E4}" destId="{5FC24499-6AAA-4854-9B26-4AD197EDD933}" srcOrd="0" destOrd="0" presId="urn:microsoft.com/office/officeart/2005/8/layout/bList2"/>
    <dgm:cxn modelId="{7031169E-BA0C-4885-B6D0-E6E1F890C8D2}" srcId="{90974F52-0AD8-4230-9E56-C418CBCD19E4}" destId="{F0A31562-2612-45B7-96F5-484CD2D337BF}" srcOrd="3" destOrd="0" parTransId="{A0F777B7-6C3E-44F4-BC10-B24A61470B0C}" sibTransId="{50B73CB9-63EC-461B-BE87-7AA31503C2B4}"/>
    <dgm:cxn modelId="{B83E4CAC-765E-4CE7-97EB-324812263D17}" srcId="{3E9D4C44-B550-4596-99D9-453489897070}" destId="{CE4CD7C8-79CC-4E20-82B9-A7228F3CE804}" srcOrd="0" destOrd="0" parTransId="{57280119-F2C7-40ED-ADFE-578C362900E2}" sibTransId="{01869CFA-A5B9-463A-AF6E-C619916F77B4}"/>
    <dgm:cxn modelId="{707BD9B5-4C18-478A-A958-227D4EEC071C}" type="presOf" srcId="{87F60120-43E2-463E-8B94-FD3427471DAF}" destId="{F8862C79-4E37-4456-8D3C-A441DCF72B6A}" srcOrd="0" destOrd="0" presId="urn:microsoft.com/office/officeart/2005/8/layout/bList2"/>
    <dgm:cxn modelId="{3B8149B6-D396-4336-A76B-F6CB65F7047B}" type="presOf" srcId="{F7B650CF-EC08-40E7-BFD4-0FADCA2A3790}" destId="{48B33DAB-7033-4963-B99A-DD29640283B7}" srcOrd="0" destOrd="0" presId="urn:microsoft.com/office/officeart/2005/8/layout/bList2"/>
    <dgm:cxn modelId="{7D84CDB7-C651-4906-81C3-EB4034655ADC}" srcId="{F0A31562-2612-45B7-96F5-484CD2D337BF}" destId="{D7013C7A-90E2-4CBF-A393-703FCBD64065}" srcOrd="0" destOrd="0" parTransId="{B3A71694-25D4-4BB2-AC57-68983026C468}" sibTransId="{5C125B92-AD2C-4328-B76F-C0B88749A408}"/>
    <dgm:cxn modelId="{06C4A4BB-0627-4507-A72B-0F63600655BE}" type="presOf" srcId="{50B73CB9-63EC-461B-BE87-7AA31503C2B4}" destId="{49BA1138-8E0E-4C07-835E-3F60CB4D5A8A}" srcOrd="0" destOrd="0" presId="urn:microsoft.com/office/officeart/2005/8/layout/bList2"/>
    <dgm:cxn modelId="{FC43A2BC-04B3-4E3A-8C41-7095F7E30143}" type="presOf" srcId="{3E9D4C44-B550-4596-99D9-453489897070}" destId="{38A6AF16-4AA4-4D55-9A5D-5995E323E23D}" srcOrd="0" destOrd="0" presId="urn:microsoft.com/office/officeart/2005/8/layout/bList2"/>
    <dgm:cxn modelId="{C15C09C2-E32F-4AD3-97E8-C9372F197138}" type="presOf" srcId="{8A3888A6-7368-4191-8658-42410FB3384E}" destId="{FF28C0D2-833A-4428-949A-1A78742B2EB6}" srcOrd="0" destOrd="0" presId="urn:microsoft.com/office/officeart/2005/8/layout/bList2"/>
    <dgm:cxn modelId="{6DC0A5C2-F1C5-4D6D-A602-68DD8CBCCEFC}" type="presOf" srcId="{CE4CD7C8-79CC-4E20-82B9-A7228F3CE804}" destId="{CD1A89C4-A398-4B51-9FC7-350FB4CDF190}" srcOrd="0" destOrd="0" presId="urn:microsoft.com/office/officeart/2005/8/layout/bList2"/>
    <dgm:cxn modelId="{DFC784CB-B03A-42D8-99D9-001DDD9D340A}" type="presOf" srcId="{4B1412B0-81A7-42AA-BCAB-BDB2C43278EC}" destId="{77144048-4E34-4A4B-818F-AFD4A89D6DF3}" srcOrd="1" destOrd="0" presId="urn:microsoft.com/office/officeart/2005/8/layout/bList2"/>
    <dgm:cxn modelId="{50D8A5DC-DD6F-4CEA-8B8C-F90C954CDFD1}" srcId="{8A3888A6-7368-4191-8658-42410FB3384E}" destId="{CF9C69A4-4177-40E0-8714-9DF9A775D728}" srcOrd="0" destOrd="0" parTransId="{987ECDAD-7AD5-4F5C-9380-04407039D098}" sibTransId="{0B3E132E-894A-4261-B335-A84CEBF5E9CE}"/>
    <dgm:cxn modelId="{7C6CE7EE-42CF-473E-91EB-B71BCC1E6D8B}" type="presOf" srcId="{90974F52-0AD8-4230-9E56-C418CBCD19E4}" destId="{612961B7-A91A-4CC0-8636-83C214C72709}" srcOrd="0" destOrd="0" presId="urn:microsoft.com/office/officeart/2005/8/layout/bList2"/>
    <dgm:cxn modelId="{1754B3EF-B9DF-4C88-B440-863159D0763C}" srcId="{90974F52-0AD8-4230-9E56-C418CBCD19E4}" destId="{3E9D4C44-B550-4596-99D9-453489897070}" srcOrd="1" destOrd="0" parTransId="{755E4C3F-C10C-4089-94CC-203BE6C70BC4}" sibTransId="{AD7B9D78-761C-439E-9C59-9062CDABEE5B}"/>
    <dgm:cxn modelId="{45C8E3F4-7F2F-4867-9205-48F74892D369}" type="presOf" srcId="{CF9C69A4-4177-40E0-8714-9DF9A775D728}" destId="{D61B4F95-9E6E-403F-BA1A-5DCB3B3547E0}" srcOrd="0" destOrd="0" presId="urn:microsoft.com/office/officeart/2005/8/layout/bList2"/>
    <dgm:cxn modelId="{CDCC8DF8-69F6-4F3E-B30E-99668956D635}" type="presOf" srcId="{DA641155-404F-4908-B9B3-89FC9A97EC17}" destId="{63E14264-8FB8-4E04-AE27-A49A2E939853}" srcOrd="0" destOrd="0" presId="urn:microsoft.com/office/officeart/2005/8/layout/bList2"/>
    <dgm:cxn modelId="{740668F9-B07D-4C2B-80C1-1E7EF027E262}" type="presOf" srcId="{AD7B9D78-761C-439E-9C59-9062CDABEE5B}" destId="{E9FEB331-9BA9-4314-BAF2-62F2790F33D9}" srcOrd="0" destOrd="0" presId="urn:microsoft.com/office/officeart/2005/8/layout/bList2"/>
    <dgm:cxn modelId="{1E1ABCFB-45BE-4992-89BB-8D5BF9D16F7C}" type="presOf" srcId="{D7013C7A-90E2-4CBF-A393-703FCBD64065}" destId="{1E5D83BB-C20E-4621-BD05-8DD338A32376}" srcOrd="0" destOrd="0" presId="urn:microsoft.com/office/officeart/2005/8/layout/bList2"/>
    <dgm:cxn modelId="{1327BFFC-377B-449D-88B3-1335D9729553}" srcId="{90974F52-0AD8-4230-9E56-C418CBCD19E4}" destId="{4B1412B0-81A7-42AA-BCAB-BDB2C43278EC}" srcOrd="2" destOrd="0" parTransId="{2C6D46BA-2E31-4B4F-8469-94A5DEDFA6AD}" sibTransId="{DA641155-404F-4908-B9B3-89FC9A97EC17}"/>
    <dgm:cxn modelId="{17E925D0-2FFD-4C43-A0DD-F87A5725C9D6}" type="presParOf" srcId="{612961B7-A91A-4CC0-8636-83C214C72709}" destId="{52A43745-F2F1-4C28-AF21-67B268EE8680}" srcOrd="0" destOrd="0" presId="urn:microsoft.com/office/officeart/2005/8/layout/bList2"/>
    <dgm:cxn modelId="{7B11530E-26A5-40B8-8C80-EACB5F829884}" type="presParOf" srcId="{52A43745-F2F1-4C28-AF21-67B268EE8680}" destId="{D61B4F95-9E6E-403F-BA1A-5DCB3B3547E0}" srcOrd="0" destOrd="0" presId="urn:microsoft.com/office/officeart/2005/8/layout/bList2"/>
    <dgm:cxn modelId="{3BBAC0FD-F190-46D8-B999-BBDCE70A00E1}" type="presParOf" srcId="{52A43745-F2F1-4C28-AF21-67B268EE8680}" destId="{FF28C0D2-833A-4428-949A-1A78742B2EB6}" srcOrd="1" destOrd="0" presId="urn:microsoft.com/office/officeart/2005/8/layout/bList2"/>
    <dgm:cxn modelId="{C7474FE7-5979-4939-AF99-0CF888AFD319}" type="presParOf" srcId="{52A43745-F2F1-4C28-AF21-67B268EE8680}" destId="{75789BF7-B468-481C-9D9D-E4A29617B021}" srcOrd="2" destOrd="0" presId="urn:microsoft.com/office/officeart/2005/8/layout/bList2"/>
    <dgm:cxn modelId="{F914245D-318B-45BE-93C2-1C9F15A9C7EF}" type="presParOf" srcId="{52A43745-F2F1-4C28-AF21-67B268EE8680}" destId="{1F0A73C4-513B-491D-9241-7894C866EDA2}" srcOrd="3" destOrd="0" presId="urn:microsoft.com/office/officeart/2005/8/layout/bList2"/>
    <dgm:cxn modelId="{71C36F31-7646-4353-AA01-A998999CEBD1}" type="presParOf" srcId="{612961B7-A91A-4CC0-8636-83C214C72709}" destId="{48B33DAB-7033-4963-B99A-DD29640283B7}" srcOrd="1" destOrd="0" presId="urn:microsoft.com/office/officeart/2005/8/layout/bList2"/>
    <dgm:cxn modelId="{8681F91A-E476-4E77-8C49-C8069BC59FE2}" type="presParOf" srcId="{612961B7-A91A-4CC0-8636-83C214C72709}" destId="{23F50C7E-0AEB-4E24-B830-BCB66581E766}" srcOrd="2" destOrd="0" presId="urn:microsoft.com/office/officeart/2005/8/layout/bList2"/>
    <dgm:cxn modelId="{508AC22F-69B6-4D2C-ADE8-C5D294C22B5F}" type="presParOf" srcId="{23F50C7E-0AEB-4E24-B830-BCB66581E766}" destId="{CD1A89C4-A398-4B51-9FC7-350FB4CDF190}" srcOrd="0" destOrd="0" presId="urn:microsoft.com/office/officeart/2005/8/layout/bList2"/>
    <dgm:cxn modelId="{9ABEC9B5-BBB6-44BD-8001-4D0F04B1F8E4}" type="presParOf" srcId="{23F50C7E-0AEB-4E24-B830-BCB66581E766}" destId="{38A6AF16-4AA4-4D55-9A5D-5995E323E23D}" srcOrd="1" destOrd="0" presId="urn:microsoft.com/office/officeart/2005/8/layout/bList2"/>
    <dgm:cxn modelId="{975B521A-6995-4D98-AAB1-48734165D7ED}" type="presParOf" srcId="{23F50C7E-0AEB-4E24-B830-BCB66581E766}" destId="{CA85AD47-9641-4E9D-A441-E2479BCD84EE}" srcOrd="2" destOrd="0" presId="urn:microsoft.com/office/officeart/2005/8/layout/bList2"/>
    <dgm:cxn modelId="{60453520-BE58-4D1F-83A1-79764BF92501}" type="presParOf" srcId="{23F50C7E-0AEB-4E24-B830-BCB66581E766}" destId="{5F2D535F-643E-4E87-A8B5-C306E60D6076}" srcOrd="3" destOrd="0" presId="urn:microsoft.com/office/officeart/2005/8/layout/bList2"/>
    <dgm:cxn modelId="{A1B20796-3AFE-400B-A9AB-59A4D85969BB}" type="presParOf" srcId="{612961B7-A91A-4CC0-8636-83C214C72709}" destId="{E9FEB331-9BA9-4314-BAF2-62F2790F33D9}" srcOrd="3" destOrd="0" presId="urn:microsoft.com/office/officeart/2005/8/layout/bList2"/>
    <dgm:cxn modelId="{781F23AC-0C47-4DAC-A837-FDDDCFEEC554}" type="presParOf" srcId="{612961B7-A91A-4CC0-8636-83C214C72709}" destId="{D68C5948-9303-4D00-9E41-60C016F25DED}" srcOrd="4" destOrd="0" presId="urn:microsoft.com/office/officeart/2005/8/layout/bList2"/>
    <dgm:cxn modelId="{ADA5F531-0338-4441-B076-133DD055AA67}" type="presParOf" srcId="{D68C5948-9303-4D00-9E41-60C016F25DED}" destId="{5FC24499-6AAA-4854-9B26-4AD197EDD933}" srcOrd="0" destOrd="0" presId="urn:microsoft.com/office/officeart/2005/8/layout/bList2"/>
    <dgm:cxn modelId="{8190C522-919B-418A-879E-2E418FC3BFAF}" type="presParOf" srcId="{D68C5948-9303-4D00-9E41-60C016F25DED}" destId="{01162662-5842-47C2-B24E-5EA3A8A2C749}" srcOrd="1" destOrd="0" presId="urn:microsoft.com/office/officeart/2005/8/layout/bList2"/>
    <dgm:cxn modelId="{38BFA30B-6B43-4BCA-96D7-E4A229B4152F}" type="presParOf" srcId="{D68C5948-9303-4D00-9E41-60C016F25DED}" destId="{77144048-4E34-4A4B-818F-AFD4A89D6DF3}" srcOrd="2" destOrd="0" presId="urn:microsoft.com/office/officeart/2005/8/layout/bList2"/>
    <dgm:cxn modelId="{91A3E53D-F788-49E6-A6CC-6AE7B5ED1697}" type="presParOf" srcId="{D68C5948-9303-4D00-9E41-60C016F25DED}" destId="{57F6E622-FB97-4A09-ACE5-9BBC4B6145F9}" srcOrd="3" destOrd="0" presId="urn:microsoft.com/office/officeart/2005/8/layout/bList2"/>
    <dgm:cxn modelId="{64735317-BA94-4332-9FD6-5D6DDB5D3B93}" type="presParOf" srcId="{612961B7-A91A-4CC0-8636-83C214C72709}" destId="{63E14264-8FB8-4E04-AE27-A49A2E939853}" srcOrd="5" destOrd="0" presId="urn:microsoft.com/office/officeart/2005/8/layout/bList2"/>
    <dgm:cxn modelId="{A5BF96F7-B76B-4068-BDD5-C63FC35A5710}" type="presParOf" srcId="{612961B7-A91A-4CC0-8636-83C214C72709}" destId="{B0146B60-90BE-4B62-9EA0-9FBB41D0DDF6}" srcOrd="6" destOrd="0" presId="urn:microsoft.com/office/officeart/2005/8/layout/bList2"/>
    <dgm:cxn modelId="{4D93F65C-48BA-44CC-B38A-D0F627BC12EE}" type="presParOf" srcId="{B0146B60-90BE-4B62-9EA0-9FBB41D0DDF6}" destId="{1E5D83BB-C20E-4621-BD05-8DD338A32376}" srcOrd="0" destOrd="0" presId="urn:microsoft.com/office/officeart/2005/8/layout/bList2"/>
    <dgm:cxn modelId="{4E66C62C-F577-4F80-8F92-BE51F633C282}" type="presParOf" srcId="{B0146B60-90BE-4B62-9EA0-9FBB41D0DDF6}" destId="{08CCB0CB-C1DB-4ED2-AEEB-9BBF60628333}" srcOrd="1" destOrd="0" presId="urn:microsoft.com/office/officeart/2005/8/layout/bList2"/>
    <dgm:cxn modelId="{54340A6C-2B16-4C18-977A-BFC0C464B443}" type="presParOf" srcId="{B0146B60-90BE-4B62-9EA0-9FBB41D0DDF6}" destId="{F4711739-83A8-4CEB-8FAC-C7464F3C1F1F}" srcOrd="2" destOrd="0" presId="urn:microsoft.com/office/officeart/2005/8/layout/bList2"/>
    <dgm:cxn modelId="{8026BE60-CD0A-4EF0-9E90-88245A7F5364}" type="presParOf" srcId="{B0146B60-90BE-4B62-9EA0-9FBB41D0DDF6}" destId="{B75D5ACD-1CDB-44CE-AE62-9A82CBC09E01}" srcOrd="3" destOrd="0" presId="urn:microsoft.com/office/officeart/2005/8/layout/bList2"/>
    <dgm:cxn modelId="{BAF08164-2469-4560-8A3F-88BAD1C835F3}" type="presParOf" srcId="{612961B7-A91A-4CC0-8636-83C214C72709}" destId="{49BA1138-8E0E-4C07-835E-3F60CB4D5A8A}" srcOrd="7" destOrd="0" presId="urn:microsoft.com/office/officeart/2005/8/layout/bList2"/>
    <dgm:cxn modelId="{8D14DB86-FA08-4E55-89F9-7D2D2B0FBC92}" type="presParOf" srcId="{612961B7-A91A-4CC0-8636-83C214C72709}" destId="{ED0A5437-EF6D-4B7F-A44D-21A7FCAAB474}" srcOrd="8" destOrd="0" presId="urn:microsoft.com/office/officeart/2005/8/layout/bList2"/>
    <dgm:cxn modelId="{708AAA32-51DD-4E48-85D3-5017CE06B043}" type="presParOf" srcId="{ED0A5437-EF6D-4B7F-A44D-21A7FCAAB474}" destId="{F8862C79-4E37-4456-8D3C-A441DCF72B6A}" srcOrd="0" destOrd="0" presId="urn:microsoft.com/office/officeart/2005/8/layout/bList2"/>
    <dgm:cxn modelId="{543F8866-0FF7-432A-9DE4-CAD81087E9DA}" type="presParOf" srcId="{ED0A5437-EF6D-4B7F-A44D-21A7FCAAB474}" destId="{6D3294BD-8AFD-4EF4-A936-B79B5F10151D}" srcOrd="1" destOrd="0" presId="urn:microsoft.com/office/officeart/2005/8/layout/bList2"/>
    <dgm:cxn modelId="{96FA1E97-E490-4C6C-8331-F96FB5094973}" type="presParOf" srcId="{ED0A5437-EF6D-4B7F-A44D-21A7FCAAB474}" destId="{4D65B4B5-65D0-4DA2-B5CA-57BF98AAC420}" srcOrd="2" destOrd="0" presId="urn:microsoft.com/office/officeart/2005/8/layout/bList2"/>
    <dgm:cxn modelId="{96B0FED8-55D6-4C5B-8986-F1CEB928A7EB}" type="presParOf" srcId="{ED0A5437-EF6D-4B7F-A44D-21A7FCAAB474}" destId="{907BD2D6-8695-4B8A-A308-D4772BBB2C1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974F52-0AD8-4230-9E56-C418CBCD19E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A3888A6-7368-4191-8658-42410FB3384E}">
      <dgm:prSet phldrT="[Текст]"/>
      <dgm:spPr/>
      <dgm:t>
        <a:bodyPr/>
        <a:lstStyle/>
        <a:p>
          <a:r>
            <a:rPr lang="ru-RU" dirty="0"/>
            <a:t>Скорость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endParaRPr lang="ru-RU" dirty="0"/>
        </a:p>
      </dgm:t>
    </dgm:pt>
    <dgm:pt modelId="{F10F98B4-CACA-4498-B4D6-CD8E834CA2A3}" type="parTrans" cxnId="{0947703D-480E-4D43-A055-060FAD5696BD}">
      <dgm:prSet/>
      <dgm:spPr/>
      <dgm:t>
        <a:bodyPr/>
        <a:lstStyle/>
        <a:p>
          <a:endParaRPr lang="ru-RU"/>
        </a:p>
      </dgm:t>
    </dgm:pt>
    <dgm:pt modelId="{F7B650CF-EC08-40E7-BFD4-0FADCA2A3790}" type="sibTrans" cxnId="{0947703D-480E-4D43-A055-060FAD5696BD}">
      <dgm:prSet/>
      <dgm:spPr/>
      <dgm:t>
        <a:bodyPr/>
        <a:lstStyle/>
        <a:p>
          <a:endParaRPr lang="ru-RU"/>
        </a:p>
      </dgm:t>
    </dgm:pt>
    <dgm:pt modelId="{3E9D4C44-B550-4596-99D9-453489897070}">
      <dgm:prSet phldrT="[Текст]"/>
      <dgm:spPr/>
      <dgm:t>
        <a:bodyPr/>
        <a:lstStyle/>
        <a:p>
          <a:r>
            <a:rPr lang="ru-RU" dirty="0"/>
            <a:t>Выносливость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endParaRPr lang="ru-RU" dirty="0"/>
        </a:p>
        <a:p>
          <a:r>
            <a:rPr lang="ru-RU" dirty="0"/>
            <a:t>4 по 30 </a:t>
          </a:r>
        </a:p>
      </dgm:t>
    </dgm:pt>
    <dgm:pt modelId="{755E4C3F-C10C-4089-94CC-203BE6C70BC4}" type="parTrans" cxnId="{1754B3EF-B9DF-4C88-B440-863159D0763C}">
      <dgm:prSet/>
      <dgm:spPr/>
      <dgm:t>
        <a:bodyPr/>
        <a:lstStyle/>
        <a:p>
          <a:endParaRPr lang="ru-RU"/>
        </a:p>
      </dgm:t>
    </dgm:pt>
    <dgm:pt modelId="{AD7B9D78-761C-439E-9C59-9062CDABEE5B}" type="sibTrans" cxnId="{1754B3EF-B9DF-4C88-B440-863159D0763C}">
      <dgm:prSet/>
      <dgm:spPr/>
      <dgm:t>
        <a:bodyPr/>
        <a:lstStyle/>
        <a:p>
          <a:endParaRPr lang="ru-RU"/>
        </a:p>
      </dgm:t>
    </dgm:pt>
    <dgm:pt modelId="{4B1412B0-81A7-42AA-BCAB-BDB2C43278EC}">
      <dgm:prSet phldrT="[Текст]"/>
      <dgm:spPr/>
      <dgm:t>
        <a:bodyPr/>
        <a:lstStyle/>
        <a:p>
          <a:r>
            <a:rPr lang="ru-RU" dirty="0"/>
            <a:t>Фристайл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r>
            <a:rPr lang="ru-RU" dirty="0"/>
            <a:t> 3</a:t>
          </a:r>
        </a:p>
      </dgm:t>
    </dgm:pt>
    <dgm:pt modelId="{2C6D46BA-2E31-4B4F-8469-94A5DEDFA6AD}" type="parTrans" cxnId="{1327BFFC-377B-449D-88B3-1335D9729553}">
      <dgm:prSet/>
      <dgm:spPr/>
      <dgm:t>
        <a:bodyPr/>
        <a:lstStyle/>
        <a:p>
          <a:endParaRPr lang="ru-RU"/>
        </a:p>
      </dgm:t>
    </dgm:pt>
    <dgm:pt modelId="{DA641155-404F-4908-B9B3-89FC9A97EC17}" type="sibTrans" cxnId="{1327BFFC-377B-449D-88B3-1335D9729553}">
      <dgm:prSet/>
      <dgm:spPr/>
      <dgm:t>
        <a:bodyPr/>
        <a:lstStyle/>
        <a:p>
          <a:endParaRPr lang="ru-RU"/>
        </a:p>
      </dgm:t>
    </dgm:pt>
    <dgm:pt modelId="{CF9C69A4-4177-40E0-8714-9DF9A775D728}">
      <dgm:prSet/>
      <dgm:spPr/>
      <dgm:t>
        <a:bodyPr/>
        <a:lstStyle/>
        <a:p>
          <a:r>
            <a:rPr lang="ru-RU" dirty="0"/>
            <a:t>3х40 сек. – три спортсмена от команды, каждый прыгает по 40 секунд, меняя друг друга (способ бег на месте). Общее время – две минуты.</a:t>
          </a:r>
        </a:p>
      </dgm:t>
    </dgm:pt>
    <dgm:pt modelId="{987ECDAD-7AD5-4F5C-9380-04407039D098}" type="parTrans" cxnId="{50D8A5DC-DD6F-4CEA-8B8C-F90C954CDFD1}">
      <dgm:prSet/>
      <dgm:spPr/>
      <dgm:t>
        <a:bodyPr/>
        <a:lstStyle/>
        <a:p>
          <a:endParaRPr lang="ru-RU"/>
        </a:p>
      </dgm:t>
    </dgm:pt>
    <dgm:pt modelId="{0B3E132E-894A-4261-B335-A84CEBF5E9CE}" type="sibTrans" cxnId="{50D8A5DC-DD6F-4CEA-8B8C-F90C954CDFD1}">
      <dgm:prSet/>
      <dgm:spPr/>
      <dgm:t>
        <a:bodyPr/>
        <a:lstStyle/>
        <a:p>
          <a:endParaRPr lang="ru-RU"/>
        </a:p>
      </dgm:t>
    </dgm:pt>
    <dgm:pt modelId="{CE4CD7C8-79CC-4E20-82B9-A7228F3CE804}">
      <dgm:prSet/>
      <dgm:spPr/>
      <dgm:t>
        <a:bodyPr/>
        <a:lstStyle/>
        <a:p>
          <a:r>
            <a:rPr lang="ru-RU" dirty="0"/>
            <a:t>2х60 сек.– четыре спортсмена от команды, два вращают и два прыгают по очереди (способ бег на месте). Общее время – две минуты.</a:t>
          </a:r>
        </a:p>
      </dgm:t>
    </dgm:pt>
    <dgm:pt modelId="{57280119-F2C7-40ED-ADFE-578C362900E2}" type="parTrans" cxnId="{B83E4CAC-765E-4CE7-97EB-324812263D17}">
      <dgm:prSet/>
      <dgm:spPr/>
      <dgm:t>
        <a:bodyPr/>
        <a:lstStyle/>
        <a:p>
          <a:endParaRPr lang="ru-RU"/>
        </a:p>
      </dgm:t>
    </dgm:pt>
    <dgm:pt modelId="{01869CFA-A5B9-463A-AF6E-C619916F77B4}" type="sibTrans" cxnId="{B83E4CAC-765E-4CE7-97EB-324812263D17}">
      <dgm:prSet/>
      <dgm:spPr/>
      <dgm:t>
        <a:bodyPr/>
        <a:lstStyle/>
        <a:p>
          <a:endParaRPr lang="ru-RU"/>
        </a:p>
      </dgm:t>
    </dgm:pt>
    <dgm:pt modelId="{3F713612-F817-480A-B42F-A6D0FEF441E4}">
      <dgm:prSet/>
      <dgm:spPr/>
      <dgm:t>
        <a:bodyPr/>
        <a:lstStyle/>
        <a:p>
          <a:r>
            <a:rPr lang="ru-RU" dirty="0"/>
            <a:t>Команда из 3 спортсменов представляет вольные упражнения с двумя длинными веревками под музыку длительностью 45-75 секунд.</a:t>
          </a:r>
        </a:p>
      </dgm:t>
    </dgm:pt>
    <dgm:pt modelId="{32BD3967-BB97-4357-AC2E-B81DE1C186B0}" type="parTrans" cxnId="{CAD73356-1743-462B-94CF-6A875FD5CFDB}">
      <dgm:prSet/>
      <dgm:spPr/>
      <dgm:t>
        <a:bodyPr/>
        <a:lstStyle/>
        <a:p>
          <a:endParaRPr lang="ru-RU"/>
        </a:p>
      </dgm:t>
    </dgm:pt>
    <dgm:pt modelId="{43C51BE9-7777-4B9F-AD1C-BC4D713B27FD}" type="sibTrans" cxnId="{CAD73356-1743-462B-94CF-6A875FD5CFDB}">
      <dgm:prSet/>
      <dgm:spPr/>
      <dgm:t>
        <a:bodyPr/>
        <a:lstStyle/>
        <a:p>
          <a:endParaRPr lang="ru-RU"/>
        </a:p>
      </dgm:t>
    </dgm:pt>
    <dgm:pt modelId="{F0A31562-2612-45B7-96F5-484CD2D337BF}">
      <dgm:prSet/>
      <dgm:spPr/>
      <dgm:t>
        <a:bodyPr/>
        <a:lstStyle/>
        <a:p>
          <a:r>
            <a:rPr lang="ru-RU" dirty="0"/>
            <a:t>Фристайл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r>
            <a:rPr lang="ru-RU" dirty="0"/>
            <a:t> 4</a:t>
          </a:r>
        </a:p>
      </dgm:t>
    </dgm:pt>
    <dgm:pt modelId="{A0F777B7-6C3E-44F4-BC10-B24A61470B0C}" type="parTrans" cxnId="{7031169E-BA0C-4885-B6D0-E6E1F890C8D2}">
      <dgm:prSet/>
      <dgm:spPr/>
      <dgm:t>
        <a:bodyPr/>
        <a:lstStyle/>
        <a:p>
          <a:endParaRPr lang="ru-RU"/>
        </a:p>
      </dgm:t>
    </dgm:pt>
    <dgm:pt modelId="{50B73CB9-63EC-461B-BE87-7AA31503C2B4}" type="sibTrans" cxnId="{7031169E-BA0C-4885-B6D0-E6E1F890C8D2}">
      <dgm:prSet/>
      <dgm:spPr/>
      <dgm:t>
        <a:bodyPr/>
        <a:lstStyle/>
        <a:p>
          <a:endParaRPr lang="ru-RU"/>
        </a:p>
      </dgm:t>
    </dgm:pt>
    <dgm:pt modelId="{D7013C7A-90E2-4CBF-A393-703FCBD64065}">
      <dgm:prSet/>
      <dgm:spPr/>
      <dgm:t>
        <a:bodyPr/>
        <a:lstStyle/>
        <a:p>
          <a:r>
            <a:rPr lang="ru-RU" dirty="0"/>
            <a:t>Команда из 4 спортсменов представляет вольные упражнения с двумя длинными веревками под музыку длительностью 45-75 секунд. (При этом двое спортсменов преимущественно синхронно выполняют комбинации прыжков.)</a:t>
          </a:r>
        </a:p>
      </dgm:t>
    </dgm:pt>
    <dgm:pt modelId="{B3A71694-25D4-4BB2-AC57-68983026C468}" type="parTrans" cxnId="{7D84CDB7-C651-4906-81C3-EB4034655ADC}">
      <dgm:prSet/>
      <dgm:spPr/>
      <dgm:t>
        <a:bodyPr/>
        <a:lstStyle/>
        <a:p>
          <a:endParaRPr lang="ru-RU"/>
        </a:p>
      </dgm:t>
    </dgm:pt>
    <dgm:pt modelId="{5C125B92-AD2C-4328-B76F-C0B88749A408}" type="sibTrans" cxnId="{7D84CDB7-C651-4906-81C3-EB4034655ADC}">
      <dgm:prSet/>
      <dgm:spPr/>
      <dgm:t>
        <a:bodyPr/>
        <a:lstStyle/>
        <a:p>
          <a:endParaRPr lang="ru-RU"/>
        </a:p>
      </dgm:t>
    </dgm:pt>
    <dgm:pt modelId="{C6D716C0-A47C-4D35-9299-775B8C7CD5D7}">
      <dgm:prSet/>
      <dgm:spPr/>
      <dgm:t>
        <a:bodyPr/>
        <a:lstStyle/>
        <a:p>
          <a:r>
            <a:rPr lang="ru-RU" dirty="0"/>
            <a:t>Фристайл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r>
            <a:rPr lang="ru-RU" dirty="0"/>
            <a:t> 5</a:t>
          </a:r>
        </a:p>
      </dgm:t>
    </dgm:pt>
    <dgm:pt modelId="{DB5743DA-482C-45B7-9D53-6B0ED9D562A5}" type="parTrans" cxnId="{0EFE7567-010F-4BBE-B3BB-3B699F77B9C7}">
      <dgm:prSet/>
      <dgm:spPr/>
      <dgm:t>
        <a:bodyPr/>
        <a:lstStyle/>
        <a:p>
          <a:endParaRPr lang="ru-RU"/>
        </a:p>
      </dgm:t>
    </dgm:pt>
    <dgm:pt modelId="{0939CC70-E7BC-4974-A3DA-CD305EBCA98D}" type="sibTrans" cxnId="{0EFE7567-010F-4BBE-B3BB-3B699F77B9C7}">
      <dgm:prSet/>
      <dgm:spPr/>
      <dgm:t>
        <a:bodyPr/>
        <a:lstStyle/>
        <a:p>
          <a:endParaRPr lang="ru-RU"/>
        </a:p>
      </dgm:t>
    </dgm:pt>
    <dgm:pt modelId="{87F60120-43E2-463E-8B94-FD3427471DAF}">
      <dgm:prSet/>
      <dgm:spPr/>
      <dgm:t>
        <a:bodyPr/>
        <a:lstStyle/>
        <a:p>
          <a:r>
            <a:rPr lang="ru-RU" dirty="0"/>
            <a:t>Команда из 5 спортсменов представляет вольные упражнения с двумя длинными веревками под музыку длительностью 60-90 секунд. При этом трое спортсменов преимущественно синхронно выполняют комбинацию прыжков. Эта дисциплина проводится только для категории взрослые.</a:t>
          </a:r>
        </a:p>
      </dgm:t>
    </dgm:pt>
    <dgm:pt modelId="{02613EA1-1D72-4B77-B40E-CDAD723A89F2}" type="parTrans" cxnId="{66DC6371-5B3D-4252-9739-EB1DEC610F55}">
      <dgm:prSet/>
      <dgm:spPr/>
      <dgm:t>
        <a:bodyPr/>
        <a:lstStyle/>
        <a:p>
          <a:endParaRPr lang="ru-RU"/>
        </a:p>
      </dgm:t>
    </dgm:pt>
    <dgm:pt modelId="{A733179E-E335-4E94-B935-D49F34B464AA}" type="sibTrans" cxnId="{66DC6371-5B3D-4252-9739-EB1DEC610F55}">
      <dgm:prSet/>
      <dgm:spPr/>
      <dgm:t>
        <a:bodyPr/>
        <a:lstStyle/>
        <a:p>
          <a:endParaRPr lang="ru-RU"/>
        </a:p>
      </dgm:t>
    </dgm:pt>
    <dgm:pt modelId="{0A2D94B2-7763-47E2-9C67-097C06E7955C}">
      <dgm:prSet/>
      <dgm:spPr/>
      <dgm:t>
        <a:bodyPr/>
        <a:lstStyle/>
        <a:p>
          <a:r>
            <a:rPr lang="ru-RU" dirty="0"/>
            <a:t>Командное шоу (юниоры)</a:t>
          </a:r>
        </a:p>
      </dgm:t>
    </dgm:pt>
    <dgm:pt modelId="{DCC8B0EF-3DBD-4A88-8529-2E651C650F40}" type="parTrans" cxnId="{14F91864-5961-4FD8-9183-7B67EE2AF518}">
      <dgm:prSet/>
      <dgm:spPr/>
      <dgm:t>
        <a:bodyPr/>
        <a:lstStyle/>
        <a:p>
          <a:endParaRPr lang="ru-RU"/>
        </a:p>
      </dgm:t>
    </dgm:pt>
    <dgm:pt modelId="{EB5786B0-E80E-45B3-83F1-E25477F7E21E}" type="sibTrans" cxnId="{14F91864-5961-4FD8-9183-7B67EE2AF518}">
      <dgm:prSet/>
      <dgm:spPr/>
      <dgm:t>
        <a:bodyPr/>
        <a:lstStyle/>
        <a:p>
          <a:endParaRPr lang="ru-RU"/>
        </a:p>
      </dgm:t>
    </dgm:pt>
    <dgm:pt modelId="{7C311E74-092A-442E-9290-4F2B76E01B77}">
      <dgm:prSet/>
      <dgm:spPr/>
      <dgm:t>
        <a:bodyPr/>
        <a:lstStyle/>
        <a:p>
          <a:r>
            <a:rPr lang="ru-RU"/>
            <a:t>Команда из 6-30 спортсменов представляет вольные упражнения с различными видами скакалок в течение не более 3 минут.</a:t>
          </a:r>
        </a:p>
      </dgm:t>
    </dgm:pt>
    <dgm:pt modelId="{A9CD8929-F57A-4A45-B3FC-7109BAF58DE4}" type="parTrans" cxnId="{01FC7EFE-DDAA-48BE-9D9A-3777D22AB4FB}">
      <dgm:prSet/>
      <dgm:spPr/>
      <dgm:t>
        <a:bodyPr/>
        <a:lstStyle/>
        <a:p>
          <a:endParaRPr lang="ru-RU"/>
        </a:p>
      </dgm:t>
    </dgm:pt>
    <dgm:pt modelId="{5F490D8B-B5B9-449A-AD40-E8063A85AC95}" type="sibTrans" cxnId="{01FC7EFE-DDAA-48BE-9D9A-3777D22AB4FB}">
      <dgm:prSet/>
      <dgm:spPr/>
      <dgm:t>
        <a:bodyPr/>
        <a:lstStyle/>
        <a:p>
          <a:endParaRPr lang="ru-RU"/>
        </a:p>
      </dgm:t>
    </dgm:pt>
    <dgm:pt modelId="{6700B1A0-D22E-4E12-92F7-9A2BCCCE1F43}">
      <dgm:prSet/>
      <dgm:spPr/>
      <dgm:t>
        <a:bodyPr/>
        <a:lstStyle/>
        <a:p>
          <a:r>
            <a:rPr lang="ru-RU" dirty="0"/>
            <a:t>Командное шоу (взрослые)</a:t>
          </a:r>
        </a:p>
      </dgm:t>
    </dgm:pt>
    <dgm:pt modelId="{1FE4FAB1-C7BC-4AD5-8020-FBD4B3F943CB}" type="parTrans" cxnId="{47EFA636-57E2-4010-953F-F79B4D552C47}">
      <dgm:prSet/>
      <dgm:spPr/>
      <dgm:t>
        <a:bodyPr/>
        <a:lstStyle/>
        <a:p>
          <a:endParaRPr lang="ru-RU"/>
        </a:p>
      </dgm:t>
    </dgm:pt>
    <dgm:pt modelId="{770E10BD-2F63-426C-A420-4EAED7987459}" type="sibTrans" cxnId="{47EFA636-57E2-4010-953F-F79B4D552C47}">
      <dgm:prSet/>
      <dgm:spPr/>
      <dgm:t>
        <a:bodyPr/>
        <a:lstStyle/>
        <a:p>
          <a:endParaRPr lang="ru-RU"/>
        </a:p>
      </dgm:t>
    </dgm:pt>
    <dgm:pt modelId="{13D29A82-14CA-4640-A9A3-4A0ECCE6086F}">
      <dgm:prSet/>
      <dgm:spPr/>
      <dgm:t>
        <a:bodyPr/>
        <a:lstStyle/>
        <a:p>
          <a:r>
            <a:rPr lang="ru-RU"/>
            <a:t>Команда из 6-30 спортсменов представляет вольные упражнения с различными видами скакалок в течение не более 5 минут.</a:t>
          </a:r>
        </a:p>
      </dgm:t>
    </dgm:pt>
    <dgm:pt modelId="{A532CB73-A346-4FF0-905D-847CB9418866}" type="parTrans" cxnId="{AAF94DC5-17C0-46F9-8D27-9C7034676DE8}">
      <dgm:prSet/>
      <dgm:spPr/>
      <dgm:t>
        <a:bodyPr/>
        <a:lstStyle/>
        <a:p>
          <a:endParaRPr lang="ru-RU"/>
        </a:p>
      </dgm:t>
    </dgm:pt>
    <dgm:pt modelId="{A8C3E9DD-08C4-4FCE-B122-8713CBCC9C58}" type="sibTrans" cxnId="{AAF94DC5-17C0-46F9-8D27-9C7034676DE8}">
      <dgm:prSet/>
      <dgm:spPr/>
      <dgm:t>
        <a:bodyPr/>
        <a:lstStyle/>
        <a:p>
          <a:endParaRPr lang="ru-RU"/>
        </a:p>
      </dgm:t>
    </dgm:pt>
    <dgm:pt modelId="{612961B7-A91A-4CC0-8636-83C214C72709}" type="pres">
      <dgm:prSet presAssocID="{90974F52-0AD8-4230-9E56-C418CBCD19E4}" presName="diagram" presStyleCnt="0">
        <dgm:presLayoutVars>
          <dgm:dir/>
          <dgm:animLvl val="lvl"/>
          <dgm:resizeHandles val="exact"/>
        </dgm:presLayoutVars>
      </dgm:prSet>
      <dgm:spPr/>
    </dgm:pt>
    <dgm:pt modelId="{52A43745-F2F1-4C28-AF21-67B268EE8680}" type="pres">
      <dgm:prSet presAssocID="{8A3888A6-7368-4191-8658-42410FB3384E}" presName="compNode" presStyleCnt="0"/>
      <dgm:spPr/>
    </dgm:pt>
    <dgm:pt modelId="{D61B4F95-9E6E-403F-BA1A-5DCB3B3547E0}" type="pres">
      <dgm:prSet presAssocID="{8A3888A6-7368-4191-8658-42410FB3384E}" presName="childRect" presStyleLbl="bgAcc1" presStyleIdx="0" presStyleCnt="7">
        <dgm:presLayoutVars>
          <dgm:bulletEnabled val="1"/>
        </dgm:presLayoutVars>
      </dgm:prSet>
      <dgm:spPr/>
    </dgm:pt>
    <dgm:pt modelId="{FF28C0D2-833A-4428-949A-1A78742B2EB6}" type="pres">
      <dgm:prSet presAssocID="{8A3888A6-7368-4191-8658-42410FB338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789BF7-B468-481C-9D9D-E4A29617B021}" type="pres">
      <dgm:prSet presAssocID="{8A3888A6-7368-4191-8658-42410FB3384E}" presName="parentRect" presStyleLbl="alignNode1" presStyleIdx="0" presStyleCnt="7"/>
      <dgm:spPr/>
    </dgm:pt>
    <dgm:pt modelId="{1F0A73C4-513B-491D-9241-7894C866EDA2}" type="pres">
      <dgm:prSet presAssocID="{8A3888A6-7368-4191-8658-42410FB3384E}" presName="adorn" presStyleLbl="fgAccFollowNod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B33DAB-7033-4963-B99A-DD29640283B7}" type="pres">
      <dgm:prSet presAssocID="{F7B650CF-EC08-40E7-BFD4-0FADCA2A3790}" presName="sibTrans" presStyleLbl="sibTrans2D1" presStyleIdx="0" presStyleCnt="0"/>
      <dgm:spPr/>
    </dgm:pt>
    <dgm:pt modelId="{23F50C7E-0AEB-4E24-B830-BCB66581E766}" type="pres">
      <dgm:prSet presAssocID="{3E9D4C44-B550-4596-99D9-453489897070}" presName="compNode" presStyleCnt="0"/>
      <dgm:spPr/>
    </dgm:pt>
    <dgm:pt modelId="{CD1A89C4-A398-4B51-9FC7-350FB4CDF190}" type="pres">
      <dgm:prSet presAssocID="{3E9D4C44-B550-4596-99D9-453489897070}" presName="childRect" presStyleLbl="bgAcc1" presStyleIdx="1" presStyleCnt="7">
        <dgm:presLayoutVars>
          <dgm:bulletEnabled val="1"/>
        </dgm:presLayoutVars>
      </dgm:prSet>
      <dgm:spPr/>
    </dgm:pt>
    <dgm:pt modelId="{38A6AF16-4AA4-4D55-9A5D-5995E323E23D}" type="pres">
      <dgm:prSet presAssocID="{3E9D4C44-B550-4596-99D9-45348989707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A85AD47-9641-4E9D-A441-E2479BCD84EE}" type="pres">
      <dgm:prSet presAssocID="{3E9D4C44-B550-4596-99D9-453489897070}" presName="parentRect" presStyleLbl="alignNode1" presStyleIdx="1" presStyleCnt="7"/>
      <dgm:spPr/>
    </dgm:pt>
    <dgm:pt modelId="{5F2D535F-643E-4E87-A8B5-C306E60D6076}" type="pres">
      <dgm:prSet presAssocID="{3E9D4C44-B550-4596-99D9-453489897070}" presName="adorn" presStyleLbl="fgAccFollowNod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9FEB331-9BA9-4314-BAF2-62F2790F33D9}" type="pres">
      <dgm:prSet presAssocID="{AD7B9D78-761C-439E-9C59-9062CDABEE5B}" presName="sibTrans" presStyleLbl="sibTrans2D1" presStyleIdx="0" presStyleCnt="0"/>
      <dgm:spPr/>
    </dgm:pt>
    <dgm:pt modelId="{D68C5948-9303-4D00-9E41-60C016F25DED}" type="pres">
      <dgm:prSet presAssocID="{4B1412B0-81A7-42AA-BCAB-BDB2C43278EC}" presName="compNode" presStyleCnt="0"/>
      <dgm:spPr/>
    </dgm:pt>
    <dgm:pt modelId="{5FC24499-6AAA-4854-9B26-4AD197EDD933}" type="pres">
      <dgm:prSet presAssocID="{4B1412B0-81A7-42AA-BCAB-BDB2C43278EC}" presName="childRect" presStyleLbl="bgAcc1" presStyleIdx="2" presStyleCnt="7">
        <dgm:presLayoutVars>
          <dgm:bulletEnabled val="1"/>
        </dgm:presLayoutVars>
      </dgm:prSet>
      <dgm:spPr/>
    </dgm:pt>
    <dgm:pt modelId="{01162662-5842-47C2-B24E-5EA3A8A2C749}" type="pres">
      <dgm:prSet presAssocID="{4B1412B0-81A7-42AA-BCAB-BDB2C43278E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144048-4E34-4A4B-818F-AFD4A89D6DF3}" type="pres">
      <dgm:prSet presAssocID="{4B1412B0-81A7-42AA-BCAB-BDB2C43278EC}" presName="parentRect" presStyleLbl="alignNode1" presStyleIdx="2" presStyleCnt="7"/>
      <dgm:spPr/>
    </dgm:pt>
    <dgm:pt modelId="{57F6E622-FB97-4A09-ACE5-9BBC4B6145F9}" type="pres">
      <dgm:prSet presAssocID="{4B1412B0-81A7-42AA-BCAB-BDB2C43278EC}" presName="adorn" presStyleLbl="fgAccFollowNod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3E14264-8FB8-4E04-AE27-A49A2E939853}" type="pres">
      <dgm:prSet presAssocID="{DA641155-404F-4908-B9B3-89FC9A97EC17}" presName="sibTrans" presStyleLbl="sibTrans2D1" presStyleIdx="0" presStyleCnt="0"/>
      <dgm:spPr/>
    </dgm:pt>
    <dgm:pt modelId="{B0146B60-90BE-4B62-9EA0-9FBB41D0DDF6}" type="pres">
      <dgm:prSet presAssocID="{F0A31562-2612-45B7-96F5-484CD2D337BF}" presName="compNode" presStyleCnt="0"/>
      <dgm:spPr/>
    </dgm:pt>
    <dgm:pt modelId="{1E5D83BB-C20E-4621-BD05-8DD338A32376}" type="pres">
      <dgm:prSet presAssocID="{F0A31562-2612-45B7-96F5-484CD2D337BF}" presName="childRect" presStyleLbl="bgAcc1" presStyleIdx="3" presStyleCnt="7">
        <dgm:presLayoutVars>
          <dgm:bulletEnabled val="1"/>
        </dgm:presLayoutVars>
      </dgm:prSet>
      <dgm:spPr/>
    </dgm:pt>
    <dgm:pt modelId="{08CCB0CB-C1DB-4ED2-AEEB-9BBF60628333}" type="pres">
      <dgm:prSet presAssocID="{F0A31562-2612-45B7-96F5-484CD2D337B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4711739-83A8-4CEB-8FAC-C7464F3C1F1F}" type="pres">
      <dgm:prSet presAssocID="{F0A31562-2612-45B7-96F5-484CD2D337BF}" presName="parentRect" presStyleLbl="alignNode1" presStyleIdx="3" presStyleCnt="7"/>
      <dgm:spPr/>
    </dgm:pt>
    <dgm:pt modelId="{B75D5ACD-1CDB-44CE-AE62-9A82CBC09E01}" type="pres">
      <dgm:prSet presAssocID="{F0A31562-2612-45B7-96F5-484CD2D337BF}" presName="adorn" presStyleLbl="fgAccFollowNod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9BA1138-8E0E-4C07-835E-3F60CB4D5A8A}" type="pres">
      <dgm:prSet presAssocID="{50B73CB9-63EC-461B-BE87-7AA31503C2B4}" presName="sibTrans" presStyleLbl="sibTrans2D1" presStyleIdx="0" presStyleCnt="0"/>
      <dgm:spPr/>
    </dgm:pt>
    <dgm:pt modelId="{ED0A5437-EF6D-4B7F-A44D-21A7FCAAB474}" type="pres">
      <dgm:prSet presAssocID="{C6D716C0-A47C-4D35-9299-775B8C7CD5D7}" presName="compNode" presStyleCnt="0"/>
      <dgm:spPr/>
    </dgm:pt>
    <dgm:pt modelId="{F8862C79-4E37-4456-8D3C-A441DCF72B6A}" type="pres">
      <dgm:prSet presAssocID="{C6D716C0-A47C-4D35-9299-775B8C7CD5D7}" presName="childRect" presStyleLbl="bgAcc1" presStyleIdx="4" presStyleCnt="7">
        <dgm:presLayoutVars>
          <dgm:bulletEnabled val="1"/>
        </dgm:presLayoutVars>
      </dgm:prSet>
      <dgm:spPr/>
    </dgm:pt>
    <dgm:pt modelId="{6D3294BD-8AFD-4EF4-A936-B79B5F10151D}" type="pres">
      <dgm:prSet presAssocID="{C6D716C0-A47C-4D35-9299-775B8C7CD5D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D65B4B5-65D0-4DA2-B5CA-57BF98AAC420}" type="pres">
      <dgm:prSet presAssocID="{C6D716C0-A47C-4D35-9299-775B8C7CD5D7}" presName="parentRect" presStyleLbl="alignNode1" presStyleIdx="4" presStyleCnt="7"/>
      <dgm:spPr/>
    </dgm:pt>
    <dgm:pt modelId="{907BD2D6-8695-4B8A-A308-D4772BBB2C13}" type="pres">
      <dgm:prSet presAssocID="{C6D716C0-A47C-4D35-9299-775B8C7CD5D7}" presName="adorn" presStyleLbl="fgAccFollowNod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CD135CC-D2CB-411F-956E-FCD0E267485B}" type="pres">
      <dgm:prSet presAssocID="{0939CC70-E7BC-4974-A3DA-CD305EBCA98D}" presName="sibTrans" presStyleLbl="sibTrans2D1" presStyleIdx="0" presStyleCnt="0"/>
      <dgm:spPr/>
    </dgm:pt>
    <dgm:pt modelId="{CC2B6096-5C5B-441E-98B1-8AD342B2722B}" type="pres">
      <dgm:prSet presAssocID="{0A2D94B2-7763-47E2-9C67-097C06E7955C}" presName="compNode" presStyleCnt="0"/>
      <dgm:spPr/>
    </dgm:pt>
    <dgm:pt modelId="{B17502C5-D752-4E14-AC54-FDF3361B1676}" type="pres">
      <dgm:prSet presAssocID="{0A2D94B2-7763-47E2-9C67-097C06E7955C}" presName="childRect" presStyleLbl="bgAcc1" presStyleIdx="5" presStyleCnt="7">
        <dgm:presLayoutVars>
          <dgm:bulletEnabled val="1"/>
        </dgm:presLayoutVars>
      </dgm:prSet>
      <dgm:spPr/>
    </dgm:pt>
    <dgm:pt modelId="{CE2DC6C0-C8F5-4E8D-B468-F69753E75673}" type="pres">
      <dgm:prSet presAssocID="{0A2D94B2-7763-47E2-9C67-097C06E7955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7486B18-931A-4528-B4B9-854D2255D61E}" type="pres">
      <dgm:prSet presAssocID="{0A2D94B2-7763-47E2-9C67-097C06E7955C}" presName="parentRect" presStyleLbl="alignNode1" presStyleIdx="5" presStyleCnt="7"/>
      <dgm:spPr/>
    </dgm:pt>
    <dgm:pt modelId="{B08B616E-77CC-4453-8020-460E4E2A4E31}" type="pres">
      <dgm:prSet presAssocID="{0A2D94B2-7763-47E2-9C67-097C06E7955C}" presName="adorn" presStyleLbl="fgAccFollowNod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44993557-CB62-477E-8855-30A14108E0FD}" type="pres">
      <dgm:prSet presAssocID="{EB5786B0-E80E-45B3-83F1-E25477F7E21E}" presName="sibTrans" presStyleLbl="sibTrans2D1" presStyleIdx="0" presStyleCnt="0"/>
      <dgm:spPr/>
    </dgm:pt>
    <dgm:pt modelId="{77630BE6-91B4-48F6-A40B-19CFE0C713ED}" type="pres">
      <dgm:prSet presAssocID="{6700B1A0-D22E-4E12-92F7-9A2BCCCE1F43}" presName="compNode" presStyleCnt="0"/>
      <dgm:spPr/>
    </dgm:pt>
    <dgm:pt modelId="{48E93737-5FAC-485A-88E5-B377F7BA21CE}" type="pres">
      <dgm:prSet presAssocID="{6700B1A0-D22E-4E12-92F7-9A2BCCCE1F43}" presName="childRect" presStyleLbl="bgAcc1" presStyleIdx="6" presStyleCnt="7">
        <dgm:presLayoutVars>
          <dgm:bulletEnabled val="1"/>
        </dgm:presLayoutVars>
      </dgm:prSet>
      <dgm:spPr/>
    </dgm:pt>
    <dgm:pt modelId="{3DE4C4AE-88F9-461A-988A-FC28A094B905}" type="pres">
      <dgm:prSet presAssocID="{6700B1A0-D22E-4E12-92F7-9A2BCCCE1F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B1DD82A-0201-4097-8144-E6928667A5D3}" type="pres">
      <dgm:prSet presAssocID="{6700B1A0-D22E-4E12-92F7-9A2BCCCE1F43}" presName="parentRect" presStyleLbl="alignNode1" presStyleIdx="6" presStyleCnt="7"/>
      <dgm:spPr/>
    </dgm:pt>
    <dgm:pt modelId="{1399A3E0-5406-4CA7-A12C-E9D994DCF6D2}" type="pres">
      <dgm:prSet presAssocID="{6700B1A0-D22E-4E12-92F7-9A2BCCCE1F43}" presName="adorn" presStyleLbl="fgAccFollowNod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5F76AB0D-1121-4FC9-B574-67C570522C94}" type="presOf" srcId="{AD7B9D78-761C-439E-9C59-9062CDABEE5B}" destId="{E9FEB331-9BA9-4314-BAF2-62F2790F33D9}" srcOrd="0" destOrd="0" presId="urn:microsoft.com/office/officeart/2005/8/layout/bList2"/>
    <dgm:cxn modelId="{DDE3F01B-2AC6-403C-811D-9DB1909772CC}" type="presOf" srcId="{F0A31562-2612-45B7-96F5-484CD2D337BF}" destId="{08CCB0CB-C1DB-4ED2-AEEB-9BBF60628333}" srcOrd="0" destOrd="0" presId="urn:microsoft.com/office/officeart/2005/8/layout/bList2"/>
    <dgm:cxn modelId="{7E3C7A1F-ECE1-45EA-A997-9EA7BEF83E1C}" type="presOf" srcId="{87F60120-43E2-463E-8B94-FD3427471DAF}" destId="{F8862C79-4E37-4456-8D3C-A441DCF72B6A}" srcOrd="0" destOrd="0" presId="urn:microsoft.com/office/officeart/2005/8/layout/bList2"/>
    <dgm:cxn modelId="{DE3F2E25-FB26-485A-A87A-D638B645802D}" type="presOf" srcId="{6700B1A0-D22E-4E12-92F7-9A2BCCCE1F43}" destId="{3DE4C4AE-88F9-461A-988A-FC28A094B905}" srcOrd="0" destOrd="0" presId="urn:microsoft.com/office/officeart/2005/8/layout/bList2"/>
    <dgm:cxn modelId="{8A0C1027-1AA8-47ED-8B64-76B659FB03CE}" type="presOf" srcId="{C6D716C0-A47C-4D35-9299-775B8C7CD5D7}" destId="{4D65B4B5-65D0-4DA2-B5CA-57BF98AAC420}" srcOrd="1" destOrd="0" presId="urn:microsoft.com/office/officeart/2005/8/layout/bList2"/>
    <dgm:cxn modelId="{A6629E27-D223-41F1-8F7C-50538AB47238}" type="presOf" srcId="{3E9D4C44-B550-4596-99D9-453489897070}" destId="{38A6AF16-4AA4-4D55-9A5D-5995E323E23D}" srcOrd="0" destOrd="0" presId="urn:microsoft.com/office/officeart/2005/8/layout/bList2"/>
    <dgm:cxn modelId="{2D6A8228-1030-4185-B5D8-49FA7BC85440}" type="presOf" srcId="{8A3888A6-7368-4191-8658-42410FB3384E}" destId="{75789BF7-B468-481C-9D9D-E4A29617B021}" srcOrd="1" destOrd="0" presId="urn:microsoft.com/office/officeart/2005/8/layout/bList2"/>
    <dgm:cxn modelId="{DD124A29-E4E1-44A3-86A9-102137F0FE5F}" type="presOf" srcId="{6700B1A0-D22E-4E12-92F7-9A2BCCCE1F43}" destId="{1B1DD82A-0201-4097-8144-E6928667A5D3}" srcOrd="1" destOrd="0" presId="urn:microsoft.com/office/officeart/2005/8/layout/bList2"/>
    <dgm:cxn modelId="{BB69922C-4359-4866-AC85-9E39BC21664A}" type="presOf" srcId="{4B1412B0-81A7-42AA-BCAB-BDB2C43278EC}" destId="{01162662-5842-47C2-B24E-5EA3A8A2C749}" srcOrd="0" destOrd="0" presId="urn:microsoft.com/office/officeart/2005/8/layout/bList2"/>
    <dgm:cxn modelId="{42CDCB32-BA78-4294-92F7-482C26E68B76}" type="presOf" srcId="{EB5786B0-E80E-45B3-83F1-E25477F7E21E}" destId="{44993557-CB62-477E-8855-30A14108E0FD}" srcOrd="0" destOrd="0" presId="urn:microsoft.com/office/officeart/2005/8/layout/bList2"/>
    <dgm:cxn modelId="{47EFA636-57E2-4010-953F-F79B4D552C47}" srcId="{90974F52-0AD8-4230-9E56-C418CBCD19E4}" destId="{6700B1A0-D22E-4E12-92F7-9A2BCCCE1F43}" srcOrd="6" destOrd="0" parTransId="{1FE4FAB1-C7BC-4AD5-8020-FBD4B3F943CB}" sibTransId="{770E10BD-2F63-426C-A420-4EAED7987459}"/>
    <dgm:cxn modelId="{47093C3B-9B88-4591-B236-FBBD1C4AF013}" type="presOf" srcId="{3F713612-F817-480A-B42F-A6D0FEF441E4}" destId="{5FC24499-6AAA-4854-9B26-4AD197EDD933}" srcOrd="0" destOrd="0" presId="urn:microsoft.com/office/officeart/2005/8/layout/bList2"/>
    <dgm:cxn modelId="{6067933B-5178-4516-BEAC-90F8ED04120B}" type="presOf" srcId="{4B1412B0-81A7-42AA-BCAB-BDB2C43278EC}" destId="{77144048-4E34-4A4B-818F-AFD4A89D6DF3}" srcOrd="1" destOrd="0" presId="urn:microsoft.com/office/officeart/2005/8/layout/bList2"/>
    <dgm:cxn modelId="{0947703D-480E-4D43-A055-060FAD5696BD}" srcId="{90974F52-0AD8-4230-9E56-C418CBCD19E4}" destId="{8A3888A6-7368-4191-8658-42410FB3384E}" srcOrd="0" destOrd="0" parTransId="{F10F98B4-CACA-4498-B4D6-CD8E834CA2A3}" sibTransId="{F7B650CF-EC08-40E7-BFD4-0FADCA2A3790}"/>
    <dgm:cxn modelId="{BCD10A40-BAD7-48B5-815F-C56CC1E13E9B}" type="presOf" srcId="{0939CC70-E7BC-4974-A3DA-CD305EBCA98D}" destId="{BCD135CC-D2CB-411F-956E-FCD0E267485B}" srcOrd="0" destOrd="0" presId="urn:microsoft.com/office/officeart/2005/8/layout/bList2"/>
    <dgm:cxn modelId="{AE58D75C-FF3D-4DB8-BAF7-8C6894FA60EF}" type="presOf" srcId="{CE4CD7C8-79CC-4E20-82B9-A7228F3CE804}" destId="{CD1A89C4-A398-4B51-9FC7-350FB4CDF190}" srcOrd="0" destOrd="0" presId="urn:microsoft.com/office/officeart/2005/8/layout/bList2"/>
    <dgm:cxn modelId="{2C245A60-2786-4038-8378-F39B488CB8B1}" type="presOf" srcId="{DA641155-404F-4908-B9B3-89FC9A97EC17}" destId="{63E14264-8FB8-4E04-AE27-A49A2E939853}" srcOrd="0" destOrd="0" presId="urn:microsoft.com/office/officeart/2005/8/layout/bList2"/>
    <dgm:cxn modelId="{14F91864-5961-4FD8-9183-7B67EE2AF518}" srcId="{90974F52-0AD8-4230-9E56-C418CBCD19E4}" destId="{0A2D94B2-7763-47E2-9C67-097C06E7955C}" srcOrd="5" destOrd="0" parTransId="{DCC8B0EF-3DBD-4A88-8529-2E651C650F40}" sibTransId="{EB5786B0-E80E-45B3-83F1-E25477F7E21E}"/>
    <dgm:cxn modelId="{3B19D766-8409-448F-91B8-221B1A26E9C8}" type="presOf" srcId="{8A3888A6-7368-4191-8658-42410FB3384E}" destId="{FF28C0D2-833A-4428-949A-1A78742B2EB6}" srcOrd="0" destOrd="0" presId="urn:microsoft.com/office/officeart/2005/8/layout/bList2"/>
    <dgm:cxn modelId="{0EFE7567-010F-4BBE-B3BB-3B699F77B9C7}" srcId="{90974F52-0AD8-4230-9E56-C418CBCD19E4}" destId="{C6D716C0-A47C-4D35-9299-775B8C7CD5D7}" srcOrd="4" destOrd="0" parTransId="{DB5743DA-482C-45B7-9D53-6B0ED9D562A5}" sibTransId="{0939CC70-E7BC-4974-A3DA-CD305EBCA98D}"/>
    <dgm:cxn modelId="{8F8C3269-4866-4E43-A928-18513D6F9505}" type="presOf" srcId="{0A2D94B2-7763-47E2-9C67-097C06E7955C}" destId="{CE2DC6C0-C8F5-4E8D-B468-F69753E75673}" srcOrd="0" destOrd="0" presId="urn:microsoft.com/office/officeart/2005/8/layout/bList2"/>
    <dgm:cxn modelId="{66DC6371-5B3D-4252-9739-EB1DEC610F55}" srcId="{C6D716C0-A47C-4D35-9299-775B8C7CD5D7}" destId="{87F60120-43E2-463E-8B94-FD3427471DAF}" srcOrd="0" destOrd="0" parTransId="{02613EA1-1D72-4B77-B40E-CDAD723A89F2}" sibTransId="{A733179E-E335-4E94-B935-D49F34B464AA}"/>
    <dgm:cxn modelId="{AAE27A51-9C90-4AA3-8537-F320B079FE7A}" type="presOf" srcId="{50B73CB9-63EC-461B-BE87-7AA31503C2B4}" destId="{49BA1138-8E0E-4C07-835E-3F60CB4D5A8A}" srcOrd="0" destOrd="0" presId="urn:microsoft.com/office/officeart/2005/8/layout/bList2"/>
    <dgm:cxn modelId="{CAD73356-1743-462B-94CF-6A875FD5CFDB}" srcId="{4B1412B0-81A7-42AA-BCAB-BDB2C43278EC}" destId="{3F713612-F817-480A-B42F-A6D0FEF441E4}" srcOrd="0" destOrd="0" parTransId="{32BD3967-BB97-4357-AC2E-B81DE1C186B0}" sibTransId="{43C51BE9-7777-4B9F-AD1C-BC4D713B27FD}"/>
    <dgm:cxn modelId="{2EDA2C7F-1E97-4A55-93E2-1120C06862E2}" type="presOf" srcId="{3E9D4C44-B550-4596-99D9-453489897070}" destId="{CA85AD47-9641-4E9D-A441-E2479BCD84EE}" srcOrd="1" destOrd="0" presId="urn:microsoft.com/office/officeart/2005/8/layout/bList2"/>
    <dgm:cxn modelId="{FDB3C796-FB6F-4628-9D53-583FDE7F60B0}" type="presOf" srcId="{D7013C7A-90E2-4CBF-A393-703FCBD64065}" destId="{1E5D83BB-C20E-4621-BD05-8DD338A32376}" srcOrd="0" destOrd="0" presId="urn:microsoft.com/office/officeart/2005/8/layout/bList2"/>
    <dgm:cxn modelId="{7031169E-BA0C-4885-B6D0-E6E1F890C8D2}" srcId="{90974F52-0AD8-4230-9E56-C418CBCD19E4}" destId="{F0A31562-2612-45B7-96F5-484CD2D337BF}" srcOrd="3" destOrd="0" parTransId="{A0F777B7-6C3E-44F4-BC10-B24A61470B0C}" sibTransId="{50B73CB9-63EC-461B-BE87-7AA31503C2B4}"/>
    <dgm:cxn modelId="{7443B4A7-ACE8-471B-866F-70BD2078FC2A}" type="presOf" srcId="{13D29A82-14CA-4640-A9A3-4A0ECCE6086F}" destId="{48E93737-5FAC-485A-88E5-B377F7BA21CE}" srcOrd="0" destOrd="0" presId="urn:microsoft.com/office/officeart/2005/8/layout/bList2"/>
    <dgm:cxn modelId="{B83E4CAC-765E-4CE7-97EB-324812263D17}" srcId="{3E9D4C44-B550-4596-99D9-453489897070}" destId="{CE4CD7C8-79CC-4E20-82B9-A7228F3CE804}" srcOrd="0" destOrd="0" parTransId="{57280119-F2C7-40ED-ADFE-578C362900E2}" sibTransId="{01869CFA-A5B9-463A-AF6E-C619916F77B4}"/>
    <dgm:cxn modelId="{7D84CDB7-C651-4906-81C3-EB4034655ADC}" srcId="{F0A31562-2612-45B7-96F5-484CD2D337BF}" destId="{D7013C7A-90E2-4CBF-A393-703FCBD64065}" srcOrd="0" destOrd="0" parTransId="{B3A71694-25D4-4BB2-AC57-68983026C468}" sibTransId="{5C125B92-AD2C-4328-B76F-C0B88749A408}"/>
    <dgm:cxn modelId="{AAF94DC5-17C0-46F9-8D27-9C7034676DE8}" srcId="{6700B1A0-D22E-4E12-92F7-9A2BCCCE1F43}" destId="{13D29A82-14CA-4640-A9A3-4A0ECCE6086F}" srcOrd="0" destOrd="0" parTransId="{A532CB73-A346-4FF0-905D-847CB9418866}" sibTransId="{A8C3E9DD-08C4-4FCE-B122-8713CBCC9C58}"/>
    <dgm:cxn modelId="{351FFDD1-3DDF-4C5F-B9DF-719B303685F6}" type="presOf" srcId="{F0A31562-2612-45B7-96F5-484CD2D337BF}" destId="{F4711739-83A8-4CEB-8FAC-C7464F3C1F1F}" srcOrd="1" destOrd="0" presId="urn:microsoft.com/office/officeart/2005/8/layout/bList2"/>
    <dgm:cxn modelId="{F1AD4FD9-B326-403C-8F46-7DD2596DEC23}" type="presOf" srcId="{C6D716C0-A47C-4D35-9299-775B8C7CD5D7}" destId="{6D3294BD-8AFD-4EF4-A936-B79B5F10151D}" srcOrd="0" destOrd="0" presId="urn:microsoft.com/office/officeart/2005/8/layout/bList2"/>
    <dgm:cxn modelId="{A9F2A5D9-0176-4D13-8E53-568911EC7FEA}" type="presOf" srcId="{CF9C69A4-4177-40E0-8714-9DF9A775D728}" destId="{D61B4F95-9E6E-403F-BA1A-5DCB3B3547E0}" srcOrd="0" destOrd="0" presId="urn:microsoft.com/office/officeart/2005/8/layout/bList2"/>
    <dgm:cxn modelId="{50D8A5DC-DD6F-4CEA-8B8C-F90C954CDFD1}" srcId="{8A3888A6-7368-4191-8658-42410FB3384E}" destId="{CF9C69A4-4177-40E0-8714-9DF9A775D728}" srcOrd="0" destOrd="0" parTransId="{987ECDAD-7AD5-4F5C-9380-04407039D098}" sibTransId="{0B3E132E-894A-4261-B335-A84CEBF5E9CE}"/>
    <dgm:cxn modelId="{CB5A37DF-81C0-461A-B979-7D869167E881}" type="presOf" srcId="{F7B650CF-EC08-40E7-BFD4-0FADCA2A3790}" destId="{48B33DAB-7033-4963-B99A-DD29640283B7}" srcOrd="0" destOrd="0" presId="urn:microsoft.com/office/officeart/2005/8/layout/bList2"/>
    <dgm:cxn modelId="{1867DEDF-D9C0-4997-B750-D7251B7D27E1}" type="presOf" srcId="{0A2D94B2-7763-47E2-9C67-097C06E7955C}" destId="{F7486B18-931A-4528-B4B9-854D2255D61E}" srcOrd="1" destOrd="0" presId="urn:microsoft.com/office/officeart/2005/8/layout/bList2"/>
    <dgm:cxn modelId="{1754B3EF-B9DF-4C88-B440-863159D0763C}" srcId="{90974F52-0AD8-4230-9E56-C418CBCD19E4}" destId="{3E9D4C44-B550-4596-99D9-453489897070}" srcOrd="1" destOrd="0" parTransId="{755E4C3F-C10C-4089-94CC-203BE6C70BC4}" sibTransId="{AD7B9D78-761C-439E-9C59-9062CDABEE5B}"/>
    <dgm:cxn modelId="{796D04F8-2D0B-4BE8-921A-2E79501EE423}" type="presOf" srcId="{7C311E74-092A-442E-9290-4F2B76E01B77}" destId="{B17502C5-D752-4E14-AC54-FDF3361B1676}" srcOrd="0" destOrd="0" presId="urn:microsoft.com/office/officeart/2005/8/layout/bList2"/>
    <dgm:cxn modelId="{1327BFFC-377B-449D-88B3-1335D9729553}" srcId="{90974F52-0AD8-4230-9E56-C418CBCD19E4}" destId="{4B1412B0-81A7-42AA-BCAB-BDB2C43278EC}" srcOrd="2" destOrd="0" parTransId="{2C6D46BA-2E31-4B4F-8469-94A5DEDFA6AD}" sibTransId="{DA641155-404F-4908-B9B3-89FC9A97EC17}"/>
    <dgm:cxn modelId="{A1BAA1FD-1416-44FD-9F11-6C07AA6C784D}" type="presOf" srcId="{90974F52-0AD8-4230-9E56-C418CBCD19E4}" destId="{612961B7-A91A-4CC0-8636-83C214C72709}" srcOrd="0" destOrd="0" presId="urn:microsoft.com/office/officeart/2005/8/layout/bList2"/>
    <dgm:cxn modelId="{01FC7EFE-DDAA-48BE-9D9A-3777D22AB4FB}" srcId="{0A2D94B2-7763-47E2-9C67-097C06E7955C}" destId="{7C311E74-092A-442E-9290-4F2B76E01B77}" srcOrd="0" destOrd="0" parTransId="{A9CD8929-F57A-4A45-B3FC-7109BAF58DE4}" sibTransId="{5F490D8B-B5B9-449A-AD40-E8063A85AC95}"/>
    <dgm:cxn modelId="{DA49CA89-7E24-4970-82EA-E45427BD13BD}" type="presParOf" srcId="{612961B7-A91A-4CC0-8636-83C214C72709}" destId="{52A43745-F2F1-4C28-AF21-67B268EE8680}" srcOrd="0" destOrd="0" presId="urn:microsoft.com/office/officeart/2005/8/layout/bList2"/>
    <dgm:cxn modelId="{D6CA8ACB-B636-4C37-88AB-D38ECFF4C8E2}" type="presParOf" srcId="{52A43745-F2F1-4C28-AF21-67B268EE8680}" destId="{D61B4F95-9E6E-403F-BA1A-5DCB3B3547E0}" srcOrd="0" destOrd="0" presId="urn:microsoft.com/office/officeart/2005/8/layout/bList2"/>
    <dgm:cxn modelId="{45EEC582-D5AD-4D73-9270-FD5B7A978FC5}" type="presParOf" srcId="{52A43745-F2F1-4C28-AF21-67B268EE8680}" destId="{FF28C0D2-833A-4428-949A-1A78742B2EB6}" srcOrd="1" destOrd="0" presId="urn:microsoft.com/office/officeart/2005/8/layout/bList2"/>
    <dgm:cxn modelId="{3C5F8800-659B-41C9-AD95-D2D9D4E94193}" type="presParOf" srcId="{52A43745-F2F1-4C28-AF21-67B268EE8680}" destId="{75789BF7-B468-481C-9D9D-E4A29617B021}" srcOrd="2" destOrd="0" presId="urn:microsoft.com/office/officeart/2005/8/layout/bList2"/>
    <dgm:cxn modelId="{16E5E39E-FF45-40FA-AB18-41C0748E29C8}" type="presParOf" srcId="{52A43745-F2F1-4C28-AF21-67B268EE8680}" destId="{1F0A73C4-513B-491D-9241-7894C866EDA2}" srcOrd="3" destOrd="0" presId="urn:microsoft.com/office/officeart/2005/8/layout/bList2"/>
    <dgm:cxn modelId="{9AD23AF3-69D4-4AC5-8BE7-E482CCA5113A}" type="presParOf" srcId="{612961B7-A91A-4CC0-8636-83C214C72709}" destId="{48B33DAB-7033-4963-B99A-DD29640283B7}" srcOrd="1" destOrd="0" presId="urn:microsoft.com/office/officeart/2005/8/layout/bList2"/>
    <dgm:cxn modelId="{0F7A75A0-2FD4-4C64-B613-D35B000AC277}" type="presParOf" srcId="{612961B7-A91A-4CC0-8636-83C214C72709}" destId="{23F50C7E-0AEB-4E24-B830-BCB66581E766}" srcOrd="2" destOrd="0" presId="urn:microsoft.com/office/officeart/2005/8/layout/bList2"/>
    <dgm:cxn modelId="{2A95537B-9607-43A2-BB55-C64469D6FAD1}" type="presParOf" srcId="{23F50C7E-0AEB-4E24-B830-BCB66581E766}" destId="{CD1A89C4-A398-4B51-9FC7-350FB4CDF190}" srcOrd="0" destOrd="0" presId="urn:microsoft.com/office/officeart/2005/8/layout/bList2"/>
    <dgm:cxn modelId="{3F633C5C-53C7-47B0-986D-BC4A2A026654}" type="presParOf" srcId="{23F50C7E-0AEB-4E24-B830-BCB66581E766}" destId="{38A6AF16-4AA4-4D55-9A5D-5995E323E23D}" srcOrd="1" destOrd="0" presId="urn:microsoft.com/office/officeart/2005/8/layout/bList2"/>
    <dgm:cxn modelId="{3407D179-29BD-4F95-A584-2DED555E9FE3}" type="presParOf" srcId="{23F50C7E-0AEB-4E24-B830-BCB66581E766}" destId="{CA85AD47-9641-4E9D-A441-E2479BCD84EE}" srcOrd="2" destOrd="0" presId="urn:microsoft.com/office/officeart/2005/8/layout/bList2"/>
    <dgm:cxn modelId="{B2DE1945-FFEE-4ED8-8FE3-98F519343550}" type="presParOf" srcId="{23F50C7E-0AEB-4E24-B830-BCB66581E766}" destId="{5F2D535F-643E-4E87-A8B5-C306E60D6076}" srcOrd="3" destOrd="0" presId="urn:microsoft.com/office/officeart/2005/8/layout/bList2"/>
    <dgm:cxn modelId="{3F510641-635F-436A-98BB-C3A4F236C228}" type="presParOf" srcId="{612961B7-A91A-4CC0-8636-83C214C72709}" destId="{E9FEB331-9BA9-4314-BAF2-62F2790F33D9}" srcOrd="3" destOrd="0" presId="urn:microsoft.com/office/officeart/2005/8/layout/bList2"/>
    <dgm:cxn modelId="{1E837069-AFED-4909-B635-66130AA9541A}" type="presParOf" srcId="{612961B7-A91A-4CC0-8636-83C214C72709}" destId="{D68C5948-9303-4D00-9E41-60C016F25DED}" srcOrd="4" destOrd="0" presId="urn:microsoft.com/office/officeart/2005/8/layout/bList2"/>
    <dgm:cxn modelId="{BA76AFE5-ED95-42FE-97EB-308425E53DA0}" type="presParOf" srcId="{D68C5948-9303-4D00-9E41-60C016F25DED}" destId="{5FC24499-6AAA-4854-9B26-4AD197EDD933}" srcOrd="0" destOrd="0" presId="urn:microsoft.com/office/officeart/2005/8/layout/bList2"/>
    <dgm:cxn modelId="{CD50F95F-C824-494C-91D5-07DDA8523CAB}" type="presParOf" srcId="{D68C5948-9303-4D00-9E41-60C016F25DED}" destId="{01162662-5842-47C2-B24E-5EA3A8A2C749}" srcOrd="1" destOrd="0" presId="urn:microsoft.com/office/officeart/2005/8/layout/bList2"/>
    <dgm:cxn modelId="{1D094171-88E5-4B6C-AD51-50F6E07C60FC}" type="presParOf" srcId="{D68C5948-9303-4D00-9E41-60C016F25DED}" destId="{77144048-4E34-4A4B-818F-AFD4A89D6DF3}" srcOrd="2" destOrd="0" presId="urn:microsoft.com/office/officeart/2005/8/layout/bList2"/>
    <dgm:cxn modelId="{DBE7AB7D-45AC-4D33-91E3-3AB8F9F537F6}" type="presParOf" srcId="{D68C5948-9303-4D00-9E41-60C016F25DED}" destId="{57F6E622-FB97-4A09-ACE5-9BBC4B6145F9}" srcOrd="3" destOrd="0" presId="urn:microsoft.com/office/officeart/2005/8/layout/bList2"/>
    <dgm:cxn modelId="{C34748ED-35E4-48E6-92A6-E376343357F8}" type="presParOf" srcId="{612961B7-A91A-4CC0-8636-83C214C72709}" destId="{63E14264-8FB8-4E04-AE27-A49A2E939853}" srcOrd="5" destOrd="0" presId="urn:microsoft.com/office/officeart/2005/8/layout/bList2"/>
    <dgm:cxn modelId="{2041567F-EAA1-4458-87BD-B7302EF8B727}" type="presParOf" srcId="{612961B7-A91A-4CC0-8636-83C214C72709}" destId="{B0146B60-90BE-4B62-9EA0-9FBB41D0DDF6}" srcOrd="6" destOrd="0" presId="urn:microsoft.com/office/officeart/2005/8/layout/bList2"/>
    <dgm:cxn modelId="{35C3C31F-41B9-49B9-89FE-274BF9117643}" type="presParOf" srcId="{B0146B60-90BE-4B62-9EA0-9FBB41D0DDF6}" destId="{1E5D83BB-C20E-4621-BD05-8DD338A32376}" srcOrd="0" destOrd="0" presId="urn:microsoft.com/office/officeart/2005/8/layout/bList2"/>
    <dgm:cxn modelId="{5E4D030E-D940-4C59-9869-6D9AA7637A61}" type="presParOf" srcId="{B0146B60-90BE-4B62-9EA0-9FBB41D0DDF6}" destId="{08CCB0CB-C1DB-4ED2-AEEB-9BBF60628333}" srcOrd="1" destOrd="0" presId="urn:microsoft.com/office/officeart/2005/8/layout/bList2"/>
    <dgm:cxn modelId="{686A170F-A03F-418C-BC51-B30CA00DB87B}" type="presParOf" srcId="{B0146B60-90BE-4B62-9EA0-9FBB41D0DDF6}" destId="{F4711739-83A8-4CEB-8FAC-C7464F3C1F1F}" srcOrd="2" destOrd="0" presId="urn:microsoft.com/office/officeart/2005/8/layout/bList2"/>
    <dgm:cxn modelId="{492B9610-EF5A-4AC5-A007-887E3817148C}" type="presParOf" srcId="{B0146B60-90BE-4B62-9EA0-9FBB41D0DDF6}" destId="{B75D5ACD-1CDB-44CE-AE62-9A82CBC09E01}" srcOrd="3" destOrd="0" presId="urn:microsoft.com/office/officeart/2005/8/layout/bList2"/>
    <dgm:cxn modelId="{94BE5C91-4124-4F4D-9832-C8EC7D78C430}" type="presParOf" srcId="{612961B7-A91A-4CC0-8636-83C214C72709}" destId="{49BA1138-8E0E-4C07-835E-3F60CB4D5A8A}" srcOrd="7" destOrd="0" presId="urn:microsoft.com/office/officeart/2005/8/layout/bList2"/>
    <dgm:cxn modelId="{C9D9C353-FD90-4D58-BC05-3431BD474DE8}" type="presParOf" srcId="{612961B7-A91A-4CC0-8636-83C214C72709}" destId="{ED0A5437-EF6D-4B7F-A44D-21A7FCAAB474}" srcOrd="8" destOrd="0" presId="urn:microsoft.com/office/officeart/2005/8/layout/bList2"/>
    <dgm:cxn modelId="{58AC6F05-B10A-46F0-AC1A-F3B3887304A4}" type="presParOf" srcId="{ED0A5437-EF6D-4B7F-A44D-21A7FCAAB474}" destId="{F8862C79-4E37-4456-8D3C-A441DCF72B6A}" srcOrd="0" destOrd="0" presId="urn:microsoft.com/office/officeart/2005/8/layout/bList2"/>
    <dgm:cxn modelId="{F9141AD0-51EA-4E48-A86D-93A37E3310DF}" type="presParOf" srcId="{ED0A5437-EF6D-4B7F-A44D-21A7FCAAB474}" destId="{6D3294BD-8AFD-4EF4-A936-B79B5F10151D}" srcOrd="1" destOrd="0" presId="urn:microsoft.com/office/officeart/2005/8/layout/bList2"/>
    <dgm:cxn modelId="{79581CDE-ADD6-417F-A1D4-41D658BB49BF}" type="presParOf" srcId="{ED0A5437-EF6D-4B7F-A44D-21A7FCAAB474}" destId="{4D65B4B5-65D0-4DA2-B5CA-57BF98AAC420}" srcOrd="2" destOrd="0" presId="urn:microsoft.com/office/officeart/2005/8/layout/bList2"/>
    <dgm:cxn modelId="{C72EBC4B-E022-467A-BCA4-CB08C84ED120}" type="presParOf" srcId="{ED0A5437-EF6D-4B7F-A44D-21A7FCAAB474}" destId="{907BD2D6-8695-4B8A-A308-D4772BBB2C13}" srcOrd="3" destOrd="0" presId="urn:microsoft.com/office/officeart/2005/8/layout/bList2"/>
    <dgm:cxn modelId="{FA9930CE-CFBA-4EC9-8A38-62F902AEA5B3}" type="presParOf" srcId="{612961B7-A91A-4CC0-8636-83C214C72709}" destId="{BCD135CC-D2CB-411F-956E-FCD0E267485B}" srcOrd="9" destOrd="0" presId="urn:microsoft.com/office/officeart/2005/8/layout/bList2"/>
    <dgm:cxn modelId="{D8E6303B-0B37-4281-9F32-4AA2561BB33C}" type="presParOf" srcId="{612961B7-A91A-4CC0-8636-83C214C72709}" destId="{CC2B6096-5C5B-441E-98B1-8AD342B2722B}" srcOrd="10" destOrd="0" presId="urn:microsoft.com/office/officeart/2005/8/layout/bList2"/>
    <dgm:cxn modelId="{3AC60CFC-DE81-4FA0-B2A0-502D3C4A64C8}" type="presParOf" srcId="{CC2B6096-5C5B-441E-98B1-8AD342B2722B}" destId="{B17502C5-D752-4E14-AC54-FDF3361B1676}" srcOrd="0" destOrd="0" presId="urn:microsoft.com/office/officeart/2005/8/layout/bList2"/>
    <dgm:cxn modelId="{0F519622-8170-4593-8D82-F562E519E4F3}" type="presParOf" srcId="{CC2B6096-5C5B-441E-98B1-8AD342B2722B}" destId="{CE2DC6C0-C8F5-4E8D-B468-F69753E75673}" srcOrd="1" destOrd="0" presId="urn:microsoft.com/office/officeart/2005/8/layout/bList2"/>
    <dgm:cxn modelId="{A6675943-4907-475F-BCB1-76BEA6A32C37}" type="presParOf" srcId="{CC2B6096-5C5B-441E-98B1-8AD342B2722B}" destId="{F7486B18-931A-4528-B4B9-854D2255D61E}" srcOrd="2" destOrd="0" presId="urn:microsoft.com/office/officeart/2005/8/layout/bList2"/>
    <dgm:cxn modelId="{C06FE573-63F2-4A3B-A107-617A28D4F671}" type="presParOf" srcId="{CC2B6096-5C5B-441E-98B1-8AD342B2722B}" destId="{B08B616E-77CC-4453-8020-460E4E2A4E31}" srcOrd="3" destOrd="0" presId="urn:microsoft.com/office/officeart/2005/8/layout/bList2"/>
    <dgm:cxn modelId="{9DF6CD96-81C3-4266-80BA-E8F41EDC90C8}" type="presParOf" srcId="{612961B7-A91A-4CC0-8636-83C214C72709}" destId="{44993557-CB62-477E-8855-30A14108E0FD}" srcOrd="11" destOrd="0" presId="urn:microsoft.com/office/officeart/2005/8/layout/bList2"/>
    <dgm:cxn modelId="{1B3F2728-B445-448F-BCE5-2D00C5320831}" type="presParOf" srcId="{612961B7-A91A-4CC0-8636-83C214C72709}" destId="{77630BE6-91B4-48F6-A40B-19CFE0C713ED}" srcOrd="12" destOrd="0" presId="urn:microsoft.com/office/officeart/2005/8/layout/bList2"/>
    <dgm:cxn modelId="{CC13311F-4D97-4D0D-A96F-53D10572ECFF}" type="presParOf" srcId="{77630BE6-91B4-48F6-A40B-19CFE0C713ED}" destId="{48E93737-5FAC-485A-88E5-B377F7BA21CE}" srcOrd="0" destOrd="0" presId="urn:microsoft.com/office/officeart/2005/8/layout/bList2"/>
    <dgm:cxn modelId="{42663A91-7A01-4B8A-97F6-879CA25B74CE}" type="presParOf" srcId="{77630BE6-91B4-48F6-A40B-19CFE0C713ED}" destId="{3DE4C4AE-88F9-461A-988A-FC28A094B905}" srcOrd="1" destOrd="0" presId="urn:microsoft.com/office/officeart/2005/8/layout/bList2"/>
    <dgm:cxn modelId="{FF5EE3FC-1857-4049-AF7C-90BDE3ED80C6}" type="presParOf" srcId="{77630BE6-91B4-48F6-A40B-19CFE0C713ED}" destId="{1B1DD82A-0201-4097-8144-E6928667A5D3}" srcOrd="2" destOrd="0" presId="urn:microsoft.com/office/officeart/2005/8/layout/bList2"/>
    <dgm:cxn modelId="{F548FFF3-9D0D-466D-963C-E92656B46FE8}" type="presParOf" srcId="{77630BE6-91B4-48F6-A40B-19CFE0C713ED}" destId="{1399A3E0-5406-4CA7-A12C-E9D994DCF6D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974F52-0AD8-4230-9E56-C418CBCD19E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A3888A6-7368-4191-8658-42410FB3384E}">
      <dgm:prSet phldrT="[Текст]"/>
      <dgm:spPr/>
      <dgm:t>
        <a:bodyPr/>
        <a:lstStyle/>
        <a:p>
          <a:r>
            <a:rPr lang="ru-RU" dirty="0"/>
            <a:t>Фристайл 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r>
            <a:rPr lang="ru-RU" dirty="0"/>
            <a:t> </a:t>
          </a:r>
          <a:r>
            <a:rPr lang="ru-RU" dirty="0" err="1"/>
            <a:t>контест</a:t>
          </a:r>
          <a:endParaRPr lang="ru-RU" dirty="0"/>
        </a:p>
      </dgm:t>
    </dgm:pt>
    <dgm:pt modelId="{F10F98B4-CACA-4498-B4D6-CD8E834CA2A3}" type="parTrans" cxnId="{0947703D-480E-4D43-A055-060FAD5696BD}">
      <dgm:prSet/>
      <dgm:spPr/>
      <dgm:t>
        <a:bodyPr/>
        <a:lstStyle/>
        <a:p>
          <a:endParaRPr lang="ru-RU"/>
        </a:p>
      </dgm:t>
    </dgm:pt>
    <dgm:pt modelId="{F7B650CF-EC08-40E7-BFD4-0FADCA2A3790}" type="sibTrans" cxnId="{0947703D-480E-4D43-A055-060FAD5696BD}">
      <dgm:prSet/>
      <dgm:spPr/>
      <dgm:t>
        <a:bodyPr/>
        <a:lstStyle/>
        <a:p>
          <a:endParaRPr lang="ru-RU"/>
        </a:p>
      </dgm:t>
    </dgm:pt>
    <dgm:pt modelId="{3E9D4C44-B550-4596-99D9-453489897070}">
      <dgm:prSet phldrT="[Текст]"/>
      <dgm:spPr/>
      <dgm:t>
        <a:bodyPr/>
        <a:lstStyle/>
        <a:p>
          <a:r>
            <a:rPr lang="ru-RU" dirty="0"/>
            <a:t>Скорость </a:t>
          </a:r>
        </a:p>
        <a:p>
          <a:r>
            <a:rPr lang="ru-RU" dirty="0" err="1"/>
            <a:t>Дабл</a:t>
          </a:r>
          <a:r>
            <a:rPr lang="ru-RU" dirty="0"/>
            <a:t> </a:t>
          </a:r>
          <a:r>
            <a:rPr lang="ru-RU" dirty="0" err="1"/>
            <a:t>Датч</a:t>
          </a:r>
          <a:endParaRPr lang="ru-RU" dirty="0"/>
        </a:p>
        <a:p>
          <a:r>
            <a:rPr lang="ru-RU" dirty="0" err="1"/>
            <a:t>контест</a:t>
          </a:r>
          <a:endParaRPr lang="ru-RU" dirty="0"/>
        </a:p>
      </dgm:t>
    </dgm:pt>
    <dgm:pt modelId="{755E4C3F-C10C-4089-94CC-203BE6C70BC4}" type="parTrans" cxnId="{1754B3EF-B9DF-4C88-B440-863159D0763C}">
      <dgm:prSet/>
      <dgm:spPr/>
      <dgm:t>
        <a:bodyPr/>
        <a:lstStyle/>
        <a:p>
          <a:endParaRPr lang="ru-RU"/>
        </a:p>
      </dgm:t>
    </dgm:pt>
    <dgm:pt modelId="{AD7B9D78-761C-439E-9C59-9062CDABEE5B}" type="sibTrans" cxnId="{1754B3EF-B9DF-4C88-B440-863159D0763C}">
      <dgm:prSet/>
      <dgm:spPr/>
      <dgm:t>
        <a:bodyPr/>
        <a:lstStyle/>
        <a:p>
          <a:endParaRPr lang="ru-RU"/>
        </a:p>
      </dgm:t>
    </dgm:pt>
    <dgm:pt modelId="{CF9C69A4-4177-40E0-8714-9DF9A775D728}">
      <dgm:prSet custT="1"/>
      <dgm:spPr/>
      <dgm:t>
        <a:bodyPr/>
        <a:lstStyle/>
        <a:p>
          <a:r>
            <a:rPr lang="ru-RU" sz="1600" dirty="0"/>
            <a:t>WJR-DDC фристайл: команды представляют вольные упражнения со скакалками: включающие музыку, танец, трюки на скакалке (преимущественно </a:t>
          </a:r>
          <a:r>
            <a:rPr lang="ru-RU" sz="1600" dirty="0" err="1"/>
            <a:t>Дабл</a:t>
          </a:r>
          <a:r>
            <a:rPr lang="ru-RU" sz="1600" dirty="0"/>
            <a:t> </a:t>
          </a:r>
          <a:r>
            <a:rPr lang="ru-RU" sz="1600" dirty="0" err="1"/>
            <a:t>Датч</a:t>
          </a:r>
          <a:r>
            <a:rPr lang="ru-RU" sz="1600" dirty="0"/>
            <a:t>, но можно задействовать по желанию и другие стили). Общее время от 2 до 3 минут. Кол-во человек (от 3 и больше)</a:t>
          </a:r>
        </a:p>
      </dgm:t>
    </dgm:pt>
    <dgm:pt modelId="{987ECDAD-7AD5-4F5C-9380-04407039D098}" type="parTrans" cxnId="{50D8A5DC-DD6F-4CEA-8B8C-F90C954CDFD1}">
      <dgm:prSet/>
      <dgm:spPr/>
      <dgm:t>
        <a:bodyPr/>
        <a:lstStyle/>
        <a:p>
          <a:endParaRPr lang="ru-RU"/>
        </a:p>
      </dgm:t>
    </dgm:pt>
    <dgm:pt modelId="{0B3E132E-894A-4261-B335-A84CEBF5E9CE}" type="sibTrans" cxnId="{50D8A5DC-DD6F-4CEA-8B8C-F90C954CDFD1}">
      <dgm:prSet/>
      <dgm:spPr/>
      <dgm:t>
        <a:bodyPr/>
        <a:lstStyle/>
        <a:p>
          <a:endParaRPr lang="ru-RU"/>
        </a:p>
      </dgm:t>
    </dgm:pt>
    <dgm:pt modelId="{CE4CD7C8-79CC-4E20-82B9-A7228F3CE804}">
      <dgm:prSet custT="1"/>
      <dgm:spPr/>
      <dgm:t>
        <a:bodyPr/>
        <a:lstStyle/>
        <a:p>
          <a:r>
            <a:rPr lang="ru-RU" sz="1600" dirty="0"/>
            <a:t>Эта дисциплина необязательно для участников дисциплины </a:t>
          </a:r>
          <a:r>
            <a:rPr lang="ru-RU" sz="1600" dirty="0" err="1"/>
            <a:t>Дабл</a:t>
          </a:r>
          <a:r>
            <a:rPr lang="ru-RU" sz="1600" dirty="0"/>
            <a:t> </a:t>
          </a:r>
          <a:r>
            <a:rPr lang="ru-RU" sz="1600" dirty="0" err="1"/>
            <a:t>Датч</a:t>
          </a:r>
          <a:r>
            <a:rPr lang="ru-RU" sz="1600" dirty="0"/>
            <a:t> </a:t>
          </a:r>
          <a:r>
            <a:rPr lang="ru-RU" sz="1600" dirty="0" err="1"/>
            <a:t>контест</a:t>
          </a:r>
          <a:r>
            <a:rPr lang="ru-RU" sz="1600" dirty="0"/>
            <a:t>. Три спортсмена (два вращают, а третий выполнят прыжки способ бег на месте 1х30 секунд).</a:t>
          </a:r>
        </a:p>
      </dgm:t>
    </dgm:pt>
    <dgm:pt modelId="{57280119-F2C7-40ED-ADFE-578C362900E2}" type="parTrans" cxnId="{B83E4CAC-765E-4CE7-97EB-324812263D17}">
      <dgm:prSet/>
      <dgm:spPr/>
      <dgm:t>
        <a:bodyPr/>
        <a:lstStyle/>
        <a:p>
          <a:endParaRPr lang="ru-RU"/>
        </a:p>
      </dgm:t>
    </dgm:pt>
    <dgm:pt modelId="{01869CFA-A5B9-463A-AF6E-C619916F77B4}" type="sibTrans" cxnId="{B83E4CAC-765E-4CE7-97EB-324812263D17}">
      <dgm:prSet/>
      <dgm:spPr/>
      <dgm:t>
        <a:bodyPr/>
        <a:lstStyle/>
        <a:p>
          <a:endParaRPr lang="ru-RU"/>
        </a:p>
      </dgm:t>
    </dgm:pt>
    <dgm:pt modelId="{612961B7-A91A-4CC0-8636-83C214C72709}" type="pres">
      <dgm:prSet presAssocID="{90974F52-0AD8-4230-9E56-C418CBCD19E4}" presName="diagram" presStyleCnt="0">
        <dgm:presLayoutVars>
          <dgm:dir/>
          <dgm:animLvl val="lvl"/>
          <dgm:resizeHandles val="exact"/>
        </dgm:presLayoutVars>
      </dgm:prSet>
      <dgm:spPr/>
    </dgm:pt>
    <dgm:pt modelId="{52A43745-F2F1-4C28-AF21-67B268EE8680}" type="pres">
      <dgm:prSet presAssocID="{8A3888A6-7368-4191-8658-42410FB3384E}" presName="compNode" presStyleCnt="0"/>
      <dgm:spPr/>
    </dgm:pt>
    <dgm:pt modelId="{D61B4F95-9E6E-403F-BA1A-5DCB3B3547E0}" type="pres">
      <dgm:prSet presAssocID="{8A3888A6-7368-4191-8658-42410FB3384E}" presName="childRect" presStyleLbl="bgAcc1" presStyleIdx="0" presStyleCnt="2">
        <dgm:presLayoutVars>
          <dgm:bulletEnabled val="1"/>
        </dgm:presLayoutVars>
      </dgm:prSet>
      <dgm:spPr/>
    </dgm:pt>
    <dgm:pt modelId="{FF28C0D2-833A-4428-949A-1A78742B2EB6}" type="pres">
      <dgm:prSet presAssocID="{8A3888A6-7368-4191-8658-42410FB338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789BF7-B468-481C-9D9D-E4A29617B021}" type="pres">
      <dgm:prSet presAssocID="{8A3888A6-7368-4191-8658-42410FB3384E}" presName="parentRect" presStyleLbl="alignNode1" presStyleIdx="0" presStyleCnt="2"/>
      <dgm:spPr/>
    </dgm:pt>
    <dgm:pt modelId="{1F0A73C4-513B-491D-9241-7894C866EDA2}" type="pres">
      <dgm:prSet presAssocID="{8A3888A6-7368-4191-8658-42410FB3384E}" presName="adorn" presStyleLbl="fgAccFollow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B33DAB-7033-4963-B99A-DD29640283B7}" type="pres">
      <dgm:prSet presAssocID="{F7B650CF-EC08-40E7-BFD4-0FADCA2A3790}" presName="sibTrans" presStyleLbl="sibTrans2D1" presStyleIdx="0" presStyleCnt="0"/>
      <dgm:spPr/>
    </dgm:pt>
    <dgm:pt modelId="{23F50C7E-0AEB-4E24-B830-BCB66581E766}" type="pres">
      <dgm:prSet presAssocID="{3E9D4C44-B550-4596-99D9-453489897070}" presName="compNode" presStyleCnt="0"/>
      <dgm:spPr/>
    </dgm:pt>
    <dgm:pt modelId="{CD1A89C4-A398-4B51-9FC7-350FB4CDF190}" type="pres">
      <dgm:prSet presAssocID="{3E9D4C44-B550-4596-99D9-453489897070}" presName="childRect" presStyleLbl="bgAcc1" presStyleIdx="1" presStyleCnt="2">
        <dgm:presLayoutVars>
          <dgm:bulletEnabled val="1"/>
        </dgm:presLayoutVars>
      </dgm:prSet>
      <dgm:spPr/>
    </dgm:pt>
    <dgm:pt modelId="{38A6AF16-4AA4-4D55-9A5D-5995E323E23D}" type="pres">
      <dgm:prSet presAssocID="{3E9D4C44-B550-4596-99D9-45348989707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A85AD47-9641-4E9D-A441-E2479BCD84EE}" type="pres">
      <dgm:prSet presAssocID="{3E9D4C44-B550-4596-99D9-453489897070}" presName="parentRect" presStyleLbl="alignNode1" presStyleIdx="1" presStyleCnt="2"/>
      <dgm:spPr/>
    </dgm:pt>
    <dgm:pt modelId="{5F2D535F-643E-4E87-A8B5-C306E60D6076}" type="pres">
      <dgm:prSet presAssocID="{3E9D4C44-B550-4596-99D9-453489897070}" presName="adorn" presStyleLbl="fgAccFollow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92CF60B-A995-4CEE-A603-58974DA03150}" type="presOf" srcId="{CE4CD7C8-79CC-4E20-82B9-A7228F3CE804}" destId="{CD1A89C4-A398-4B51-9FC7-350FB4CDF190}" srcOrd="0" destOrd="0" presId="urn:microsoft.com/office/officeart/2005/8/layout/bList2"/>
    <dgm:cxn modelId="{25E2C21C-3F50-4208-96A8-342B9103835F}" type="presOf" srcId="{3E9D4C44-B550-4596-99D9-453489897070}" destId="{CA85AD47-9641-4E9D-A441-E2479BCD84EE}" srcOrd="1" destOrd="0" presId="urn:microsoft.com/office/officeart/2005/8/layout/bList2"/>
    <dgm:cxn modelId="{0947703D-480E-4D43-A055-060FAD5696BD}" srcId="{90974F52-0AD8-4230-9E56-C418CBCD19E4}" destId="{8A3888A6-7368-4191-8658-42410FB3384E}" srcOrd="0" destOrd="0" parTransId="{F10F98B4-CACA-4498-B4D6-CD8E834CA2A3}" sibTransId="{F7B650CF-EC08-40E7-BFD4-0FADCA2A3790}"/>
    <dgm:cxn modelId="{A0ABB060-675B-4596-9F9B-BF976E781508}" type="presOf" srcId="{90974F52-0AD8-4230-9E56-C418CBCD19E4}" destId="{612961B7-A91A-4CC0-8636-83C214C72709}" srcOrd="0" destOrd="0" presId="urn:microsoft.com/office/officeart/2005/8/layout/bList2"/>
    <dgm:cxn modelId="{0A8AA975-FB10-4555-8C36-C2069FC32488}" type="presOf" srcId="{3E9D4C44-B550-4596-99D9-453489897070}" destId="{38A6AF16-4AA4-4D55-9A5D-5995E323E23D}" srcOrd="0" destOrd="0" presId="urn:microsoft.com/office/officeart/2005/8/layout/bList2"/>
    <dgm:cxn modelId="{0DC70A56-7BDA-49CA-BAAC-7C4A5589DE39}" type="presOf" srcId="{CF9C69A4-4177-40E0-8714-9DF9A775D728}" destId="{D61B4F95-9E6E-403F-BA1A-5DCB3B3547E0}" srcOrd="0" destOrd="0" presId="urn:microsoft.com/office/officeart/2005/8/layout/bList2"/>
    <dgm:cxn modelId="{B83E4CAC-765E-4CE7-97EB-324812263D17}" srcId="{3E9D4C44-B550-4596-99D9-453489897070}" destId="{CE4CD7C8-79CC-4E20-82B9-A7228F3CE804}" srcOrd="0" destOrd="0" parTransId="{57280119-F2C7-40ED-ADFE-578C362900E2}" sibTransId="{01869CFA-A5B9-463A-AF6E-C619916F77B4}"/>
    <dgm:cxn modelId="{6D95C6AE-B6B4-495A-A2B2-E1CAF69EE6CF}" type="presOf" srcId="{F7B650CF-EC08-40E7-BFD4-0FADCA2A3790}" destId="{48B33DAB-7033-4963-B99A-DD29640283B7}" srcOrd="0" destOrd="0" presId="urn:microsoft.com/office/officeart/2005/8/layout/bList2"/>
    <dgm:cxn modelId="{07EBCDC2-1B40-4F23-87A1-2F6660A1BCEB}" type="presOf" srcId="{8A3888A6-7368-4191-8658-42410FB3384E}" destId="{75789BF7-B468-481C-9D9D-E4A29617B021}" srcOrd="1" destOrd="0" presId="urn:microsoft.com/office/officeart/2005/8/layout/bList2"/>
    <dgm:cxn modelId="{5B94C8C3-E918-4F53-9A0F-56DE5076BB1A}" type="presOf" srcId="{8A3888A6-7368-4191-8658-42410FB3384E}" destId="{FF28C0D2-833A-4428-949A-1A78742B2EB6}" srcOrd="0" destOrd="0" presId="urn:microsoft.com/office/officeart/2005/8/layout/bList2"/>
    <dgm:cxn modelId="{50D8A5DC-DD6F-4CEA-8B8C-F90C954CDFD1}" srcId="{8A3888A6-7368-4191-8658-42410FB3384E}" destId="{CF9C69A4-4177-40E0-8714-9DF9A775D728}" srcOrd="0" destOrd="0" parTransId="{987ECDAD-7AD5-4F5C-9380-04407039D098}" sibTransId="{0B3E132E-894A-4261-B335-A84CEBF5E9CE}"/>
    <dgm:cxn modelId="{1754B3EF-B9DF-4C88-B440-863159D0763C}" srcId="{90974F52-0AD8-4230-9E56-C418CBCD19E4}" destId="{3E9D4C44-B550-4596-99D9-453489897070}" srcOrd="1" destOrd="0" parTransId="{755E4C3F-C10C-4089-94CC-203BE6C70BC4}" sibTransId="{AD7B9D78-761C-439E-9C59-9062CDABEE5B}"/>
    <dgm:cxn modelId="{4B407E1E-86AD-4D24-AE54-AA03E290502E}" type="presParOf" srcId="{612961B7-A91A-4CC0-8636-83C214C72709}" destId="{52A43745-F2F1-4C28-AF21-67B268EE8680}" srcOrd="0" destOrd="0" presId="urn:microsoft.com/office/officeart/2005/8/layout/bList2"/>
    <dgm:cxn modelId="{5D91FC90-C119-4EEE-90BE-A3905B5CC02D}" type="presParOf" srcId="{52A43745-F2F1-4C28-AF21-67B268EE8680}" destId="{D61B4F95-9E6E-403F-BA1A-5DCB3B3547E0}" srcOrd="0" destOrd="0" presId="urn:microsoft.com/office/officeart/2005/8/layout/bList2"/>
    <dgm:cxn modelId="{A28570AA-0331-4B0C-87D2-FBFC6590F304}" type="presParOf" srcId="{52A43745-F2F1-4C28-AF21-67B268EE8680}" destId="{FF28C0D2-833A-4428-949A-1A78742B2EB6}" srcOrd="1" destOrd="0" presId="urn:microsoft.com/office/officeart/2005/8/layout/bList2"/>
    <dgm:cxn modelId="{B64D453E-AAAF-490A-9AC4-B2253C3C0662}" type="presParOf" srcId="{52A43745-F2F1-4C28-AF21-67B268EE8680}" destId="{75789BF7-B468-481C-9D9D-E4A29617B021}" srcOrd="2" destOrd="0" presId="urn:microsoft.com/office/officeart/2005/8/layout/bList2"/>
    <dgm:cxn modelId="{91AEC4AC-2625-44EC-8892-F9C677187746}" type="presParOf" srcId="{52A43745-F2F1-4C28-AF21-67B268EE8680}" destId="{1F0A73C4-513B-491D-9241-7894C866EDA2}" srcOrd="3" destOrd="0" presId="urn:microsoft.com/office/officeart/2005/8/layout/bList2"/>
    <dgm:cxn modelId="{AB1131DD-7636-4366-BC31-FEF0EE16061D}" type="presParOf" srcId="{612961B7-A91A-4CC0-8636-83C214C72709}" destId="{48B33DAB-7033-4963-B99A-DD29640283B7}" srcOrd="1" destOrd="0" presId="urn:microsoft.com/office/officeart/2005/8/layout/bList2"/>
    <dgm:cxn modelId="{1B5D6061-A718-49D3-94C5-7277239773D3}" type="presParOf" srcId="{612961B7-A91A-4CC0-8636-83C214C72709}" destId="{23F50C7E-0AEB-4E24-B830-BCB66581E766}" srcOrd="2" destOrd="0" presId="urn:microsoft.com/office/officeart/2005/8/layout/bList2"/>
    <dgm:cxn modelId="{C7963886-433B-408B-A776-407D6BF0E575}" type="presParOf" srcId="{23F50C7E-0AEB-4E24-B830-BCB66581E766}" destId="{CD1A89C4-A398-4B51-9FC7-350FB4CDF190}" srcOrd="0" destOrd="0" presId="urn:microsoft.com/office/officeart/2005/8/layout/bList2"/>
    <dgm:cxn modelId="{D39D6D31-6C53-4805-B263-7D6893B52D37}" type="presParOf" srcId="{23F50C7E-0AEB-4E24-B830-BCB66581E766}" destId="{38A6AF16-4AA4-4D55-9A5D-5995E323E23D}" srcOrd="1" destOrd="0" presId="urn:microsoft.com/office/officeart/2005/8/layout/bList2"/>
    <dgm:cxn modelId="{3208CABB-11C1-46CA-B219-F5D479F4AA81}" type="presParOf" srcId="{23F50C7E-0AEB-4E24-B830-BCB66581E766}" destId="{CA85AD47-9641-4E9D-A441-E2479BCD84EE}" srcOrd="2" destOrd="0" presId="urn:microsoft.com/office/officeart/2005/8/layout/bList2"/>
    <dgm:cxn modelId="{672DAB85-B987-4268-9151-314A9DA0EFCB}" type="presParOf" srcId="{23F50C7E-0AEB-4E24-B830-BCB66581E766}" destId="{5F2D535F-643E-4E87-A8B5-C306E60D607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4CB8F9-1830-4235-B53C-608FE0EB143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</dgm:pt>
    <dgm:pt modelId="{1463D11E-039C-45BA-8FD8-A389A6B9CE18}">
      <dgm:prSet phldrT="[Текст]"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поддерживает и развивает </a:t>
          </a:r>
          <a:r>
            <a:rPr lang="ru-RU" sz="1100" dirty="0" err="1">
              <a:solidFill>
                <a:schemeClr val="bg1"/>
              </a:solidFill>
            </a:rPr>
            <a:t>кардиореспираторную</a:t>
          </a:r>
          <a:r>
            <a:rPr lang="ru-RU" sz="1100" dirty="0">
              <a:solidFill>
                <a:schemeClr val="bg1"/>
              </a:solidFill>
            </a:rPr>
            <a:t> выносливость</a:t>
          </a:r>
        </a:p>
      </dgm:t>
    </dgm:pt>
    <dgm:pt modelId="{C2E933FF-D3DC-4FCC-8755-0A2BB40DFD19}" type="parTrans" cxnId="{EDE8AFD2-1F03-4D9B-83D7-475B5522016D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03E20810-57DC-4F9F-A2E8-EE4176F128D0}" type="sibTrans" cxnId="{EDE8AFD2-1F03-4D9B-83D7-475B5522016D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F6EF6674-D6E0-4273-9C9A-DDFEDE905BE9}">
      <dgm:prSet phldrT="[Текст]"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развивает мышечную силу (особенно в ногах)</a:t>
          </a:r>
        </a:p>
      </dgm:t>
    </dgm:pt>
    <dgm:pt modelId="{741F9C82-BB7E-4C60-9FE5-F69810BEFD1B}" type="parTrans" cxnId="{BBD41268-FB54-4B0D-8EDC-1EC8B11867B1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72319AFA-EB7B-496F-A33D-A5F32992037D}" type="sibTrans" cxnId="{BBD41268-FB54-4B0D-8EDC-1EC8B11867B1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FF2AC00D-E45C-442A-AD9B-099969687027}">
      <dgm:prSet phldrT="[Текст]"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улучшает подвижность и гибкость</a:t>
          </a:r>
        </a:p>
      </dgm:t>
    </dgm:pt>
    <dgm:pt modelId="{19201B07-1FDB-4EAD-974C-1077E0C6BEC6}" type="parTrans" cxnId="{F09089FB-F347-4B9C-B35F-956E57A62C4B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A60BD8D2-FA63-4C41-A71E-22706122BB5B}" type="sibTrans" cxnId="{F09089FB-F347-4B9C-B35F-956E57A62C4B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D62B2ABA-9662-4C7E-8842-0756C8D86293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улучшает и развивает ловкость, равновесие, координацию, силу и скоростно-силовые качества</a:t>
          </a:r>
        </a:p>
      </dgm:t>
    </dgm:pt>
    <dgm:pt modelId="{D2107CCF-4EDB-46E8-B3CE-C12387FDD306}" type="parTrans" cxnId="{A8683DE6-58E9-4411-A056-36506D6586A4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3324A973-EA62-4251-8543-6A65C470F0BE}" type="sibTrans" cxnId="{A8683DE6-58E9-4411-A056-36506D6586A4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743B538D-8CF2-4179-BB4B-5009A9EC0BF9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позволяет улучшить чувство времени, скорости и ритма</a:t>
          </a:r>
        </a:p>
      </dgm:t>
    </dgm:pt>
    <dgm:pt modelId="{1BB5B8E2-34E4-4861-9A4D-C630DC779E97}" type="parTrans" cxnId="{7F1A3F1A-DFF5-4D90-A281-F24A2C3AE7FF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96759573-604A-4E3A-BA8F-7BD77FB42F72}" type="sibTrans" cxnId="{7F1A3F1A-DFF5-4D90-A281-F24A2C3AE7FF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6AB11B3D-D0DE-4D97-8214-CC6FF0640352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улучшает плотность костей в период роста</a:t>
          </a:r>
        </a:p>
      </dgm:t>
    </dgm:pt>
    <dgm:pt modelId="{78313783-B9DC-4656-A62E-68B155E28160}" type="parTrans" cxnId="{31BD4749-AAE8-4AE5-8A8B-9A6765110A05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92D0A1D2-BF9B-49FE-814F-582A3A83F3B5}" type="sibTrans" cxnId="{31BD4749-AAE8-4AE5-8A8B-9A6765110A05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0FF7C0DF-ECFB-41DA-8C79-116605ECB03D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развивает творческие способности</a:t>
          </a:r>
        </a:p>
      </dgm:t>
    </dgm:pt>
    <dgm:pt modelId="{4C99AE58-AFB5-49E4-BE28-63886DD909DC}" type="parTrans" cxnId="{893AF378-D604-4875-A4EE-EBCE302646E7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ECB0DCBB-803F-46CE-B53A-37363BAD3F4F}" type="sibTrans" cxnId="{893AF378-D604-4875-A4EE-EBCE302646E7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295C3427-E301-45D7-811B-71D1F1F94972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является положительной средой для социального развития</a:t>
          </a:r>
        </a:p>
      </dgm:t>
    </dgm:pt>
    <dgm:pt modelId="{D9652CD6-105F-40D0-9D7F-DA8BC51979E6}" type="parTrans" cxnId="{446D9C97-B4BD-442B-B0F9-A09774FE89AF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14A1E7FA-3406-4B6C-8794-CBDCE7F0D14E}" type="sibTrans" cxnId="{446D9C97-B4BD-442B-B0F9-A09774FE89AF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F2B354C0-234F-4E2D-980A-FDD81CE3B434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является частью программы по поддержанию хорошей формы  и ОФП для спортсменов</a:t>
          </a:r>
        </a:p>
      </dgm:t>
    </dgm:pt>
    <dgm:pt modelId="{2A588DFC-F7B1-47D3-BA60-D83B704E447D}" type="parTrans" cxnId="{0C9CA6CE-3C14-4F53-8429-3797286011AF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5ACF88F4-FD56-41F5-933E-397D9B63F6E0}" type="sibTrans" cxnId="{0C9CA6CE-3C14-4F53-8429-3797286011AF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3B852DBF-E8D6-4238-9317-ED966E0C2B7D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является частью программы по эффективному контролю за весом тела</a:t>
          </a:r>
        </a:p>
      </dgm:t>
    </dgm:pt>
    <dgm:pt modelId="{6F832248-7BE7-41E0-8467-22C20BBF983E}" type="parTrans" cxnId="{545F2FBA-4759-482A-A00C-31328DCC73D6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92517F44-D24D-45DC-BFD9-B7B8D93A81E2}" type="sibTrans" cxnId="{545F2FBA-4759-482A-A00C-31328DCC73D6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E86BDFC8-A218-4604-885E-9BFA20BCAD99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это подходящее средство для обучения основам здорового образа жизни</a:t>
          </a:r>
        </a:p>
      </dgm:t>
    </dgm:pt>
    <dgm:pt modelId="{D7DC9C7C-9501-4F6E-BBB5-63692CCEC73E}" type="parTrans" cxnId="{1C8E7A07-A875-42F6-8453-849BCD23EE38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5D5D1A08-0DF4-4128-9081-2D1855C481B5}" type="sibTrans" cxnId="{1C8E7A07-A875-42F6-8453-849BCD23EE38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4D55287A-33B6-40CA-AFEE-6A7F8ADF0BFB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повышает самооценку, формирует характер и развивает лидерские качества</a:t>
          </a:r>
        </a:p>
      </dgm:t>
    </dgm:pt>
    <dgm:pt modelId="{5B662FF8-DCAB-42BD-A369-AA4A62CC9659}" type="parTrans" cxnId="{ACD84A58-9C7B-47D4-9DB4-AB4560485166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4B5CCDD5-C17C-47F8-86B4-47A233E4831F}" type="sibTrans" cxnId="{ACD84A58-9C7B-47D4-9DB4-AB4560485166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CEA8277F-6E21-433B-9E27-D6A05C7A4D91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является веселым времяпрепровождением  </a:t>
          </a:r>
        </a:p>
      </dgm:t>
    </dgm:pt>
    <dgm:pt modelId="{9D445DB0-85F2-4594-ACD6-C6A4923222D5}" type="parTrans" cxnId="{5C7260E7-DC12-40AB-BB1C-0EAAE8DD7C26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F915D6EC-4CED-42E1-BACA-B64D03679340}" type="sibTrans" cxnId="{5C7260E7-DC12-40AB-BB1C-0EAAE8DD7C26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0362A337-A64F-47D2-AF6E-DF02C289D48A}">
      <dgm:prSet custT="1"/>
      <dgm:spPr/>
      <dgm:t>
        <a:bodyPr/>
        <a:lstStyle/>
        <a:p>
          <a:r>
            <a:rPr lang="ru-RU" sz="1100" dirty="0">
              <a:solidFill>
                <a:schemeClr val="bg1"/>
              </a:solidFill>
            </a:rPr>
            <a:t>является наиболее занимательной формой аэробных упражнений, которыми можно заниматься даже в зрелом возрасте</a:t>
          </a:r>
        </a:p>
      </dgm:t>
    </dgm:pt>
    <dgm:pt modelId="{1B9A8F14-438B-4EF4-92D9-4A7199838A9D}" type="parTrans" cxnId="{6487723F-71AB-49EF-9BDF-ACA3973F81DC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D2B97CDA-1F8A-44D8-A498-FE476C533102}" type="sibTrans" cxnId="{6487723F-71AB-49EF-9BDF-ACA3973F81DC}">
      <dgm:prSet/>
      <dgm:spPr/>
      <dgm:t>
        <a:bodyPr/>
        <a:lstStyle/>
        <a:p>
          <a:endParaRPr lang="ru-RU" sz="1100">
            <a:solidFill>
              <a:schemeClr val="bg1"/>
            </a:solidFill>
          </a:endParaRPr>
        </a:p>
      </dgm:t>
    </dgm:pt>
    <dgm:pt modelId="{A3647EAA-F5EF-401E-807A-D2153CEE659F}" type="pres">
      <dgm:prSet presAssocID="{194CB8F9-1830-4235-B53C-608FE0EB1434}" presName="Name0" presStyleCnt="0">
        <dgm:presLayoutVars>
          <dgm:dir/>
          <dgm:resizeHandles val="exact"/>
        </dgm:presLayoutVars>
      </dgm:prSet>
      <dgm:spPr/>
    </dgm:pt>
    <dgm:pt modelId="{311EEE40-7F46-4F17-B59E-26B3392DAA63}" type="pres">
      <dgm:prSet presAssocID="{1463D11E-039C-45BA-8FD8-A389A6B9CE18}" presName="composite" presStyleCnt="0"/>
      <dgm:spPr/>
    </dgm:pt>
    <dgm:pt modelId="{3AE7A036-F887-43B4-AA9C-17BDCF9CF2D6}" type="pres">
      <dgm:prSet presAssocID="{1463D11E-039C-45BA-8FD8-A389A6B9CE18}" presName="rect1" presStyleLbl="trAlignAcc1" presStyleIdx="0" presStyleCnt="14">
        <dgm:presLayoutVars>
          <dgm:bulletEnabled val="1"/>
        </dgm:presLayoutVars>
      </dgm:prSet>
      <dgm:spPr/>
    </dgm:pt>
    <dgm:pt modelId="{EAA8A6C6-D337-4FDB-8B4A-88AADF9C1EB5}" type="pres">
      <dgm:prSet presAssocID="{1463D11E-039C-45BA-8FD8-A389A6B9CE18}" presName="rect2" presStyleLbl="fgImgPlace1" presStyleIdx="0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BCB63A9-5FD1-4E76-AC39-6BD1C4A7AC0B}" type="pres">
      <dgm:prSet presAssocID="{03E20810-57DC-4F9F-A2E8-EE4176F128D0}" presName="sibTrans" presStyleCnt="0"/>
      <dgm:spPr/>
    </dgm:pt>
    <dgm:pt modelId="{CA0AD907-3E93-4209-B021-2F9AC68625B3}" type="pres">
      <dgm:prSet presAssocID="{F6EF6674-D6E0-4273-9C9A-DDFEDE905BE9}" presName="composite" presStyleCnt="0"/>
      <dgm:spPr/>
    </dgm:pt>
    <dgm:pt modelId="{9AB10F03-A5BE-453E-B579-D065BAC8E7E8}" type="pres">
      <dgm:prSet presAssocID="{F6EF6674-D6E0-4273-9C9A-DDFEDE905BE9}" presName="rect1" presStyleLbl="trAlignAcc1" presStyleIdx="1" presStyleCnt="14">
        <dgm:presLayoutVars>
          <dgm:bulletEnabled val="1"/>
        </dgm:presLayoutVars>
      </dgm:prSet>
      <dgm:spPr/>
    </dgm:pt>
    <dgm:pt modelId="{8CC89F4B-3010-448B-BEF2-814D4BC13827}" type="pres">
      <dgm:prSet presAssocID="{F6EF6674-D6E0-4273-9C9A-DDFEDE905BE9}" presName="rect2" presStyleLbl="fgImgPlace1" presStyleIdx="1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6F6BB68-3428-43E2-8168-A7ADB795010A}" type="pres">
      <dgm:prSet presAssocID="{72319AFA-EB7B-496F-A33D-A5F32992037D}" presName="sibTrans" presStyleCnt="0"/>
      <dgm:spPr/>
    </dgm:pt>
    <dgm:pt modelId="{638DF566-FFDD-4694-AEE5-3016EEF6FAE2}" type="pres">
      <dgm:prSet presAssocID="{FF2AC00D-E45C-442A-AD9B-099969687027}" presName="composite" presStyleCnt="0"/>
      <dgm:spPr/>
    </dgm:pt>
    <dgm:pt modelId="{EDEC7F5E-13FB-4ED5-8A56-3238FB1A45E3}" type="pres">
      <dgm:prSet presAssocID="{FF2AC00D-E45C-442A-AD9B-099969687027}" presName="rect1" presStyleLbl="trAlignAcc1" presStyleIdx="2" presStyleCnt="14">
        <dgm:presLayoutVars>
          <dgm:bulletEnabled val="1"/>
        </dgm:presLayoutVars>
      </dgm:prSet>
      <dgm:spPr/>
    </dgm:pt>
    <dgm:pt modelId="{246E2105-163A-4B06-A888-3F454715E7D1}" type="pres">
      <dgm:prSet presAssocID="{FF2AC00D-E45C-442A-AD9B-099969687027}" presName="rect2" presStyleLbl="fgImgPlace1" presStyleIdx="2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642CBEF-4F73-460B-AB28-82F2C66277B9}" type="pres">
      <dgm:prSet presAssocID="{A60BD8D2-FA63-4C41-A71E-22706122BB5B}" presName="sibTrans" presStyleCnt="0"/>
      <dgm:spPr/>
    </dgm:pt>
    <dgm:pt modelId="{D3479CBF-A9B5-4673-9EE8-B4F7C1DF1960}" type="pres">
      <dgm:prSet presAssocID="{D62B2ABA-9662-4C7E-8842-0756C8D86293}" presName="composite" presStyleCnt="0"/>
      <dgm:spPr/>
    </dgm:pt>
    <dgm:pt modelId="{D8CCD59A-C73C-4BD9-A364-A945F2D2F58B}" type="pres">
      <dgm:prSet presAssocID="{D62B2ABA-9662-4C7E-8842-0756C8D86293}" presName="rect1" presStyleLbl="trAlignAcc1" presStyleIdx="3" presStyleCnt="14">
        <dgm:presLayoutVars>
          <dgm:bulletEnabled val="1"/>
        </dgm:presLayoutVars>
      </dgm:prSet>
      <dgm:spPr/>
    </dgm:pt>
    <dgm:pt modelId="{A4480120-9A77-4E46-944F-B5832274EAA2}" type="pres">
      <dgm:prSet presAssocID="{D62B2ABA-9662-4C7E-8842-0756C8D86293}" presName="rect2" presStyleLbl="fgImgPlace1" presStyleIdx="3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78ECD29-8686-4738-B537-8B2CCFFA715E}" type="pres">
      <dgm:prSet presAssocID="{3324A973-EA62-4251-8543-6A65C470F0BE}" presName="sibTrans" presStyleCnt="0"/>
      <dgm:spPr/>
    </dgm:pt>
    <dgm:pt modelId="{61F11B38-D78B-431B-BC44-ABB41D12AEEC}" type="pres">
      <dgm:prSet presAssocID="{743B538D-8CF2-4179-BB4B-5009A9EC0BF9}" presName="composite" presStyleCnt="0"/>
      <dgm:spPr/>
    </dgm:pt>
    <dgm:pt modelId="{AF1FA915-4465-4074-922A-24B26D5E07EF}" type="pres">
      <dgm:prSet presAssocID="{743B538D-8CF2-4179-BB4B-5009A9EC0BF9}" presName="rect1" presStyleLbl="trAlignAcc1" presStyleIdx="4" presStyleCnt="14">
        <dgm:presLayoutVars>
          <dgm:bulletEnabled val="1"/>
        </dgm:presLayoutVars>
      </dgm:prSet>
      <dgm:spPr/>
    </dgm:pt>
    <dgm:pt modelId="{62961269-35A8-427D-A9E8-5476DBF1BA2E}" type="pres">
      <dgm:prSet presAssocID="{743B538D-8CF2-4179-BB4B-5009A9EC0BF9}" presName="rect2" presStyleLbl="fgImgPlace1" presStyleIdx="4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E92B3D-822C-4936-B7E9-C47F7800F75A}" type="pres">
      <dgm:prSet presAssocID="{96759573-604A-4E3A-BA8F-7BD77FB42F72}" presName="sibTrans" presStyleCnt="0"/>
      <dgm:spPr/>
    </dgm:pt>
    <dgm:pt modelId="{1FD118DA-BF75-46EE-96CC-0852FBEA77BE}" type="pres">
      <dgm:prSet presAssocID="{6AB11B3D-D0DE-4D97-8214-CC6FF0640352}" presName="composite" presStyleCnt="0"/>
      <dgm:spPr/>
    </dgm:pt>
    <dgm:pt modelId="{DD39A266-4398-4DB8-91CC-0B359F5B386B}" type="pres">
      <dgm:prSet presAssocID="{6AB11B3D-D0DE-4D97-8214-CC6FF0640352}" presName="rect1" presStyleLbl="trAlignAcc1" presStyleIdx="5" presStyleCnt="14">
        <dgm:presLayoutVars>
          <dgm:bulletEnabled val="1"/>
        </dgm:presLayoutVars>
      </dgm:prSet>
      <dgm:spPr/>
    </dgm:pt>
    <dgm:pt modelId="{97337CB9-56FC-4090-89E4-867F4B0C8CD4}" type="pres">
      <dgm:prSet presAssocID="{6AB11B3D-D0DE-4D97-8214-CC6FF0640352}" presName="rect2" presStyleLbl="fgImgPlace1" presStyleIdx="5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9ADFC1A-629A-4C3F-9BEE-8F2829D77F31}" type="pres">
      <dgm:prSet presAssocID="{92D0A1D2-BF9B-49FE-814F-582A3A83F3B5}" presName="sibTrans" presStyleCnt="0"/>
      <dgm:spPr/>
    </dgm:pt>
    <dgm:pt modelId="{6605FCA6-211E-44B8-B6C7-A2DD9EDEACD5}" type="pres">
      <dgm:prSet presAssocID="{0FF7C0DF-ECFB-41DA-8C79-116605ECB03D}" presName="composite" presStyleCnt="0"/>
      <dgm:spPr/>
    </dgm:pt>
    <dgm:pt modelId="{06A06018-BB17-4CD7-8080-8DA330F4CC04}" type="pres">
      <dgm:prSet presAssocID="{0FF7C0DF-ECFB-41DA-8C79-116605ECB03D}" presName="rect1" presStyleLbl="trAlignAcc1" presStyleIdx="6" presStyleCnt="14">
        <dgm:presLayoutVars>
          <dgm:bulletEnabled val="1"/>
        </dgm:presLayoutVars>
      </dgm:prSet>
      <dgm:spPr/>
    </dgm:pt>
    <dgm:pt modelId="{6D90B9BA-028A-45B7-8F21-312CE4E48D0D}" type="pres">
      <dgm:prSet presAssocID="{0FF7C0DF-ECFB-41DA-8C79-116605ECB03D}" presName="rect2" presStyleLbl="fgImgPlace1" presStyleIdx="6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50BA14A-F638-4D71-8F0F-D4F1B664F3AE}" type="pres">
      <dgm:prSet presAssocID="{ECB0DCBB-803F-46CE-B53A-37363BAD3F4F}" presName="sibTrans" presStyleCnt="0"/>
      <dgm:spPr/>
    </dgm:pt>
    <dgm:pt modelId="{450D4088-6838-4863-BF10-019301784A5E}" type="pres">
      <dgm:prSet presAssocID="{295C3427-E301-45D7-811B-71D1F1F94972}" presName="composite" presStyleCnt="0"/>
      <dgm:spPr/>
    </dgm:pt>
    <dgm:pt modelId="{617D842B-827B-4FFD-A9D1-01F44246B43C}" type="pres">
      <dgm:prSet presAssocID="{295C3427-E301-45D7-811B-71D1F1F94972}" presName="rect1" presStyleLbl="trAlignAcc1" presStyleIdx="7" presStyleCnt="14">
        <dgm:presLayoutVars>
          <dgm:bulletEnabled val="1"/>
        </dgm:presLayoutVars>
      </dgm:prSet>
      <dgm:spPr/>
    </dgm:pt>
    <dgm:pt modelId="{699A411D-63DE-45F2-8703-447F577BA185}" type="pres">
      <dgm:prSet presAssocID="{295C3427-E301-45D7-811B-71D1F1F94972}" presName="rect2" presStyleLbl="fgImgPlace1" presStyleIdx="7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7919AAE-05CA-4D4F-9C5F-1DBD1A21AF10}" type="pres">
      <dgm:prSet presAssocID="{14A1E7FA-3406-4B6C-8794-CBDCE7F0D14E}" presName="sibTrans" presStyleCnt="0"/>
      <dgm:spPr/>
    </dgm:pt>
    <dgm:pt modelId="{369599AE-8AB0-4776-A9F3-1F93698B5A15}" type="pres">
      <dgm:prSet presAssocID="{F2B354C0-234F-4E2D-980A-FDD81CE3B434}" presName="composite" presStyleCnt="0"/>
      <dgm:spPr/>
    </dgm:pt>
    <dgm:pt modelId="{18547ED0-D061-4BA7-BC7C-8195CD8A8BD6}" type="pres">
      <dgm:prSet presAssocID="{F2B354C0-234F-4E2D-980A-FDD81CE3B434}" presName="rect1" presStyleLbl="trAlignAcc1" presStyleIdx="8" presStyleCnt="14">
        <dgm:presLayoutVars>
          <dgm:bulletEnabled val="1"/>
        </dgm:presLayoutVars>
      </dgm:prSet>
      <dgm:spPr/>
    </dgm:pt>
    <dgm:pt modelId="{786E6648-ED07-4B68-BE72-06DA4AE0A86C}" type="pres">
      <dgm:prSet presAssocID="{F2B354C0-234F-4E2D-980A-FDD81CE3B434}" presName="rect2" presStyleLbl="fgImgPlace1" presStyleIdx="8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8CDB63-4D00-4D35-87AE-1A47BA7C4209}" type="pres">
      <dgm:prSet presAssocID="{5ACF88F4-FD56-41F5-933E-397D9B63F6E0}" presName="sibTrans" presStyleCnt="0"/>
      <dgm:spPr/>
    </dgm:pt>
    <dgm:pt modelId="{1514DE31-B2A3-46E7-926E-ED92E6C17E44}" type="pres">
      <dgm:prSet presAssocID="{3B852DBF-E8D6-4238-9317-ED966E0C2B7D}" presName="composite" presStyleCnt="0"/>
      <dgm:spPr/>
    </dgm:pt>
    <dgm:pt modelId="{B55507DD-9B35-4047-AC44-45BE2353B07A}" type="pres">
      <dgm:prSet presAssocID="{3B852DBF-E8D6-4238-9317-ED966E0C2B7D}" presName="rect1" presStyleLbl="trAlignAcc1" presStyleIdx="9" presStyleCnt="14">
        <dgm:presLayoutVars>
          <dgm:bulletEnabled val="1"/>
        </dgm:presLayoutVars>
      </dgm:prSet>
      <dgm:spPr/>
    </dgm:pt>
    <dgm:pt modelId="{5A0A792D-40A6-450C-8C5C-3C308FB67680}" type="pres">
      <dgm:prSet presAssocID="{3B852DBF-E8D6-4238-9317-ED966E0C2B7D}" presName="rect2" presStyleLbl="fgImgPlace1" presStyleIdx="9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5B06933-756A-46EF-9CBD-ED5A55CB610E}" type="pres">
      <dgm:prSet presAssocID="{92517F44-D24D-45DC-BFD9-B7B8D93A81E2}" presName="sibTrans" presStyleCnt="0"/>
      <dgm:spPr/>
    </dgm:pt>
    <dgm:pt modelId="{A68A87A8-321B-47DA-9EA7-8C947AA710D8}" type="pres">
      <dgm:prSet presAssocID="{E86BDFC8-A218-4604-885E-9BFA20BCAD99}" presName="composite" presStyleCnt="0"/>
      <dgm:spPr/>
    </dgm:pt>
    <dgm:pt modelId="{C3971AEC-1F4D-4068-B282-4F20713171F8}" type="pres">
      <dgm:prSet presAssocID="{E86BDFC8-A218-4604-885E-9BFA20BCAD99}" presName="rect1" presStyleLbl="trAlignAcc1" presStyleIdx="10" presStyleCnt="14">
        <dgm:presLayoutVars>
          <dgm:bulletEnabled val="1"/>
        </dgm:presLayoutVars>
      </dgm:prSet>
      <dgm:spPr/>
    </dgm:pt>
    <dgm:pt modelId="{3158E5B5-9F6D-4795-8DEA-78A176ED60F5}" type="pres">
      <dgm:prSet presAssocID="{E86BDFC8-A218-4604-885E-9BFA20BCAD99}" presName="rect2" presStyleLbl="fgImgPlace1" presStyleIdx="10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77FE93-FF4C-4FC8-AA0F-2B9D80BB627F}" type="pres">
      <dgm:prSet presAssocID="{5D5D1A08-0DF4-4128-9081-2D1855C481B5}" presName="sibTrans" presStyleCnt="0"/>
      <dgm:spPr/>
    </dgm:pt>
    <dgm:pt modelId="{E90F9213-22E7-4BF3-9AFD-50EE45DD3510}" type="pres">
      <dgm:prSet presAssocID="{4D55287A-33B6-40CA-AFEE-6A7F8ADF0BFB}" presName="composite" presStyleCnt="0"/>
      <dgm:spPr/>
    </dgm:pt>
    <dgm:pt modelId="{BDE9E0F2-DAD8-44CF-B16E-1A8589EE14C4}" type="pres">
      <dgm:prSet presAssocID="{4D55287A-33B6-40CA-AFEE-6A7F8ADF0BFB}" presName="rect1" presStyleLbl="trAlignAcc1" presStyleIdx="11" presStyleCnt="14">
        <dgm:presLayoutVars>
          <dgm:bulletEnabled val="1"/>
        </dgm:presLayoutVars>
      </dgm:prSet>
      <dgm:spPr/>
    </dgm:pt>
    <dgm:pt modelId="{EB9E3954-AACF-485F-855E-CF9D213FC7E4}" type="pres">
      <dgm:prSet presAssocID="{4D55287A-33B6-40CA-AFEE-6A7F8ADF0BFB}" presName="rect2" presStyleLbl="fgImgPlace1" presStyleIdx="11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F02DF04-8672-4499-A2B1-47050B2557C8}" type="pres">
      <dgm:prSet presAssocID="{4B5CCDD5-C17C-47F8-86B4-47A233E4831F}" presName="sibTrans" presStyleCnt="0"/>
      <dgm:spPr/>
    </dgm:pt>
    <dgm:pt modelId="{41F4BCC0-C2B9-48FC-A3DF-60500A02DF3F}" type="pres">
      <dgm:prSet presAssocID="{CEA8277F-6E21-433B-9E27-D6A05C7A4D91}" presName="composite" presStyleCnt="0"/>
      <dgm:spPr/>
    </dgm:pt>
    <dgm:pt modelId="{3FB34AAE-89EF-4367-A031-3236FE8EA666}" type="pres">
      <dgm:prSet presAssocID="{CEA8277F-6E21-433B-9E27-D6A05C7A4D91}" presName="rect1" presStyleLbl="trAlignAcc1" presStyleIdx="12" presStyleCnt="14">
        <dgm:presLayoutVars>
          <dgm:bulletEnabled val="1"/>
        </dgm:presLayoutVars>
      </dgm:prSet>
      <dgm:spPr/>
    </dgm:pt>
    <dgm:pt modelId="{D5D3BA8B-5174-4D69-8958-6727997A0386}" type="pres">
      <dgm:prSet presAssocID="{CEA8277F-6E21-433B-9E27-D6A05C7A4D91}" presName="rect2" presStyleLbl="fgImgPlace1" presStyleIdx="12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7EAD98-30FE-4B9D-BF2E-2D1563D3BE1B}" type="pres">
      <dgm:prSet presAssocID="{F915D6EC-4CED-42E1-BACA-B64D03679340}" presName="sibTrans" presStyleCnt="0"/>
      <dgm:spPr/>
    </dgm:pt>
    <dgm:pt modelId="{9A2109E5-23A4-48B8-9C22-24CB80515F6E}" type="pres">
      <dgm:prSet presAssocID="{0362A337-A64F-47D2-AF6E-DF02C289D48A}" presName="composite" presStyleCnt="0"/>
      <dgm:spPr/>
    </dgm:pt>
    <dgm:pt modelId="{880A0BFA-5FF2-4C2A-9728-588DD98F1046}" type="pres">
      <dgm:prSet presAssocID="{0362A337-A64F-47D2-AF6E-DF02C289D48A}" presName="rect1" presStyleLbl="trAlignAcc1" presStyleIdx="13" presStyleCnt="14">
        <dgm:presLayoutVars>
          <dgm:bulletEnabled val="1"/>
        </dgm:presLayoutVars>
      </dgm:prSet>
      <dgm:spPr/>
    </dgm:pt>
    <dgm:pt modelId="{D5440DCC-421C-429F-B860-FD9397E59B3A}" type="pres">
      <dgm:prSet presAssocID="{0362A337-A64F-47D2-AF6E-DF02C289D48A}" presName="rect2" presStyleLbl="fgImgPlace1" presStyleIdx="13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A65B403-76B0-431B-96F0-8D1971962DC9}" type="presOf" srcId="{F6EF6674-D6E0-4273-9C9A-DDFEDE905BE9}" destId="{9AB10F03-A5BE-453E-B579-D065BAC8E7E8}" srcOrd="0" destOrd="0" presId="urn:microsoft.com/office/officeart/2008/layout/PictureStrips"/>
    <dgm:cxn modelId="{1C8E7A07-A875-42F6-8453-849BCD23EE38}" srcId="{194CB8F9-1830-4235-B53C-608FE0EB1434}" destId="{E86BDFC8-A218-4604-885E-9BFA20BCAD99}" srcOrd="10" destOrd="0" parTransId="{D7DC9C7C-9501-4F6E-BBB5-63692CCEC73E}" sibTransId="{5D5D1A08-0DF4-4128-9081-2D1855C481B5}"/>
    <dgm:cxn modelId="{4BCA4D13-F5E1-4226-92A7-E9EF47320A54}" type="presOf" srcId="{4D55287A-33B6-40CA-AFEE-6A7F8ADF0BFB}" destId="{BDE9E0F2-DAD8-44CF-B16E-1A8589EE14C4}" srcOrd="0" destOrd="0" presId="urn:microsoft.com/office/officeart/2008/layout/PictureStrips"/>
    <dgm:cxn modelId="{7F1A3F1A-DFF5-4D90-A281-F24A2C3AE7FF}" srcId="{194CB8F9-1830-4235-B53C-608FE0EB1434}" destId="{743B538D-8CF2-4179-BB4B-5009A9EC0BF9}" srcOrd="4" destOrd="0" parTransId="{1BB5B8E2-34E4-4861-9A4D-C630DC779E97}" sibTransId="{96759573-604A-4E3A-BA8F-7BD77FB42F72}"/>
    <dgm:cxn modelId="{EAEE952A-514D-42CC-BE0E-14F96F2600F2}" type="presOf" srcId="{295C3427-E301-45D7-811B-71D1F1F94972}" destId="{617D842B-827B-4FFD-A9D1-01F44246B43C}" srcOrd="0" destOrd="0" presId="urn:microsoft.com/office/officeart/2008/layout/PictureStrips"/>
    <dgm:cxn modelId="{48A8AF36-732D-41AF-A5EB-3C2751466260}" type="presOf" srcId="{D62B2ABA-9662-4C7E-8842-0756C8D86293}" destId="{D8CCD59A-C73C-4BD9-A364-A945F2D2F58B}" srcOrd="0" destOrd="0" presId="urn:microsoft.com/office/officeart/2008/layout/PictureStrips"/>
    <dgm:cxn modelId="{6487723F-71AB-49EF-9BDF-ACA3973F81DC}" srcId="{194CB8F9-1830-4235-B53C-608FE0EB1434}" destId="{0362A337-A64F-47D2-AF6E-DF02C289D48A}" srcOrd="13" destOrd="0" parTransId="{1B9A8F14-438B-4EF4-92D9-4A7199838A9D}" sibTransId="{D2B97CDA-1F8A-44D8-A498-FE476C533102}"/>
    <dgm:cxn modelId="{6FBE8860-597C-4541-89CC-241066B8FB33}" type="presOf" srcId="{194CB8F9-1830-4235-B53C-608FE0EB1434}" destId="{A3647EAA-F5EF-401E-807A-D2153CEE659F}" srcOrd="0" destOrd="0" presId="urn:microsoft.com/office/officeart/2008/layout/PictureStrips"/>
    <dgm:cxn modelId="{016CE662-5C72-4F8E-8B9C-28E349CBD09C}" type="presOf" srcId="{1463D11E-039C-45BA-8FD8-A389A6B9CE18}" destId="{3AE7A036-F887-43B4-AA9C-17BDCF9CF2D6}" srcOrd="0" destOrd="0" presId="urn:microsoft.com/office/officeart/2008/layout/PictureStrips"/>
    <dgm:cxn modelId="{BBD41268-FB54-4B0D-8EDC-1EC8B11867B1}" srcId="{194CB8F9-1830-4235-B53C-608FE0EB1434}" destId="{F6EF6674-D6E0-4273-9C9A-DDFEDE905BE9}" srcOrd="1" destOrd="0" parTransId="{741F9C82-BB7E-4C60-9FE5-F69810BEFD1B}" sibTransId="{72319AFA-EB7B-496F-A33D-A5F32992037D}"/>
    <dgm:cxn modelId="{4C38FB68-F7A9-4001-8D26-C47817DB08F8}" type="presOf" srcId="{E86BDFC8-A218-4604-885E-9BFA20BCAD99}" destId="{C3971AEC-1F4D-4068-B282-4F20713171F8}" srcOrd="0" destOrd="0" presId="urn:microsoft.com/office/officeart/2008/layout/PictureStrips"/>
    <dgm:cxn modelId="{31BD4749-AAE8-4AE5-8A8B-9A6765110A05}" srcId="{194CB8F9-1830-4235-B53C-608FE0EB1434}" destId="{6AB11B3D-D0DE-4D97-8214-CC6FF0640352}" srcOrd="5" destOrd="0" parTransId="{78313783-B9DC-4656-A62E-68B155E28160}" sibTransId="{92D0A1D2-BF9B-49FE-814F-582A3A83F3B5}"/>
    <dgm:cxn modelId="{CC50954F-DFD6-4C7D-930E-4940ADF8A1C4}" type="presOf" srcId="{6AB11B3D-D0DE-4D97-8214-CC6FF0640352}" destId="{DD39A266-4398-4DB8-91CC-0B359F5B386B}" srcOrd="0" destOrd="0" presId="urn:microsoft.com/office/officeart/2008/layout/PictureStrips"/>
    <dgm:cxn modelId="{ACD84A58-9C7B-47D4-9DB4-AB4560485166}" srcId="{194CB8F9-1830-4235-B53C-608FE0EB1434}" destId="{4D55287A-33B6-40CA-AFEE-6A7F8ADF0BFB}" srcOrd="11" destOrd="0" parTransId="{5B662FF8-DCAB-42BD-A369-AA4A62CC9659}" sibTransId="{4B5CCDD5-C17C-47F8-86B4-47A233E4831F}"/>
    <dgm:cxn modelId="{893AF378-D604-4875-A4EE-EBCE302646E7}" srcId="{194CB8F9-1830-4235-B53C-608FE0EB1434}" destId="{0FF7C0DF-ECFB-41DA-8C79-116605ECB03D}" srcOrd="6" destOrd="0" parTransId="{4C99AE58-AFB5-49E4-BE28-63886DD909DC}" sibTransId="{ECB0DCBB-803F-46CE-B53A-37363BAD3F4F}"/>
    <dgm:cxn modelId="{1E0F1A5A-8F8C-4AC3-8625-786169068394}" type="presOf" srcId="{3B852DBF-E8D6-4238-9317-ED966E0C2B7D}" destId="{B55507DD-9B35-4047-AC44-45BE2353B07A}" srcOrd="0" destOrd="0" presId="urn:microsoft.com/office/officeart/2008/layout/PictureStrips"/>
    <dgm:cxn modelId="{324FCD7F-0C57-4C30-A916-56C10AA88AE7}" type="presOf" srcId="{0FF7C0DF-ECFB-41DA-8C79-116605ECB03D}" destId="{06A06018-BB17-4CD7-8080-8DA330F4CC04}" srcOrd="0" destOrd="0" presId="urn:microsoft.com/office/officeart/2008/layout/PictureStrips"/>
    <dgm:cxn modelId="{446D9C97-B4BD-442B-B0F9-A09774FE89AF}" srcId="{194CB8F9-1830-4235-B53C-608FE0EB1434}" destId="{295C3427-E301-45D7-811B-71D1F1F94972}" srcOrd="7" destOrd="0" parTransId="{D9652CD6-105F-40D0-9D7F-DA8BC51979E6}" sibTransId="{14A1E7FA-3406-4B6C-8794-CBDCE7F0D14E}"/>
    <dgm:cxn modelId="{624A04BA-D7A6-48B2-ADE7-34AFFA0B8D79}" type="presOf" srcId="{CEA8277F-6E21-433B-9E27-D6A05C7A4D91}" destId="{3FB34AAE-89EF-4367-A031-3236FE8EA666}" srcOrd="0" destOrd="0" presId="urn:microsoft.com/office/officeart/2008/layout/PictureStrips"/>
    <dgm:cxn modelId="{545F2FBA-4759-482A-A00C-31328DCC73D6}" srcId="{194CB8F9-1830-4235-B53C-608FE0EB1434}" destId="{3B852DBF-E8D6-4238-9317-ED966E0C2B7D}" srcOrd="9" destOrd="0" parTransId="{6F832248-7BE7-41E0-8467-22C20BBF983E}" sibTransId="{92517F44-D24D-45DC-BFD9-B7B8D93A81E2}"/>
    <dgm:cxn modelId="{D62767BC-4298-4BDC-A1B2-75B6333302AC}" type="presOf" srcId="{743B538D-8CF2-4179-BB4B-5009A9EC0BF9}" destId="{AF1FA915-4465-4074-922A-24B26D5E07EF}" srcOrd="0" destOrd="0" presId="urn:microsoft.com/office/officeart/2008/layout/PictureStrips"/>
    <dgm:cxn modelId="{0C9CA6CE-3C14-4F53-8429-3797286011AF}" srcId="{194CB8F9-1830-4235-B53C-608FE0EB1434}" destId="{F2B354C0-234F-4E2D-980A-FDD81CE3B434}" srcOrd="8" destOrd="0" parTransId="{2A588DFC-F7B1-47D3-BA60-D83B704E447D}" sibTransId="{5ACF88F4-FD56-41F5-933E-397D9B63F6E0}"/>
    <dgm:cxn modelId="{EDE8AFD2-1F03-4D9B-83D7-475B5522016D}" srcId="{194CB8F9-1830-4235-B53C-608FE0EB1434}" destId="{1463D11E-039C-45BA-8FD8-A389A6B9CE18}" srcOrd="0" destOrd="0" parTransId="{C2E933FF-D3DC-4FCC-8755-0A2BB40DFD19}" sibTransId="{03E20810-57DC-4F9F-A2E8-EE4176F128D0}"/>
    <dgm:cxn modelId="{3F7D93E1-E4ED-4ECA-80B1-E25F6AB3D31B}" type="presOf" srcId="{0362A337-A64F-47D2-AF6E-DF02C289D48A}" destId="{880A0BFA-5FF2-4C2A-9728-588DD98F1046}" srcOrd="0" destOrd="0" presId="urn:microsoft.com/office/officeart/2008/layout/PictureStrips"/>
    <dgm:cxn modelId="{A8683DE6-58E9-4411-A056-36506D6586A4}" srcId="{194CB8F9-1830-4235-B53C-608FE0EB1434}" destId="{D62B2ABA-9662-4C7E-8842-0756C8D86293}" srcOrd="3" destOrd="0" parTransId="{D2107CCF-4EDB-46E8-B3CE-C12387FDD306}" sibTransId="{3324A973-EA62-4251-8543-6A65C470F0BE}"/>
    <dgm:cxn modelId="{5C7260E7-DC12-40AB-BB1C-0EAAE8DD7C26}" srcId="{194CB8F9-1830-4235-B53C-608FE0EB1434}" destId="{CEA8277F-6E21-433B-9E27-D6A05C7A4D91}" srcOrd="12" destOrd="0" parTransId="{9D445DB0-85F2-4594-ACD6-C6A4923222D5}" sibTransId="{F915D6EC-4CED-42E1-BACA-B64D03679340}"/>
    <dgm:cxn modelId="{6F15CAE7-34C5-4BE2-A831-76F2617936F9}" type="presOf" srcId="{F2B354C0-234F-4E2D-980A-FDD81CE3B434}" destId="{18547ED0-D061-4BA7-BC7C-8195CD8A8BD6}" srcOrd="0" destOrd="0" presId="urn:microsoft.com/office/officeart/2008/layout/PictureStrips"/>
    <dgm:cxn modelId="{F09089FB-F347-4B9C-B35F-956E57A62C4B}" srcId="{194CB8F9-1830-4235-B53C-608FE0EB1434}" destId="{FF2AC00D-E45C-442A-AD9B-099969687027}" srcOrd="2" destOrd="0" parTransId="{19201B07-1FDB-4EAD-974C-1077E0C6BEC6}" sibTransId="{A60BD8D2-FA63-4C41-A71E-22706122BB5B}"/>
    <dgm:cxn modelId="{47BE06FD-3226-4AF8-B7F7-6DB8FA5691FA}" type="presOf" srcId="{FF2AC00D-E45C-442A-AD9B-099969687027}" destId="{EDEC7F5E-13FB-4ED5-8A56-3238FB1A45E3}" srcOrd="0" destOrd="0" presId="urn:microsoft.com/office/officeart/2008/layout/PictureStrips"/>
    <dgm:cxn modelId="{547EF888-B6D9-4F08-B184-C23A6BFFCE59}" type="presParOf" srcId="{A3647EAA-F5EF-401E-807A-D2153CEE659F}" destId="{311EEE40-7F46-4F17-B59E-26B3392DAA63}" srcOrd="0" destOrd="0" presId="urn:microsoft.com/office/officeart/2008/layout/PictureStrips"/>
    <dgm:cxn modelId="{F7177658-88CE-4F81-99E8-B2CED4CE0EF4}" type="presParOf" srcId="{311EEE40-7F46-4F17-B59E-26B3392DAA63}" destId="{3AE7A036-F887-43B4-AA9C-17BDCF9CF2D6}" srcOrd="0" destOrd="0" presId="urn:microsoft.com/office/officeart/2008/layout/PictureStrips"/>
    <dgm:cxn modelId="{85076CF0-7E20-4AD5-B4FC-B9534DBCC498}" type="presParOf" srcId="{311EEE40-7F46-4F17-B59E-26B3392DAA63}" destId="{EAA8A6C6-D337-4FDB-8B4A-88AADF9C1EB5}" srcOrd="1" destOrd="0" presId="urn:microsoft.com/office/officeart/2008/layout/PictureStrips"/>
    <dgm:cxn modelId="{A0C53CA8-95D3-4526-B65F-DE783AFAAD71}" type="presParOf" srcId="{A3647EAA-F5EF-401E-807A-D2153CEE659F}" destId="{1BCB63A9-5FD1-4E76-AC39-6BD1C4A7AC0B}" srcOrd="1" destOrd="0" presId="urn:microsoft.com/office/officeart/2008/layout/PictureStrips"/>
    <dgm:cxn modelId="{35182E8A-140E-4141-AA9D-7EEB5071C464}" type="presParOf" srcId="{A3647EAA-F5EF-401E-807A-D2153CEE659F}" destId="{CA0AD907-3E93-4209-B021-2F9AC68625B3}" srcOrd="2" destOrd="0" presId="urn:microsoft.com/office/officeart/2008/layout/PictureStrips"/>
    <dgm:cxn modelId="{F307A5B6-4AD4-49A7-AF30-94AEADE7793D}" type="presParOf" srcId="{CA0AD907-3E93-4209-B021-2F9AC68625B3}" destId="{9AB10F03-A5BE-453E-B579-D065BAC8E7E8}" srcOrd="0" destOrd="0" presId="urn:microsoft.com/office/officeart/2008/layout/PictureStrips"/>
    <dgm:cxn modelId="{308A068E-ECCE-46E7-A2BE-8E531698EB91}" type="presParOf" srcId="{CA0AD907-3E93-4209-B021-2F9AC68625B3}" destId="{8CC89F4B-3010-448B-BEF2-814D4BC13827}" srcOrd="1" destOrd="0" presId="urn:microsoft.com/office/officeart/2008/layout/PictureStrips"/>
    <dgm:cxn modelId="{7821FAF6-8EF2-4962-828E-2EA8513D1650}" type="presParOf" srcId="{A3647EAA-F5EF-401E-807A-D2153CEE659F}" destId="{16F6BB68-3428-43E2-8168-A7ADB795010A}" srcOrd="3" destOrd="0" presId="urn:microsoft.com/office/officeart/2008/layout/PictureStrips"/>
    <dgm:cxn modelId="{5CAE8269-8BBB-413F-B46E-358C7F79FAA9}" type="presParOf" srcId="{A3647EAA-F5EF-401E-807A-D2153CEE659F}" destId="{638DF566-FFDD-4694-AEE5-3016EEF6FAE2}" srcOrd="4" destOrd="0" presId="urn:microsoft.com/office/officeart/2008/layout/PictureStrips"/>
    <dgm:cxn modelId="{67D13445-1AA1-4A5B-9A25-5FC9393E8DE7}" type="presParOf" srcId="{638DF566-FFDD-4694-AEE5-3016EEF6FAE2}" destId="{EDEC7F5E-13FB-4ED5-8A56-3238FB1A45E3}" srcOrd="0" destOrd="0" presId="urn:microsoft.com/office/officeart/2008/layout/PictureStrips"/>
    <dgm:cxn modelId="{A52B13D1-F9D4-49E1-B11A-1731B999F07E}" type="presParOf" srcId="{638DF566-FFDD-4694-AEE5-3016EEF6FAE2}" destId="{246E2105-163A-4B06-A888-3F454715E7D1}" srcOrd="1" destOrd="0" presId="urn:microsoft.com/office/officeart/2008/layout/PictureStrips"/>
    <dgm:cxn modelId="{C55078BA-F8BD-427A-BD41-827E9E5B77EE}" type="presParOf" srcId="{A3647EAA-F5EF-401E-807A-D2153CEE659F}" destId="{A642CBEF-4F73-460B-AB28-82F2C66277B9}" srcOrd="5" destOrd="0" presId="urn:microsoft.com/office/officeart/2008/layout/PictureStrips"/>
    <dgm:cxn modelId="{97376720-209E-494B-9C57-9C5A1FE914FA}" type="presParOf" srcId="{A3647EAA-F5EF-401E-807A-D2153CEE659F}" destId="{D3479CBF-A9B5-4673-9EE8-B4F7C1DF1960}" srcOrd="6" destOrd="0" presId="urn:microsoft.com/office/officeart/2008/layout/PictureStrips"/>
    <dgm:cxn modelId="{64895B36-16D7-46C1-B86B-FA01EB8710B7}" type="presParOf" srcId="{D3479CBF-A9B5-4673-9EE8-B4F7C1DF1960}" destId="{D8CCD59A-C73C-4BD9-A364-A945F2D2F58B}" srcOrd="0" destOrd="0" presId="urn:microsoft.com/office/officeart/2008/layout/PictureStrips"/>
    <dgm:cxn modelId="{A4C7C03F-14CC-4108-8397-B59FB9344817}" type="presParOf" srcId="{D3479CBF-A9B5-4673-9EE8-B4F7C1DF1960}" destId="{A4480120-9A77-4E46-944F-B5832274EAA2}" srcOrd="1" destOrd="0" presId="urn:microsoft.com/office/officeart/2008/layout/PictureStrips"/>
    <dgm:cxn modelId="{162BDF51-93CA-4695-A9E5-30258D428D2C}" type="presParOf" srcId="{A3647EAA-F5EF-401E-807A-D2153CEE659F}" destId="{378ECD29-8686-4738-B537-8B2CCFFA715E}" srcOrd="7" destOrd="0" presId="urn:microsoft.com/office/officeart/2008/layout/PictureStrips"/>
    <dgm:cxn modelId="{A852F960-3FC8-4083-9456-D1FFD38A93E7}" type="presParOf" srcId="{A3647EAA-F5EF-401E-807A-D2153CEE659F}" destId="{61F11B38-D78B-431B-BC44-ABB41D12AEEC}" srcOrd="8" destOrd="0" presId="urn:microsoft.com/office/officeart/2008/layout/PictureStrips"/>
    <dgm:cxn modelId="{DE618360-277B-4186-A7E5-5761FFB679FB}" type="presParOf" srcId="{61F11B38-D78B-431B-BC44-ABB41D12AEEC}" destId="{AF1FA915-4465-4074-922A-24B26D5E07EF}" srcOrd="0" destOrd="0" presId="urn:microsoft.com/office/officeart/2008/layout/PictureStrips"/>
    <dgm:cxn modelId="{0020EA7D-8F74-4C43-BEB7-6E8982F8D3E3}" type="presParOf" srcId="{61F11B38-D78B-431B-BC44-ABB41D12AEEC}" destId="{62961269-35A8-427D-A9E8-5476DBF1BA2E}" srcOrd="1" destOrd="0" presId="urn:microsoft.com/office/officeart/2008/layout/PictureStrips"/>
    <dgm:cxn modelId="{FED84489-F83A-4D30-AE95-A79D124675DC}" type="presParOf" srcId="{A3647EAA-F5EF-401E-807A-D2153CEE659F}" destId="{C9E92B3D-822C-4936-B7E9-C47F7800F75A}" srcOrd="9" destOrd="0" presId="urn:microsoft.com/office/officeart/2008/layout/PictureStrips"/>
    <dgm:cxn modelId="{7CDB4125-B705-47EE-90C6-E9486ED13F74}" type="presParOf" srcId="{A3647EAA-F5EF-401E-807A-D2153CEE659F}" destId="{1FD118DA-BF75-46EE-96CC-0852FBEA77BE}" srcOrd="10" destOrd="0" presId="urn:microsoft.com/office/officeart/2008/layout/PictureStrips"/>
    <dgm:cxn modelId="{F31FD5EB-496E-4076-A76A-CB289609CB44}" type="presParOf" srcId="{1FD118DA-BF75-46EE-96CC-0852FBEA77BE}" destId="{DD39A266-4398-4DB8-91CC-0B359F5B386B}" srcOrd="0" destOrd="0" presId="urn:microsoft.com/office/officeart/2008/layout/PictureStrips"/>
    <dgm:cxn modelId="{FB9B7090-1B35-47BB-A1A7-0637E24ACB63}" type="presParOf" srcId="{1FD118DA-BF75-46EE-96CC-0852FBEA77BE}" destId="{97337CB9-56FC-4090-89E4-867F4B0C8CD4}" srcOrd="1" destOrd="0" presId="urn:microsoft.com/office/officeart/2008/layout/PictureStrips"/>
    <dgm:cxn modelId="{A2CA4668-6944-40C9-A94A-4C924EBCD8C3}" type="presParOf" srcId="{A3647EAA-F5EF-401E-807A-D2153CEE659F}" destId="{49ADFC1A-629A-4C3F-9BEE-8F2829D77F31}" srcOrd="11" destOrd="0" presId="urn:microsoft.com/office/officeart/2008/layout/PictureStrips"/>
    <dgm:cxn modelId="{9514A0C4-9230-488C-9D31-CE33E8C1E5F1}" type="presParOf" srcId="{A3647EAA-F5EF-401E-807A-D2153CEE659F}" destId="{6605FCA6-211E-44B8-B6C7-A2DD9EDEACD5}" srcOrd="12" destOrd="0" presId="urn:microsoft.com/office/officeart/2008/layout/PictureStrips"/>
    <dgm:cxn modelId="{366B7880-9DA1-47AB-B766-DBAD578715BE}" type="presParOf" srcId="{6605FCA6-211E-44B8-B6C7-A2DD9EDEACD5}" destId="{06A06018-BB17-4CD7-8080-8DA330F4CC04}" srcOrd="0" destOrd="0" presId="urn:microsoft.com/office/officeart/2008/layout/PictureStrips"/>
    <dgm:cxn modelId="{0B14A634-2A64-4EF4-A04F-4FEB10840439}" type="presParOf" srcId="{6605FCA6-211E-44B8-B6C7-A2DD9EDEACD5}" destId="{6D90B9BA-028A-45B7-8F21-312CE4E48D0D}" srcOrd="1" destOrd="0" presId="urn:microsoft.com/office/officeart/2008/layout/PictureStrips"/>
    <dgm:cxn modelId="{B4735FAE-AF36-49BA-9812-F3563FEBA4B0}" type="presParOf" srcId="{A3647EAA-F5EF-401E-807A-D2153CEE659F}" destId="{750BA14A-F638-4D71-8F0F-D4F1B664F3AE}" srcOrd="13" destOrd="0" presId="urn:microsoft.com/office/officeart/2008/layout/PictureStrips"/>
    <dgm:cxn modelId="{269E7315-EC80-4853-9191-66E61D7EAAE4}" type="presParOf" srcId="{A3647EAA-F5EF-401E-807A-D2153CEE659F}" destId="{450D4088-6838-4863-BF10-019301784A5E}" srcOrd="14" destOrd="0" presId="urn:microsoft.com/office/officeart/2008/layout/PictureStrips"/>
    <dgm:cxn modelId="{D15A8C09-86CB-43B6-A960-D83C0FBBDD3B}" type="presParOf" srcId="{450D4088-6838-4863-BF10-019301784A5E}" destId="{617D842B-827B-4FFD-A9D1-01F44246B43C}" srcOrd="0" destOrd="0" presId="urn:microsoft.com/office/officeart/2008/layout/PictureStrips"/>
    <dgm:cxn modelId="{8BF11C46-3410-42F2-9157-85EA5B3CA80E}" type="presParOf" srcId="{450D4088-6838-4863-BF10-019301784A5E}" destId="{699A411D-63DE-45F2-8703-447F577BA185}" srcOrd="1" destOrd="0" presId="urn:microsoft.com/office/officeart/2008/layout/PictureStrips"/>
    <dgm:cxn modelId="{0678F3B3-5EC3-4085-85B7-4E8AC44B06EF}" type="presParOf" srcId="{A3647EAA-F5EF-401E-807A-D2153CEE659F}" destId="{C7919AAE-05CA-4D4F-9C5F-1DBD1A21AF10}" srcOrd="15" destOrd="0" presId="urn:microsoft.com/office/officeart/2008/layout/PictureStrips"/>
    <dgm:cxn modelId="{56877793-C457-419F-83DA-ABD3A0D26F1B}" type="presParOf" srcId="{A3647EAA-F5EF-401E-807A-D2153CEE659F}" destId="{369599AE-8AB0-4776-A9F3-1F93698B5A15}" srcOrd="16" destOrd="0" presId="urn:microsoft.com/office/officeart/2008/layout/PictureStrips"/>
    <dgm:cxn modelId="{2C21BC77-8A03-4987-B14E-E9310F7F782F}" type="presParOf" srcId="{369599AE-8AB0-4776-A9F3-1F93698B5A15}" destId="{18547ED0-D061-4BA7-BC7C-8195CD8A8BD6}" srcOrd="0" destOrd="0" presId="urn:microsoft.com/office/officeart/2008/layout/PictureStrips"/>
    <dgm:cxn modelId="{CA1CFA4C-5C5C-4C27-B2DD-7C88AF8DE79A}" type="presParOf" srcId="{369599AE-8AB0-4776-A9F3-1F93698B5A15}" destId="{786E6648-ED07-4B68-BE72-06DA4AE0A86C}" srcOrd="1" destOrd="0" presId="urn:microsoft.com/office/officeart/2008/layout/PictureStrips"/>
    <dgm:cxn modelId="{04110458-C886-453C-A5CF-F1C1E706B3D8}" type="presParOf" srcId="{A3647EAA-F5EF-401E-807A-D2153CEE659F}" destId="{668CDB63-4D00-4D35-87AE-1A47BA7C4209}" srcOrd="17" destOrd="0" presId="urn:microsoft.com/office/officeart/2008/layout/PictureStrips"/>
    <dgm:cxn modelId="{5F28B5EF-5AE9-492A-9836-2BFA6608F657}" type="presParOf" srcId="{A3647EAA-F5EF-401E-807A-D2153CEE659F}" destId="{1514DE31-B2A3-46E7-926E-ED92E6C17E44}" srcOrd="18" destOrd="0" presId="urn:microsoft.com/office/officeart/2008/layout/PictureStrips"/>
    <dgm:cxn modelId="{C5ABEAC6-872C-4F00-8E8F-A69D227539D2}" type="presParOf" srcId="{1514DE31-B2A3-46E7-926E-ED92E6C17E44}" destId="{B55507DD-9B35-4047-AC44-45BE2353B07A}" srcOrd="0" destOrd="0" presId="urn:microsoft.com/office/officeart/2008/layout/PictureStrips"/>
    <dgm:cxn modelId="{992C4DB2-B193-4EB8-AF50-5AE4BF717C18}" type="presParOf" srcId="{1514DE31-B2A3-46E7-926E-ED92E6C17E44}" destId="{5A0A792D-40A6-450C-8C5C-3C308FB67680}" srcOrd="1" destOrd="0" presId="urn:microsoft.com/office/officeart/2008/layout/PictureStrips"/>
    <dgm:cxn modelId="{E2C79EC3-8D6D-4C70-B280-D1109F680544}" type="presParOf" srcId="{A3647EAA-F5EF-401E-807A-D2153CEE659F}" destId="{05B06933-756A-46EF-9CBD-ED5A55CB610E}" srcOrd="19" destOrd="0" presId="urn:microsoft.com/office/officeart/2008/layout/PictureStrips"/>
    <dgm:cxn modelId="{6CEA9F5A-1F51-4AB6-AE6A-561522CF23BB}" type="presParOf" srcId="{A3647EAA-F5EF-401E-807A-D2153CEE659F}" destId="{A68A87A8-321B-47DA-9EA7-8C947AA710D8}" srcOrd="20" destOrd="0" presId="urn:microsoft.com/office/officeart/2008/layout/PictureStrips"/>
    <dgm:cxn modelId="{20F354A7-7B7C-4E1A-8C6F-62BE806B6B01}" type="presParOf" srcId="{A68A87A8-321B-47DA-9EA7-8C947AA710D8}" destId="{C3971AEC-1F4D-4068-B282-4F20713171F8}" srcOrd="0" destOrd="0" presId="urn:microsoft.com/office/officeart/2008/layout/PictureStrips"/>
    <dgm:cxn modelId="{FCE2B125-A4ED-4496-9F07-5737E57C7DC3}" type="presParOf" srcId="{A68A87A8-321B-47DA-9EA7-8C947AA710D8}" destId="{3158E5B5-9F6D-4795-8DEA-78A176ED60F5}" srcOrd="1" destOrd="0" presId="urn:microsoft.com/office/officeart/2008/layout/PictureStrips"/>
    <dgm:cxn modelId="{15CFF74D-8C20-42A4-99C1-6390E11534C1}" type="presParOf" srcId="{A3647EAA-F5EF-401E-807A-D2153CEE659F}" destId="{ED77FE93-FF4C-4FC8-AA0F-2B9D80BB627F}" srcOrd="21" destOrd="0" presId="urn:microsoft.com/office/officeart/2008/layout/PictureStrips"/>
    <dgm:cxn modelId="{99ED6BCF-3815-4A2D-8650-CC7DD03FBF18}" type="presParOf" srcId="{A3647EAA-F5EF-401E-807A-D2153CEE659F}" destId="{E90F9213-22E7-4BF3-9AFD-50EE45DD3510}" srcOrd="22" destOrd="0" presId="urn:microsoft.com/office/officeart/2008/layout/PictureStrips"/>
    <dgm:cxn modelId="{CFBC397F-C40C-4F78-A7D0-EE3E60DD82B9}" type="presParOf" srcId="{E90F9213-22E7-4BF3-9AFD-50EE45DD3510}" destId="{BDE9E0F2-DAD8-44CF-B16E-1A8589EE14C4}" srcOrd="0" destOrd="0" presId="urn:microsoft.com/office/officeart/2008/layout/PictureStrips"/>
    <dgm:cxn modelId="{CC1FC317-C567-456A-B74A-2434B82624A4}" type="presParOf" srcId="{E90F9213-22E7-4BF3-9AFD-50EE45DD3510}" destId="{EB9E3954-AACF-485F-855E-CF9D213FC7E4}" srcOrd="1" destOrd="0" presId="urn:microsoft.com/office/officeart/2008/layout/PictureStrips"/>
    <dgm:cxn modelId="{0E197B86-12CB-40EB-8D29-2302AB2D13FF}" type="presParOf" srcId="{A3647EAA-F5EF-401E-807A-D2153CEE659F}" destId="{0F02DF04-8672-4499-A2B1-47050B2557C8}" srcOrd="23" destOrd="0" presId="urn:microsoft.com/office/officeart/2008/layout/PictureStrips"/>
    <dgm:cxn modelId="{435CA77C-2F65-4C38-8936-B41CA2DA6674}" type="presParOf" srcId="{A3647EAA-F5EF-401E-807A-D2153CEE659F}" destId="{41F4BCC0-C2B9-48FC-A3DF-60500A02DF3F}" srcOrd="24" destOrd="0" presId="urn:microsoft.com/office/officeart/2008/layout/PictureStrips"/>
    <dgm:cxn modelId="{74B99BDF-1DEB-4C78-AA0B-DE2471ADC73C}" type="presParOf" srcId="{41F4BCC0-C2B9-48FC-A3DF-60500A02DF3F}" destId="{3FB34AAE-89EF-4367-A031-3236FE8EA666}" srcOrd="0" destOrd="0" presId="urn:microsoft.com/office/officeart/2008/layout/PictureStrips"/>
    <dgm:cxn modelId="{BD9754C7-B088-442A-9035-2B39F9C91358}" type="presParOf" srcId="{41F4BCC0-C2B9-48FC-A3DF-60500A02DF3F}" destId="{D5D3BA8B-5174-4D69-8958-6727997A0386}" srcOrd="1" destOrd="0" presId="urn:microsoft.com/office/officeart/2008/layout/PictureStrips"/>
    <dgm:cxn modelId="{2DC97CB8-B4BB-47F3-9E07-E9E068A70159}" type="presParOf" srcId="{A3647EAA-F5EF-401E-807A-D2153CEE659F}" destId="{A17EAD98-30FE-4B9D-BF2E-2D1563D3BE1B}" srcOrd="25" destOrd="0" presId="urn:microsoft.com/office/officeart/2008/layout/PictureStrips"/>
    <dgm:cxn modelId="{B63ECE45-6DEF-4143-B56C-A8AB2F20AEC0}" type="presParOf" srcId="{A3647EAA-F5EF-401E-807A-D2153CEE659F}" destId="{9A2109E5-23A4-48B8-9C22-24CB80515F6E}" srcOrd="26" destOrd="0" presId="urn:microsoft.com/office/officeart/2008/layout/PictureStrips"/>
    <dgm:cxn modelId="{A2D6B6C4-AAD2-40DA-888F-2ADF424BDA3A}" type="presParOf" srcId="{9A2109E5-23A4-48B8-9C22-24CB80515F6E}" destId="{880A0BFA-5FF2-4C2A-9728-588DD98F1046}" srcOrd="0" destOrd="0" presId="urn:microsoft.com/office/officeart/2008/layout/PictureStrips"/>
    <dgm:cxn modelId="{1F4D8D52-A2F1-4D93-A264-B7BDFC465658}" type="presParOf" srcId="{9A2109E5-23A4-48B8-9C22-24CB80515F6E}" destId="{D5440DCC-421C-429F-B860-FD9397E59B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F28EBB-5425-4347-8879-037EF8CB2DF2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8CCC0E-5B69-45AA-B177-AAE70FCFD8C1}">
      <dgm:prSet phldrT="[Текст]"/>
      <dgm:spPr/>
      <dgm:t>
        <a:bodyPr/>
        <a:lstStyle/>
        <a:p>
          <a:r>
            <a:rPr lang="ru-RU" b="1" dirty="0"/>
            <a:t>КАКОЙ ДЛИНЫ ДОЛЖНА БЫТЬ СКАКАЛКА?</a:t>
          </a:r>
        </a:p>
      </dgm:t>
    </dgm:pt>
    <dgm:pt modelId="{770778BC-F14D-48A6-9DC6-90C1963B0678}" type="parTrans" cxnId="{8122158D-608A-4FD6-9750-DCED4EBEB484}">
      <dgm:prSet/>
      <dgm:spPr/>
      <dgm:t>
        <a:bodyPr/>
        <a:lstStyle/>
        <a:p>
          <a:endParaRPr lang="ru-RU"/>
        </a:p>
      </dgm:t>
    </dgm:pt>
    <dgm:pt modelId="{21F10FC1-7822-4810-A05C-C6EF598E3349}" type="sibTrans" cxnId="{8122158D-608A-4FD6-9750-DCED4EBEB484}">
      <dgm:prSet/>
      <dgm:spPr/>
      <dgm:t>
        <a:bodyPr/>
        <a:lstStyle/>
        <a:p>
          <a:endParaRPr lang="ru-RU"/>
        </a:p>
      </dgm:t>
    </dgm:pt>
    <dgm:pt modelId="{BFA2816A-C288-4AEE-8494-75EA4F36DD0B}">
      <dgm:prSet phldrT="[Текст]"/>
      <dgm:spPr/>
      <dgm:t>
        <a:bodyPr/>
        <a:lstStyle/>
        <a:p>
          <a:pPr rtl="0"/>
          <a:r>
            <a:rPr lang="ru-RU" dirty="0"/>
            <a:t>Размер скакалки зависит от роста спортсмена, а также от навыков работы с ней. Неправильно подобранная длина скакалки приводит к более частым ошибкам и формирует неправильную технику прыжков. </a:t>
          </a:r>
        </a:p>
      </dgm:t>
    </dgm:pt>
    <dgm:pt modelId="{C7975F46-E96F-45C4-99EA-A38E813210E1}" type="parTrans" cxnId="{5BE4750C-CB23-40B4-A7B5-6BED7E001115}">
      <dgm:prSet/>
      <dgm:spPr/>
      <dgm:t>
        <a:bodyPr/>
        <a:lstStyle/>
        <a:p>
          <a:endParaRPr lang="ru-RU"/>
        </a:p>
      </dgm:t>
    </dgm:pt>
    <dgm:pt modelId="{C4C66C0F-E93F-4850-B403-634D0BDF5D80}" type="sibTrans" cxnId="{5BE4750C-CB23-40B4-A7B5-6BED7E001115}">
      <dgm:prSet/>
      <dgm:spPr/>
      <dgm:t>
        <a:bodyPr/>
        <a:lstStyle/>
        <a:p>
          <a:endParaRPr lang="ru-RU"/>
        </a:p>
      </dgm:t>
    </dgm:pt>
    <dgm:pt modelId="{AF4A58AA-56FD-49F1-BBDF-5940571A71A9}">
      <dgm:prSet/>
      <dgm:spPr/>
      <dgm:t>
        <a:bodyPr/>
        <a:lstStyle/>
        <a:p>
          <a:pPr rtl="0"/>
          <a:r>
            <a:rPr lang="ru-RU" dirty="0"/>
            <a:t>Общее правило можно сформулировать так: </a:t>
          </a:r>
          <a:r>
            <a:rPr lang="ru-RU" i="1" dirty="0"/>
            <a:t>Чем лучше человек прыгает - тем короче у него скакалка.</a:t>
          </a:r>
          <a:endParaRPr lang="ru-RU" dirty="0"/>
        </a:p>
      </dgm:t>
    </dgm:pt>
    <dgm:pt modelId="{16512D8D-A65C-4D09-BBC6-A7BEB521CF0F}" type="parTrans" cxnId="{B086B190-659C-4B3C-A1A7-DA31A9B375BF}">
      <dgm:prSet/>
      <dgm:spPr/>
      <dgm:t>
        <a:bodyPr/>
        <a:lstStyle/>
        <a:p>
          <a:endParaRPr lang="ru-RU"/>
        </a:p>
      </dgm:t>
    </dgm:pt>
    <dgm:pt modelId="{EDCDCA7D-6722-4013-B804-591A1FC6414A}" type="sibTrans" cxnId="{B086B190-659C-4B3C-A1A7-DA31A9B375BF}">
      <dgm:prSet/>
      <dgm:spPr/>
      <dgm:t>
        <a:bodyPr/>
        <a:lstStyle/>
        <a:p>
          <a:endParaRPr lang="ru-RU"/>
        </a:p>
      </dgm:t>
    </dgm:pt>
    <dgm:pt modelId="{A4BEA5BD-6038-40A8-84A2-ACD7FE0DD028}">
      <dgm:prSet/>
      <dgm:spPr/>
      <dgm:t>
        <a:bodyPr/>
        <a:lstStyle/>
        <a:p>
          <a:r>
            <a:rPr lang="ru-RU" b="1" i="0" dirty="0"/>
            <a:t>ЧТОБЫ ОПРЕДЕЛИТЬ ДЛИНУ СКАКАЛКИ НУЖНО:</a:t>
          </a:r>
        </a:p>
      </dgm:t>
    </dgm:pt>
    <dgm:pt modelId="{49BF2B17-4D28-4079-A4F2-7AD4A219E797}" type="parTrans" cxnId="{70587FE3-EAC5-4C6A-8D56-30FBBCCF00A7}">
      <dgm:prSet/>
      <dgm:spPr/>
      <dgm:t>
        <a:bodyPr/>
        <a:lstStyle/>
        <a:p>
          <a:endParaRPr lang="ru-RU"/>
        </a:p>
      </dgm:t>
    </dgm:pt>
    <dgm:pt modelId="{BE759804-7E46-43D1-A07E-FFA944EFEE23}" type="sibTrans" cxnId="{70587FE3-EAC5-4C6A-8D56-30FBBCCF00A7}">
      <dgm:prSet/>
      <dgm:spPr/>
      <dgm:t>
        <a:bodyPr/>
        <a:lstStyle/>
        <a:p>
          <a:endParaRPr lang="ru-RU"/>
        </a:p>
      </dgm:t>
    </dgm:pt>
    <dgm:pt modelId="{65451EEA-EC00-4084-9AC7-66884C6AE730}" type="pres">
      <dgm:prSet presAssocID="{7FF28EBB-5425-4347-8879-037EF8CB2DF2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1F794DB-2E3E-4209-AD5B-C2FC4F58DAA4}" type="pres">
      <dgm:prSet presAssocID="{7A8CCC0E-5B69-45AA-B177-AAE70FCFD8C1}" presName="composite" presStyleCnt="0"/>
      <dgm:spPr/>
    </dgm:pt>
    <dgm:pt modelId="{2D48B315-0DC1-4E55-8EA3-A7482D876677}" type="pres">
      <dgm:prSet presAssocID="{7A8CCC0E-5B69-45AA-B177-AAE70FCFD8C1}" presName="BackAccent" presStyleLbl="bgShp" presStyleIdx="0" presStyleCnt="2"/>
      <dgm:spPr/>
    </dgm:pt>
    <dgm:pt modelId="{D78F3BFB-E80E-402F-BA9B-D9BA9B401696}" type="pres">
      <dgm:prSet presAssocID="{7A8CCC0E-5B69-45AA-B177-AAE70FCFD8C1}" presName="Accent" presStyleLbl="alignNode1" presStyleIdx="0" presStyleCnt="2"/>
      <dgm:spPr/>
    </dgm:pt>
    <dgm:pt modelId="{66565B4B-2206-4ECA-95ED-F8FBC3D4677D}" type="pres">
      <dgm:prSet presAssocID="{7A8CCC0E-5B69-45AA-B177-AAE70FCFD8C1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3D116C-FB4E-4BB4-B65C-D66CAFB93542}" type="pres">
      <dgm:prSet presAssocID="{7A8CCC0E-5B69-45AA-B177-AAE70FCFD8C1}" presName="Parent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41403D1A-CE2B-4668-B912-E1FB7286F89C}" type="pres">
      <dgm:prSet presAssocID="{21F10FC1-7822-4810-A05C-C6EF598E3349}" presName="sibTrans" presStyleCnt="0"/>
      <dgm:spPr/>
    </dgm:pt>
    <dgm:pt modelId="{9C636814-5558-4719-B471-8EE64EA7E92E}" type="pres">
      <dgm:prSet presAssocID="{A4BEA5BD-6038-40A8-84A2-ACD7FE0DD028}" presName="composite" presStyleCnt="0"/>
      <dgm:spPr/>
    </dgm:pt>
    <dgm:pt modelId="{321BC5FB-3DDB-4EAF-B262-334CC461D8A8}" type="pres">
      <dgm:prSet presAssocID="{A4BEA5BD-6038-40A8-84A2-ACD7FE0DD028}" presName="BackAccent" presStyleLbl="bgShp" presStyleIdx="1" presStyleCnt="2"/>
      <dgm:spPr/>
    </dgm:pt>
    <dgm:pt modelId="{BF892399-8324-4E16-90FF-6DE1873455EF}" type="pres">
      <dgm:prSet presAssocID="{A4BEA5BD-6038-40A8-84A2-ACD7FE0DD028}" presName="Accent" presStyleLbl="alignNode1" presStyleIdx="1" presStyleCnt="2"/>
      <dgm:spPr/>
    </dgm:pt>
    <dgm:pt modelId="{1B0BF476-C786-4975-9A33-067DB0BF18D2}" type="pres">
      <dgm:prSet presAssocID="{A4BEA5BD-6038-40A8-84A2-ACD7FE0DD028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5E57519-FA48-4692-8A4C-45B20395BF61}" type="pres">
      <dgm:prSet presAssocID="{A4BEA5BD-6038-40A8-84A2-ACD7FE0DD028}" presName="Parent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BE4750C-CB23-40B4-A7B5-6BED7E001115}" srcId="{7A8CCC0E-5B69-45AA-B177-AAE70FCFD8C1}" destId="{BFA2816A-C288-4AEE-8494-75EA4F36DD0B}" srcOrd="0" destOrd="0" parTransId="{C7975F46-E96F-45C4-99EA-A38E813210E1}" sibTransId="{C4C66C0F-E93F-4850-B403-634D0BDF5D80}"/>
    <dgm:cxn modelId="{D046B03D-169A-418D-8402-5FC16AD72294}" type="presOf" srcId="{BFA2816A-C288-4AEE-8494-75EA4F36DD0B}" destId="{66565B4B-2206-4ECA-95ED-F8FBC3D4677D}" srcOrd="0" destOrd="0" presId="urn:microsoft.com/office/officeart/2008/layout/IncreasingCircleProcess"/>
    <dgm:cxn modelId="{CBEF315B-0C8E-46F3-AC31-8821FDE9E8FA}" type="presOf" srcId="{7A8CCC0E-5B69-45AA-B177-AAE70FCFD8C1}" destId="{9C3D116C-FB4E-4BB4-B65C-D66CAFB93542}" srcOrd="0" destOrd="0" presId="urn:microsoft.com/office/officeart/2008/layout/IncreasingCircleProcess"/>
    <dgm:cxn modelId="{61EA894F-1759-409F-AC47-95D22A2A3C3B}" type="presOf" srcId="{AF4A58AA-56FD-49F1-BBDF-5940571A71A9}" destId="{66565B4B-2206-4ECA-95ED-F8FBC3D4677D}" srcOrd="0" destOrd="1" presId="urn:microsoft.com/office/officeart/2008/layout/IncreasingCircleProcess"/>
    <dgm:cxn modelId="{C9908287-BFE5-4940-AB8E-4E5D7BA82959}" type="presOf" srcId="{A4BEA5BD-6038-40A8-84A2-ACD7FE0DD028}" destId="{C5E57519-FA48-4692-8A4C-45B20395BF61}" srcOrd="0" destOrd="0" presId="urn:microsoft.com/office/officeart/2008/layout/IncreasingCircleProcess"/>
    <dgm:cxn modelId="{8122158D-608A-4FD6-9750-DCED4EBEB484}" srcId="{7FF28EBB-5425-4347-8879-037EF8CB2DF2}" destId="{7A8CCC0E-5B69-45AA-B177-AAE70FCFD8C1}" srcOrd="0" destOrd="0" parTransId="{770778BC-F14D-48A6-9DC6-90C1963B0678}" sibTransId="{21F10FC1-7822-4810-A05C-C6EF598E3349}"/>
    <dgm:cxn modelId="{B086B190-659C-4B3C-A1A7-DA31A9B375BF}" srcId="{7A8CCC0E-5B69-45AA-B177-AAE70FCFD8C1}" destId="{AF4A58AA-56FD-49F1-BBDF-5940571A71A9}" srcOrd="1" destOrd="0" parTransId="{16512D8D-A65C-4D09-BBC6-A7BEB521CF0F}" sibTransId="{EDCDCA7D-6722-4013-B804-591A1FC6414A}"/>
    <dgm:cxn modelId="{103C5F99-186F-4308-A1EC-5CABC646D975}" type="presOf" srcId="{7FF28EBB-5425-4347-8879-037EF8CB2DF2}" destId="{65451EEA-EC00-4084-9AC7-66884C6AE730}" srcOrd="0" destOrd="0" presId="urn:microsoft.com/office/officeart/2008/layout/IncreasingCircleProcess"/>
    <dgm:cxn modelId="{70587FE3-EAC5-4C6A-8D56-30FBBCCF00A7}" srcId="{7FF28EBB-5425-4347-8879-037EF8CB2DF2}" destId="{A4BEA5BD-6038-40A8-84A2-ACD7FE0DD028}" srcOrd="1" destOrd="0" parTransId="{49BF2B17-4D28-4079-A4F2-7AD4A219E797}" sibTransId="{BE759804-7E46-43D1-A07E-FFA944EFEE23}"/>
    <dgm:cxn modelId="{99C8702D-ED5D-4D0F-A35A-1C8FF0EA29BA}" type="presParOf" srcId="{65451EEA-EC00-4084-9AC7-66884C6AE730}" destId="{11F794DB-2E3E-4209-AD5B-C2FC4F58DAA4}" srcOrd="0" destOrd="0" presId="urn:microsoft.com/office/officeart/2008/layout/IncreasingCircleProcess"/>
    <dgm:cxn modelId="{27B43731-071D-4BD1-BC64-453BF7E2642B}" type="presParOf" srcId="{11F794DB-2E3E-4209-AD5B-C2FC4F58DAA4}" destId="{2D48B315-0DC1-4E55-8EA3-A7482D876677}" srcOrd="0" destOrd="0" presId="urn:microsoft.com/office/officeart/2008/layout/IncreasingCircleProcess"/>
    <dgm:cxn modelId="{19EFB48E-1BF7-4EBA-B4DF-77384393D067}" type="presParOf" srcId="{11F794DB-2E3E-4209-AD5B-C2FC4F58DAA4}" destId="{D78F3BFB-E80E-402F-BA9B-D9BA9B401696}" srcOrd="1" destOrd="0" presId="urn:microsoft.com/office/officeart/2008/layout/IncreasingCircleProcess"/>
    <dgm:cxn modelId="{D02E9388-742E-4528-9D11-0CC76A1FF423}" type="presParOf" srcId="{11F794DB-2E3E-4209-AD5B-C2FC4F58DAA4}" destId="{66565B4B-2206-4ECA-95ED-F8FBC3D4677D}" srcOrd="2" destOrd="0" presId="urn:microsoft.com/office/officeart/2008/layout/IncreasingCircleProcess"/>
    <dgm:cxn modelId="{76FCF177-A502-4D10-B09D-ACA8A5843989}" type="presParOf" srcId="{11F794DB-2E3E-4209-AD5B-C2FC4F58DAA4}" destId="{9C3D116C-FB4E-4BB4-B65C-D66CAFB93542}" srcOrd="3" destOrd="0" presId="urn:microsoft.com/office/officeart/2008/layout/IncreasingCircleProcess"/>
    <dgm:cxn modelId="{B67EA3AC-B271-4184-ADF3-B001C67BB219}" type="presParOf" srcId="{65451EEA-EC00-4084-9AC7-66884C6AE730}" destId="{41403D1A-CE2B-4668-B912-E1FB7286F89C}" srcOrd="1" destOrd="0" presId="urn:microsoft.com/office/officeart/2008/layout/IncreasingCircleProcess"/>
    <dgm:cxn modelId="{CFD3BF44-FA2F-4C9C-9D94-E1784963FED9}" type="presParOf" srcId="{65451EEA-EC00-4084-9AC7-66884C6AE730}" destId="{9C636814-5558-4719-B471-8EE64EA7E92E}" srcOrd="2" destOrd="0" presId="urn:microsoft.com/office/officeart/2008/layout/IncreasingCircleProcess"/>
    <dgm:cxn modelId="{F35AD103-C57A-4B3F-8868-70CF30DB416E}" type="presParOf" srcId="{9C636814-5558-4719-B471-8EE64EA7E92E}" destId="{321BC5FB-3DDB-4EAF-B262-334CC461D8A8}" srcOrd="0" destOrd="0" presId="urn:microsoft.com/office/officeart/2008/layout/IncreasingCircleProcess"/>
    <dgm:cxn modelId="{E4B722A3-872D-4971-8C36-1F7CE574385D}" type="presParOf" srcId="{9C636814-5558-4719-B471-8EE64EA7E92E}" destId="{BF892399-8324-4E16-90FF-6DE1873455EF}" srcOrd="1" destOrd="0" presId="urn:microsoft.com/office/officeart/2008/layout/IncreasingCircleProcess"/>
    <dgm:cxn modelId="{E3DFE0B7-1703-419A-8099-E3AD453311BF}" type="presParOf" srcId="{9C636814-5558-4719-B471-8EE64EA7E92E}" destId="{1B0BF476-C786-4975-9A33-067DB0BF18D2}" srcOrd="2" destOrd="0" presId="urn:microsoft.com/office/officeart/2008/layout/IncreasingCircleProcess"/>
    <dgm:cxn modelId="{7AEEAD5E-893F-44F3-B772-A8000D25C9E1}" type="presParOf" srcId="{9C636814-5558-4719-B471-8EE64EA7E92E}" destId="{C5E57519-FA48-4692-8A4C-45B20395BF61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9AB749-9039-4868-94AC-F5B02395716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1BF9BA-2F97-4492-A62B-265EF0EF7F0C}">
      <dgm:prSet phldrT="[Текст]"/>
      <dgm:spPr/>
      <dgm:t>
        <a:bodyPr/>
        <a:lstStyle/>
        <a:p>
          <a:r>
            <a:rPr lang="ru-RU" i="1" dirty="0"/>
            <a:t>ДЛИНА СКАКАЛКИ ДЛЯ НОВИЧКА</a:t>
          </a:r>
          <a:endParaRPr lang="ru-RU" dirty="0"/>
        </a:p>
      </dgm:t>
    </dgm:pt>
    <dgm:pt modelId="{FF361C57-3907-4666-B992-2C06C4A7720F}" type="parTrans" cxnId="{67994291-47EB-4212-9750-97CB4040E513}">
      <dgm:prSet/>
      <dgm:spPr/>
      <dgm:t>
        <a:bodyPr/>
        <a:lstStyle/>
        <a:p>
          <a:endParaRPr lang="ru-RU"/>
        </a:p>
      </dgm:t>
    </dgm:pt>
    <dgm:pt modelId="{6CF40AC3-D5FD-463B-830D-53C52A7578B4}" type="sibTrans" cxnId="{67994291-47EB-4212-9750-97CB4040E513}">
      <dgm:prSet/>
      <dgm:spPr/>
      <dgm:t>
        <a:bodyPr/>
        <a:lstStyle/>
        <a:p>
          <a:endParaRPr lang="ru-RU"/>
        </a:p>
      </dgm:t>
    </dgm:pt>
    <dgm:pt modelId="{735185E0-CF9B-47F8-A2A4-ABB0736DCA35}">
      <dgm:prSet phldrT="[Текст]"/>
      <dgm:spPr/>
      <dgm:t>
        <a:bodyPr/>
        <a:lstStyle/>
        <a:p>
          <a:r>
            <a:rPr lang="ru-RU" i="1" dirty="0"/>
            <a:t>Если вы новичок, начните с длины по уровню 1 (до плеча), чтобы иметь достаточно свободного пространства при прохождении веревки над головой и под ногами, пока вы будете изучать основы техники прыжков. Такая длина позволит вам реже сбиваться, что очень важно для начинающих во время тренировок.</a:t>
          </a:r>
          <a:endParaRPr lang="ru-RU" dirty="0"/>
        </a:p>
      </dgm:t>
    </dgm:pt>
    <dgm:pt modelId="{7C50D53A-71C7-4131-9AB4-9A0296E29F54}" type="parTrans" cxnId="{49690C0F-4A8B-46B0-BAC5-424E5773E75A}">
      <dgm:prSet/>
      <dgm:spPr/>
      <dgm:t>
        <a:bodyPr/>
        <a:lstStyle/>
        <a:p>
          <a:endParaRPr lang="ru-RU"/>
        </a:p>
      </dgm:t>
    </dgm:pt>
    <dgm:pt modelId="{26620F2D-372C-4724-AB09-0BCC6965BCE7}" type="sibTrans" cxnId="{49690C0F-4A8B-46B0-BAC5-424E5773E75A}">
      <dgm:prSet/>
      <dgm:spPr/>
      <dgm:t>
        <a:bodyPr/>
        <a:lstStyle/>
        <a:p>
          <a:endParaRPr lang="ru-RU"/>
        </a:p>
      </dgm:t>
    </dgm:pt>
    <dgm:pt modelId="{782E576E-D8F4-4150-9017-EB4C5FCEF627}">
      <dgm:prSet phldrT="[Текст]"/>
      <dgm:spPr/>
      <dgm:t>
        <a:bodyPr/>
        <a:lstStyle/>
        <a:p>
          <a:r>
            <a:rPr lang="ru-RU" i="1" dirty="0"/>
            <a:t>Самым опытным спортсменам можно рекомендовать длину по уровню 3 (до низа груди). Эта длина позволяет достичь самой высокой скорости прыжков, не жертвуя правильным положением тела и техникой прыжков. Следует отметить, что многие сложные трюки с длинной скакалкой выполнить намного труднее, чем с короткой.</a:t>
          </a:r>
          <a:endParaRPr lang="ru-RU" dirty="0"/>
        </a:p>
      </dgm:t>
    </dgm:pt>
    <dgm:pt modelId="{189470DC-3DA1-4211-B82A-8F655E487AE2}" type="parTrans" cxnId="{86EED797-DA94-43C0-9AA5-8767E999F82C}">
      <dgm:prSet/>
      <dgm:spPr/>
      <dgm:t>
        <a:bodyPr/>
        <a:lstStyle/>
        <a:p>
          <a:endParaRPr lang="ru-RU"/>
        </a:p>
      </dgm:t>
    </dgm:pt>
    <dgm:pt modelId="{F8E42F99-308D-4611-881F-E1F3A1E3B50B}" type="sibTrans" cxnId="{86EED797-DA94-43C0-9AA5-8767E999F82C}">
      <dgm:prSet/>
      <dgm:spPr/>
      <dgm:t>
        <a:bodyPr/>
        <a:lstStyle/>
        <a:p>
          <a:endParaRPr lang="ru-RU"/>
        </a:p>
      </dgm:t>
    </dgm:pt>
    <dgm:pt modelId="{6D64E6F6-3D60-4F2A-8F9C-4F10BC070CDB}">
      <dgm:prSet phldrT="[Текст]"/>
      <dgm:spPr/>
      <dgm:t>
        <a:bodyPr/>
        <a:lstStyle/>
        <a:p>
          <a:r>
            <a:rPr lang="ru-RU" i="1" dirty="0"/>
            <a:t>ПРАВИЛЬНАЯ ДЛИНА СКАКАЛКИ</a:t>
          </a:r>
          <a:endParaRPr lang="ru-RU" dirty="0"/>
        </a:p>
      </dgm:t>
    </dgm:pt>
    <dgm:pt modelId="{772BF7DB-9915-455A-9FCE-18AA4658F8FA}" type="parTrans" cxnId="{91752B7C-2FC4-458F-8663-B9ADA3B2E65F}">
      <dgm:prSet/>
      <dgm:spPr/>
      <dgm:t>
        <a:bodyPr/>
        <a:lstStyle/>
        <a:p>
          <a:endParaRPr lang="ru-RU"/>
        </a:p>
      </dgm:t>
    </dgm:pt>
    <dgm:pt modelId="{644ADE85-FFD5-4B7F-9077-B2A8F6778397}" type="sibTrans" cxnId="{91752B7C-2FC4-458F-8663-B9ADA3B2E65F}">
      <dgm:prSet/>
      <dgm:spPr/>
      <dgm:t>
        <a:bodyPr/>
        <a:lstStyle/>
        <a:p>
          <a:endParaRPr lang="ru-RU"/>
        </a:p>
      </dgm:t>
    </dgm:pt>
    <dgm:pt modelId="{F81E7608-B78F-4201-BF35-E884897F9B10}">
      <dgm:prSet phldrT="[Текст]"/>
      <dgm:spPr/>
      <dgm:t>
        <a:bodyPr/>
        <a:lstStyle/>
        <a:p>
          <a:r>
            <a:rPr lang="ru-RU" i="1" dirty="0"/>
            <a:t>Правильная длина скакалки - это когда шнур сильно не бьется о пол перед ногами, что приводит к сильному замедлению вращения и отскоку в ноги. Также нет необходимости в большом зазоре над головой - этот параметр вы можете отследить, прыгая перед зеркалом.</a:t>
          </a:r>
          <a:endParaRPr lang="ru-RU" dirty="0"/>
        </a:p>
      </dgm:t>
    </dgm:pt>
    <dgm:pt modelId="{6A24D8C3-FFF3-40FF-B478-8153B67FA985}" type="parTrans" cxnId="{3133A023-04B9-4DAF-88BE-21556613C18C}">
      <dgm:prSet/>
      <dgm:spPr/>
      <dgm:t>
        <a:bodyPr/>
        <a:lstStyle/>
        <a:p>
          <a:endParaRPr lang="ru-RU"/>
        </a:p>
      </dgm:t>
    </dgm:pt>
    <dgm:pt modelId="{7372F63E-E109-4756-A2C4-4789E06E5E78}" type="sibTrans" cxnId="{3133A023-04B9-4DAF-88BE-21556613C18C}">
      <dgm:prSet/>
      <dgm:spPr/>
      <dgm:t>
        <a:bodyPr/>
        <a:lstStyle/>
        <a:p>
          <a:endParaRPr lang="ru-RU"/>
        </a:p>
      </dgm:t>
    </dgm:pt>
    <dgm:pt modelId="{3A8343FB-946A-4228-9D50-5FFCC7F8ADD2}">
      <dgm:prSet phldrT="[Текст]"/>
      <dgm:spPr/>
      <dgm:t>
        <a:bodyPr/>
        <a:lstStyle/>
        <a:p>
          <a:r>
            <a:rPr lang="ru-RU" i="1" dirty="0"/>
            <a:t>Но самое главное - выбрать длину скакалки так, чтобы вам удобно было прыгать.</a:t>
          </a:r>
          <a:endParaRPr lang="ru-RU" dirty="0"/>
        </a:p>
      </dgm:t>
    </dgm:pt>
    <dgm:pt modelId="{C09F28B7-158B-4ED8-AE22-B77CDE9C02A2}" type="parTrans" cxnId="{A5A6B75F-AAB5-4F89-A6E9-8716FC981344}">
      <dgm:prSet/>
      <dgm:spPr/>
      <dgm:t>
        <a:bodyPr/>
        <a:lstStyle/>
        <a:p>
          <a:endParaRPr lang="ru-RU"/>
        </a:p>
      </dgm:t>
    </dgm:pt>
    <dgm:pt modelId="{AD91E670-6F9F-4150-B482-0C78A253CBBE}" type="sibTrans" cxnId="{A5A6B75F-AAB5-4F89-A6E9-8716FC981344}">
      <dgm:prSet/>
      <dgm:spPr/>
      <dgm:t>
        <a:bodyPr/>
        <a:lstStyle/>
        <a:p>
          <a:endParaRPr lang="ru-RU"/>
        </a:p>
      </dgm:t>
    </dgm:pt>
    <dgm:pt modelId="{64A1621D-21B2-44C6-A1EB-9454ECA157E4}">
      <dgm:prSet phldrT="[Текст]"/>
      <dgm:spPr/>
      <dgm:t>
        <a:bodyPr/>
        <a:lstStyle/>
        <a:p>
          <a:r>
            <a:rPr lang="ru-RU" i="1" dirty="0"/>
            <a:t>ДЛИНА СКАКАЛКИ ДЛЯ РЕБЕНКА</a:t>
          </a:r>
          <a:endParaRPr lang="ru-RU" dirty="0"/>
        </a:p>
      </dgm:t>
    </dgm:pt>
    <dgm:pt modelId="{35585C81-C30D-4C46-8055-BE459A594904}" type="parTrans" cxnId="{8363E55A-3955-4B63-ACFA-B62981D9F583}">
      <dgm:prSet/>
      <dgm:spPr/>
      <dgm:t>
        <a:bodyPr/>
        <a:lstStyle/>
        <a:p>
          <a:endParaRPr lang="ru-RU"/>
        </a:p>
      </dgm:t>
    </dgm:pt>
    <dgm:pt modelId="{25643ED2-3354-4EBF-835A-2CBFB5CC111E}" type="sibTrans" cxnId="{8363E55A-3955-4B63-ACFA-B62981D9F583}">
      <dgm:prSet/>
      <dgm:spPr/>
      <dgm:t>
        <a:bodyPr/>
        <a:lstStyle/>
        <a:p>
          <a:endParaRPr lang="ru-RU"/>
        </a:p>
      </dgm:t>
    </dgm:pt>
    <dgm:pt modelId="{E4BA4FB1-E0CA-45BF-98BD-257E2D7F15CD}">
      <dgm:prSet phldrT="[Текст]"/>
      <dgm:spPr/>
      <dgm:t>
        <a:bodyPr/>
        <a:lstStyle/>
        <a:p>
          <a:r>
            <a:rPr lang="ru-RU" i="1" dirty="0"/>
            <a:t>Для маленьких детей, которые только учатся прыгать, скакалку следует выбрать еще длиннее - до подбородка или даже до ушей, ведь в этом случае речь не идет о скорости, а только лишь о максимальном количестве прыжков за подход, которое обычно измеряется несколькими десятками. Кроме того, у ребенка пропорции тела отличаются от взрослых, что также необходимо учитывать при выборе длины скакалки.</a:t>
          </a:r>
          <a:endParaRPr lang="ru-RU" dirty="0"/>
        </a:p>
      </dgm:t>
    </dgm:pt>
    <dgm:pt modelId="{75031847-3F7A-4517-989F-41C750AD3163}" type="parTrans" cxnId="{C660FFEC-543E-4C7B-8162-4162D2C55FAF}">
      <dgm:prSet/>
      <dgm:spPr/>
      <dgm:t>
        <a:bodyPr/>
        <a:lstStyle/>
        <a:p>
          <a:endParaRPr lang="ru-RU"/>
        </a:p>
      </dgm:t>
    </dgm:pt>
    <dgm:pt modelId="{61ADCDB7-6824-4E05-B10B-C8D042ECB844}" type="sibTrans" cxnId="{C660FFEC-543E-4C7B-8162-4162D2C55FAF}">
      <dgm:prSet/>
      <dgm:spPr/>
      <dgm:t>
        <a:bodyPr/>
        <a:lstStyle/>
        <a:p>
          <a:endParaRPr lang="ru-RU"/>
        </a:p>
      </dgm:t>
    </dgm:pt>
    <dgm:pt modelId="{CD5EBBE8-D35E-4239-B9A8-F7A91CB1374C}">
      <dgm:prSet phldrT="[Текст]"/>
      <dgm:spPr/>
      <dgm:t>
        <a:bodyPr/>
        <a:lstStyle/>
        <a:p>
          <a:r>
            <a:rPr lang="ru-RU" i="1" dirty="0"/>
            <a:t>Научить маленького ребенка прыгать на скакалке не трудно, но нужно знать некоторые особенности, о которых я написал в своей статье    </a:t>
          </a:r>
          <a:r>
            <a:rPr lang="ru-RU" i="1" dirty="0">
              <a:hlinkClick xmlns:r="http://schemas.openxmlformats.org/officeDocument/2006/relationships" r:id="rId1"/>
            </a:rPr>
            <a:t>по обучению детей прыжкам со скакалкой</a:t>
          </a:r>
          <a:r>
            <a:rPr lang="ru-RU" i="1" dirty="0"/>
            <a:t>.</a:t>
          </a:r>
          <a:endParaRPr lang="ru-RU" dirty="0"/>
        </a:p>
      </dgm:t>
    </dgm:pt>
    <dgm:pt modelId="{4D6632C5-FB5D-4F16-8DB8-6EECAEC19587}" type="parTrans" cxnId="{8BE9403C-EF0F-40B9-ABBB-3CF754F91B1F}">
      <dgm:prSet/>
      <dgm:spPr/>
      <dgm:t>
        <a:bodyPr/>
        <a:lstStyle/>
        <a:p>
          <a:endParaRPr lang="ru-RU"/>
        </a:p>
      </dgm:t>
    </dgm:pt>
    <dgm:pt modelId="{209693BF-A646-4E8B-A281-892F65F79321}" type="sibTrans" cxnId="{8BE9403C-EF0F-40B9-ABBB-3CF754F91B1F}">
      <dgm:prSet/>
      <dgm:spPr/>
      <dgm:t>
        <a:bodyPr/>
        <a:lstStyle/>
        <a:p>
          <a:endParaRPr lang="ru-RU"/>
        </a:p>
      </dgm:t>
    </dgm:pt>
    <dgm:pt modelId="{5E5BC003-DCDC-4BE6-8307-87B1F52930A4}" type="pres">
      <dgm:prSet presAssocID="{759AB749-9039-4868-94AC-F5B02395716D}" presName="theList" presStyleCnt="0">
        <dgm:presLayoutVars>
          <dgm:dir/>
          <dgm:animLvl val="lvl"/>
          <dgm:resizeHandles val="exact"/>
        </dgm:presLayoutVars>
      </dgm:prSet>
      <dgm:spPr/>
    </dgm:pt>
    <dgm:pt modelId="{3C09A698-B242-4B1E-BDF0-1E9111C5703A}" type="pres">
      <dgm:prSet presAssocID="{9A1BF9BA-2F97-4492-A62B-265EF0EF7F0C}" presName="compNode" presStyleCnt="0"/>
      <dgm:spPr/>
    </dgm:pt>
    <dgm:pt modelId="{B60AB04A-3C0A-4716-8924-F5A14F2626CC}" type="pres">
      <dgm:prSet presAssocID="{9A1BF9BA-2F97-4492-A62B-265EF0EF7F0C}" presName="aNode" presStyleLbl="bgShp" presStyleIdx="0" presStyleCnt="3"/>
      <dgm:spPr/>
    </dgm:pt>
    <dgm:pt modelId="{D2FC12F7-57A9-4394-8407-6F68DA3CC2D1}" type="pres">
      <dgm:prSet presAssocID="{9A1BF9BA-2F97-4492-A62B-265EF0EF7F0C}" presName="textNode" presStyleLbl="bgShp" presStyleIdx="0" presStyleCnt="3"/>
      <dgm:spPr/>
    </dgm:pt>
    <dgm:pt modelId="{B77DC63A-BFEC-4CFE-A6A6-62400179C16D}" type="pres">
      <dgm:prSet presAssocID="{9A1BF9BA-2F97-4492-A62B-265EF0EF7F0C}" presName="compChildNode" presStyleCnt="0"/>
      <dgm:spPr/>
    </dgm:pt>
    <dgm:pt modelId="{21945EF7-5A3E-41EA-87CE-06ADAE2FFE65}" type="pres">
      <dgm:prSet presAssocID="{9A1BF9BA-2F97-4492-A62B-265EF0EF7F0C}" presName="theInnerList" presStyleCnt="0"/>
      <dgm:spPr/>
    </dgm:pt>
    <dgm:pt modelId="{7C4A055D-7EAC-4D50-A48F-654AF765A62A}" type="pres">
      <dgm:prSet presAssocID="{735185E0-CF9B-47F8-A2A4-ABB0736DCA35}" presName="childNode" presStyleLbl="node1" presStyleIdx="0" presStyleCnt="6">
        <dgm:presLayoutVars>
          <dgm:bulletEnabled val="1"/>
        </dgm:presLayoutVars>
      </dgm:prSet>
      <dgm:spPr/>
    </dgm:pt>
    <dgm:pt modelId="{D05FEC57-6FB8-434F-A105-440B16D5261D}" type="pres">
      <dgm:prSet presAssocID="{735185E0-CF9B-47F8-A2A4-ABB0736DCA35}" presName="aSpace2" presStyleCnt="0"/>
      <dgm:spPr/>
    </dgm:pt>
    <dgm:pt modelId="{FCF413B2-78D1-4334-8126-B442EFC4F5A4}" type="pres">
      <dgm:prSet presAssocID="{782E576E-D8F4-4150-9017-EB4C5FCEF627}" presName="childNode" presStyleLbl="node1" presStyleIdx="1" presStyleCnt="6">
        <dgm:presLayoutVars>
          <dgm:bulletEnabled val="1"/>
        </dgm:presLayoutVars>
      </dgm:prSet>
      <dgm:spPr/>
    </dgm:pt>
    <dgm:pt modelId="{CEC0C411-5DF4-407B-9ED6-6AC4EA403CE6}" type="pres">
      <dgm:prSet presAssocID="{9A1BF9BA-2F97-4492-A62B-265EF0EF7F0C}" presName="aSpace" presStyleCnt="0"/>
      <dgm:spPr/>
    </dgm:pt>
    <dgm:pt modelId="{E8FB6B92-19FA-44C7-B93C-5B108DE7FD60}" type="pres">
      <dgm:prSet presAssocID="{6D64E6F6-3D60-4F2A-8F9C-4F10BC070CDB}" presName="compNode" presStyleCnt="0"/>
      <dgm:spPr/>
    </dgm:pt>
    <dgm:pt modelId="{E9780CF4-455D-4809-9464-6DB4283827A4}" type="pres">
      <dgm:prSet presAssocID="{6D64E6F6-3D60-4F2A-8F9C-4F10BC070CDB}" presName="aNode" presStyleLbl="bgShp" presStyleIdx="1" presStyleCnt="3"/>
      <dgm:spPr/>
    </dgm:pt>
    <dgm:pt modelId="{4ED3E6EF-1EDD-438B-B24D-9F4120EC80AE}" type="pres">
      <dgm:prSet presAssocID="{6D64E6F6-3D60-4F2A-8F9C-4F10BC070CDB}" presName="textNode" presStyleLbl="bgShp" presStyleIdx="1" presStyleCnt="3"/>
      <dgm:spPr/>
    </dgm:pt>
    <dgm:pt modelId="{8342631A-0E76-4FBF-9B10-4F25D3CC64DF}" type="pres">
      <dgm:prSet presAssocID="{6D64E6F6-3D60-4F2A-8F9C-4F10BC070CDB}" presName="compChildNode" presStyleCnt="0"/>
      <dgm:spPr/>
    </dgm:pt>
    <dgm:pt modelId="{62CBC1D3-5BF4-44AC-A7D0-4C81885C07DA}" type="pres">
      <dgm:prSet presAssocID="{6D64E6F6-3D60-4F2A-8F9C-4F10BC070CDB}" presName="theInnerList" presStyleCnt="0"/>
      <dgm:spPr/>
    </dgm:pt>
    <dgm:pt modelId="{7D777061-2D29-4A33-B87E-D5919F724FE0}" type="pres">
      <dgm:prSet presAssocID="{F81E7608-B78F-4201-BF35-E884897F9B10}" presName="childNode" presStyleLbl="node1" presStyleIdx="2" presStyleCnt="6">
        <dgm:presLayoutVars>
          <dgm:bulletEnabled val="1"/>
        </dgm:presLayoutVars>
      </dgm:prSet>
      <dgm:spPr/>
    </dgm:pt>
    <dgm:pt modelId="{379F3CDD-E675-410D-8E39-DAAC68057D0F}" type="pres">
      <dgm:prSet presAssocID="{F81E7608-B78F-4201-BF35-E884897F9B10}" presName="aSpace2" presStyleCnt="0"/>
      <dgm:spPr/>
    </dgm:pt>
    <dgm:pt modelId="{EAC10CE4-442A-4A90-9455-BED33F533146}" type="pres">
      <dgm:prSet presAssocID="{3A8343FB-946A-4228-9D50-5FFCC7F8ADD2}" presName="childNode" presStyleLbl="node1" presStyleIdx="3" presStyleCnt="6">
        <dgm:presLayoutVars>
          <dgm:bulletEnabled val="1"/>
        </dgm:presLayoutVars>
      </dgm:prSet>
      <dgm:spPr/>
    </dgm:pt>
    <dgm:pt modelId="{4E43562B-8234-4DA8-910E-9257210FB8AF}" type="pres">
      <dgm:prSet presAssocID="{6D64E6F6-3D60-4F2A-8F9C-4F10BC070CDB}" presName="aSpace" presStyleCnt="0"/>
      <dgm:spPr/>
    </dgm:pt>
    <dgm:pt modelId="{E75555EF-DA13-4031-B90C-8A3DA3F2AB9D}" type="pres">
      <dgm:prSet presAssocID="{64A1621D-21B2-44C6-A1EB-9454ECA157E4}" presName="compNode" presStyleCnt="0"/>
      <dgm:spPr/>
    </dgm:pt>
    <dgm:pt modelId="{FD5E23EB-037E-4CAA-9C27-0FFFC3B9D430}" type="pres">
      <dgm:prSet presAssocID="{64A1621D-21B2-44C6-A1EB-9454ECA157E4}" presName="aNode" presStyleLbl="bgShp" presStyleIdx="2" presStyleCnt="3"/>
      <dgm:spPr/>
    </dgm:pt>
    <dgm:pt modelId="{C8C19974-A4C8-4067-BF14-2C24034A1B32}" type="pres">
      <dgm:prSet presAssocID="{64A1621D-21B2-44C6-A1EB-9454ECA157E4}" presName="textNode" presStyleLbl="bgShp" presStyleIdx="2" presStyleCnt="3"/>
      <dgm:spPr/>
    </dgm:pt>
    <dgm:pt modelId="{443A707D-A396-4396-834E-57C2326843A3}" type="pres">
      <dgm:prSet presAssocID="{64A1621D-21B2-44C6-A1EB-9454ECA157E4}" presName="compChildNode" presStyleCnt="0"/>
      <dgm:spPr/>
    </dgm:pt>
    <dgm:pt modelId="{8858A77F-70E2-4EA8-95F6-8D969C9CD432}" type="pres">
      <dgm:prSet presAssocID="{64A1621D-21B2-44C6-A1EB-9454ECA157E4}" presName="theInnerList" presStyleCnt="0"/>
      <dgm:spPr/>
    </dgm:pt>
    <dgm:pt modelId="{50B60700-B797-4C71-A228-2FCE8B5895DC}" type="pres">
      <dgm:prSet presAssocID="{E4BA4FB1-E0CA-45BF-98BD-257E2D7F15CD}" presName="childNode" presStyleLbl="node1" presStyleIdx="4" presStyleCnt="6">
        <dgm:presLayoutVars>
          <dgm:bulletEnabled val="1"/>
        </dgm:presLayoutVars>
      </dgm:prSet>
      <dgm:spPr/>
    </dgm:pt>
    <dgm:pt modelId="{E274305F-700C-4BFF-BEBD-6CBBA7CA4EEA}" type="pres">
      <dgm:prSet presAssocID="{E4BA4FB1-E0CA-45BF-98BD-257E2D7F15CD}" presName="aSpace2" presStyleCnt="0"/>
      <dgm:spPr/>
    </dgm:pt>
    <dgm:pt modelId="{58FEDD5F-8291-49BC-B798-19BDA3D14099}" type="pres">
      <dgm:prSet presAssocID="{CD5EBBE8-D35E-4239-B9A8-F7A91CB1374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49690C0F-4A8B-46B0-BAC5-424E5773E75A}" srcId="{9A1BF9BA-2F97-4492-A62B-265EF0EF7F0C}" destId="{735185E0-CF9B-47F8-A2A4-ABB0736DCA35}" srcOrd="0" destOrd="0" parTransId="{7C50D53A-71C7-4131-9AB4-9A0296E29F54}" sibTransId="{26620F2D-372C-4724-AB09-0BCC6965BCE7}"/>
    <dgm:cxn modelId="{B478F911-948B-4D83-8E78-DCE67A781F98}" type="presOf" srcId="{782E576E-D8F4-4150-9017-EB4C5FCEF627}" destId="{FCF413B2-78D1-4334-8126-B442EFC4F5A4}" srcOrd="0" destOrd="0" presId="urn:microsoft.com/office/officeart/2005/8/layout/lProcess2"/>
    <dgm:cxn modelId="{3E3A0812-F615-4E63-BFE7-9BDA97919B22}" type="presOf" srcId="{E4BA4FB1-E0CA-45BF-98BD-257E2D7F15CD}" destId="{50B60700-B797-4C71-A228-2FCE8B5895DC}" srcOrd="0" destOrd="0" presId="urn:microsoft.com/office/officeart/2005/8/layout/lProcess2"/>
    <dgm:cxn modelId="{FB932022-5237-4EBA-9D2F-9A8C26DDB37D}" type="presOf" srcId="{759AB749-9039-4868-94AC-F5B02395716D}" destId="{5E5BC003-DCDC-4BE6-8307-87B1F52930A4}" srcOrd="0" destOrd="0" presId="urn:microsoft.com/office/officeart/2005/8/layout/lProcess2"/>
    <dgm:cxn modelId="{3133A023-04B9-4DAF-88BE-21556613C18C}" srcId="{6D64E6F6-3D60-4F2A-8F9C-4F10BC070CDB}" destId="{F81E7608-B78F-4201-BF35-E884897F9B10}" srcOrd="0" destOrd="0" parTransId="{6A24D8C3-FFF3-40FF-B478-8153B67FA985}" sibTransId="{7372F63E-E109-4756-A2C4-4789E06E5E78}"/>
    <dgm:cxn modelId="{2039C330-B700-4FC3-B5C6-F4B77049864D}" type="presOf" srcId="{9A1BF9BA-2F97-4492-A62B-265EF0EF7F0C}" destId="{D2FC12F7-57A9-4394-8407-6F68DA3CC2D1}" srcOrd="1" destOrd="0" presId="urn:microsoft.com/office/officeart/2005/8/layout/lProcess2"/>
    <dgm:cxn modelId="{8BE9403C-EF0F-40B9-ABBB-3CF754F91B1F}" srcId="{64A1621D-21B2-44C6-A1EB-9454ECA157E4}" destId="{CD5EBBE8-D35E-4239-B9A8-F7A91CB1374C}" srcOrd="1" destOrd="0" parTransId="{4D6632C5-FB5D-4F16-8DB8-6EECAEC19587}" sibTransId="{209693BF-A646-4E8B-A281-892F65F79321}"/>
    <dgm:cxn modelId="{25693D3F-A831-45C2-8538-538C2C682A7A}" type="presOf" srcId="{F81E7608-B78F-4201-BF35-E884897F9B10}" destId="{7D777061-2D29-4A33-B87E-D5919F724FE0}" srcOrd="0" destOrd="0" presId="urn:microsoft.com/office/officeart/2005/8/layout/lProcess2"/>
    <dgm:cxn modelId="{A5A6B75F-AAB5-4F89-A6E9-8716FC981344}" srcId="{6D64E6F6-3D60-4F2A-8F9C-4F10BC070CDB}" destId="{3A8343FB-946A-4228-9D50-5FFCC7F8ADD2}" srcOrd="1" destOrd="0" parTransId="{C09F28B7-158B-4ED8-AE22-B77CDE9C02A2}" sibTransId="{AD91E670-6F9F-4150-B482-0C78A253CBBE}"/>
    <dgm:cxn modelId="{16E7516A-087B-46AB-8A3D-D9E19BB18D8D}" type="presOf" srcId="{6D64E6F6-3D60-4F2A-8F9C-4F10BC070CDB}" destId="{4ED3E6EF-1EDD-438B-B24D-9F4120EC80AE}" srcOrd="1" destOrd="0" presId="urn:microsoft.com/office/officeart/2005/8/layout/lProcess2"/>
    <dgm:cxn modelId="{D9FC9A4A-657C-4A30-A5E6-81A368E89985}" type="presOf" srcId="{64A1621D-21B2-44C6-A1EB-9454ECA157E4}" destId="{FD5E23EB-037E-4CAA-9C27-0FFFC3B9D430}" srcOrd="0" destOrd="0" presId="urn:microsoft.com/office/officeart/2005/8/layout/lProcess2"/>
    <dgm:cxn modelId="{8363E55A-3955-4B63-ACFA-B62981D9F583}" srcId="{759AB749-9039-4868-94AC-F5B02395716D}" destId="{64A1621D-21B2-44C6-A1EB-9454ECA157E4}" srcOrd="2" destOrd="0" parTransId="{35585C81-C30D-4C46-8055-BE459A594904}" sibTransId="{25643ED2-3354-4EBF-835A-2CBFB5CC111E}"/>
    <dgm:cxn modelId="{91752B7C-2FC4-458F-8663-B9ADA3B2E65F}" srcId="{759AB749-9039-4868-94AC-F5B02395716D}" destId="{6D64E6F6-3D60-4F2A-8F9C-4F10BC070CDB}" srcOrd="1" destOrd="0" parTransId="{772BF7DB-9915-455A-9FCE-18AA4658F8FA}" sibTransId="{644ADE85-FFD5-4B7F-9077-B2A8F6778397}"/>
    <dgm:cxn modelId="{9EE9247D-730E-4F2E-9F7B-04ABA1AF1828}" type="presOf" srcId="{3A8343FB-946A-4228-9D50-5FFCC7F8ADD2}" destId="{EAC10CE4-442A-4A90-9455-BED33F533146}" srcOrd="0" destOrd="0" presId="urn:microsoft.com/office/officeart/2005/8/layout/lProcess2"/>
    <dgm:cxn modelId="{99F0988C-0506-4556-9490-1CDB12FB41FD}" type="presOf" srcId="{735185E0-CF9B-47F8-A2A4-ABB0736DCA35}" destId="{7C4A055D-7EAC-4D50-A48F-654AF765A62A}" srcOrd="0" destOrd="0" presId="urn:microsoft.com/office/officeart/2005/8/layout/lProcess2"/>
    <dgm:cxn modelId="{FEB57E8D-DABE-4852-9CD3-1170521B889E}" type="presOf" srcId="{6D64E6F6-3D60-4F2A-8F9C-4F10BC070CDB}" destId="{E9780CF4-455D-4809-9464-6DB4283827A4}" srcOrd="0" destOrd="0" presId="urn:microsoft.com/office/officeart/2005/8/layout/lProcess2"/>
    <dgm:cxn modelId="{67994291-47EB-4212-9750-97CB4040E513}" srcId="{759AB749-9039-4868-94AC-F5B02395716D}" destId="{9A1BF9BA-2F97-4492-A62B-265EF0EF7F0C}" srcOrd="0" destOrd="0" parTransId="{FF361C57-3907-4666-B992-2C06C4A7720F}" sibTransId="{6CF40AC3-D5FD-463B-830D-53C52A7578B4}"/>
    <dgm:cxn modelId="{7F913093-FF2E-4A94-B044-4D4EFD8E8347}" type="presOf" srcId="{CD5EBBE8-D35E-4239-B9A8-F7A91CB1374C}" destId="{58FEDD5F-8291-49BC-B798-19BDA3D14099}" srcOrd="0" destOrd="0" presId="urn:microsoft.com/office/officeart/2005/8/layout/lProcess2"/>
    <dgm:cxn modelId="{86EED797-DA94-43C0-9AA5-8767E999F82C}" srcId="{9A1BF9BA-2F97-4492-A62B-265EF0EF7F0C}" destId="{782E576E-D8F4-4150-9017-EB4C5FCEF627}" srcOrd="1" destOrd="0" parTransId="{189470DC-3DA1-4211-B82A-8F655E487AE2}" sibTransId="{F8E42F99-308D-4611-881F-E1F3A1E3B50B}"/>
    <dgm:cxn modelId="{44B43CD2-E66D-4CB9-8071-4A5A4FE1F191}" type="presOf" srcId="{64A1621D-21B2-44C6-A1EB-9454ECA157E4}" destId="{C8C19974-A4C8-4067-BF14-2C24034A1B32}" srcOrd="1" destOrd="0" presId="urn:microsoft.com/office/officeart/2005/8/layout/lProcess2"/>
    <dgm:cxn modelId="{C660FFEC-543E-4C7B-8162-4162D2C55FAF}" srcId="{64A1621D-21B2-44C6-A1EB-9454ECA157E4}" destId="{E4BA4FB1-E0CA-45BF-98BD-257E2D7F15CD}" srcOrd="0" destOrd="0" parTransId="{75031847-3F7A-4517-989F-41C750AD3163}" sibTransId="{61ADCDB7-6824-4E05-B10B-C8D042ECB844}"/>
    <dgm:cxn modelId="{CDEBCDF8-3935-4F41-8F8F-C5100BBE316F}" type="presOf" srcId="{9A1BF9BA-2F97-4492-A62B-265EF0EF7F0C}" destId="{B60AB04A-3C0A-4716-8924-F5A14F2626CC}" srcOrd="0" destOrd="0" presId="urn:microsoft.com/office/officeart/2005/8/layout/lProcess2"/>
    <dgm:cxn modelId="{A3A2E7A8-CE87-4699-8552-1129C3B0CB87}" type="presParOf" srcId="{5E5BC003-DCDC-4BE6-8307-87B1F52930A4}" destId="{3C09A698-B242-4B1E-BDF0-1E9111C5703A}" srcOrd="0" destOrd="0" presId="urn:microsoft.com/office/officeart/2005/8/layout/lProcess2"/>
    <dgm:cxn modelId="{10FA0BA9-0513-40A8-81D6-8CEFB7BF523B}" type="presParOf" srcId="{3C09A698-B242-4B1E-BDF0-1E9111C5703A}" destId="{B60AB04A-3C0A-4716-8924-F5A14F2626CC}" srcOrd="0" destOrd="0" presId="urn:microsoft.com/office/officeart/2005/8/layout/lProcess2"/>
    <dgm:cxn modelId="{3135F336-6793-47B2-AEA5-866E18C754CB}" type="presParOf" srcId="{3C09A698-B242-4B1E-BDF0-1E9111C5703A}" destId="{D2FC12F7-57A9-4394-8407-6F68DA3CC2D1}" srcOrd="1" destOrd="0" presId="urn:microsoft.com/office/officeart/2005/8/layout/lProcess2"/>
    <dgm:cxn modelId="{EE1C724C-1F50-4DF9-8D21-FD9F35925EC9}" type="presParOf" srcId="{3C09A698-B242-4B1E-BDF0-1E9111C5703A}" destId="{B77DC63A-BFEC-4CFE-A6A6-62400179C16D}" srcOrd="2" destOrd="0" presId="urn:microsoft.com/office/officeart/2005/8/layout/lProcess2"/>
    <dgm:cxn modelId="{CD053480-D6A1-463D-9601-248A89C85102}" type="presParOf" srcId="{B77DC63A-BFEC-4CFE-A6A6-62400179C16D}" destId="{21945EF7-5A3E-41EA-87CE-06ADAE2FFE65}" srcOrd="0" destOrd="0" presId="urn:microsoft.com/office/officeart/2005/8/layout/lProcess2"/>
    <dgm:cxn modelId="{7E2F4EAC-7EAC-43FA-8117-21E91931B2AD}" type="presParOf" srcId="{21945EF7-5A3E-41EA-87CE-06ADAE2FFE65}" destId="{7C4A055D-7EAC-4D50-A48F-654AF765A62A}" srcOrd="0" destOrd="0" presId="urn:microsoft.com/office/officeart/2005/8/layout/lProcess2"/>
    <dgm:cxn modelId="{E911CEEB-C3DC-4B61-B724-9A18E9DFE08F}" type="presParOf" srcId="{21945EF7-5A3E-41EA-87CE-06ADAE2FFE65}" destId="{D05FEC57-6FB8-434F-A105-440B16D5261D}" srcOrd="1" destOrd="0" presId="urn:microsoft.com/office/officeart/2005/8/layout/lProcess2"/>
    <dgm:cxn modelId="{9E714C05-20D8-453B-A0E9-65AB9201ECD4}" type="presParOf" srcId="{21945EF7-5A3E-41EA-87CE-06ADAE2FFE65}" destId="{FCF413B2-78D1-4334-8126-B442EFC4F5A4}" srcOrd="2" destOrd="0" presId="urn:microsoft.com/office/officeart/2005/8/layout/lProcess2"/>
    <dgm:cxn modelId="{7E9D306C-D56C-4041-BAFE-125F99560103}" type="presParOf" srcId="{5E5BC003-DCDC-4BE6-8307-87B1F52930A4}" destId="{CEC0C411-5DF4-407B-9ED6-6AC4EA403CE6}" srcOrd="1" destOrd="0" presId="urn:microsoft.com/office/officeart/2005/8/layout/lProcess2"/>
    <dgm:cxn modelId="{E879D613-004E-44F6-A9B8-F1282B3B9663}" type="presParOf" srcId="{5E5BC003-DCDC-4BE6-8307-87B1F52930A4}" destId="{E8FB6B92-19FA-44C7-B93C-5B108DE7FD60}" srcOrd="2" destOrd="0" presId="urn:microsoft.com/office/officeart/2005/8/layout/lProcess2"/>
    <dgm:cxn modelId="{3156C480-0F44-4EB3-9A11-4D4082B583C5}" type="presParOf" srcId="{E8FB6B92-19FA-44C7-B93C-5B108DE7FD60}" destId="{E9780CF4-455D-4809-9464-6DB4283827A4}" srcOrd="0" destOrd="0" presId="urn:microsoft.com/office/officeart/2005/8/layout/lProcess2"/>
    <dgm:cxn modelId="{9869332F-F6EC-430B-B46D-2FD9370ADA19}" type="presParOf" srcId="{E8FB6B92-19FA-44C7-B93C-5B108DE7FD60}" destId="{4ED3E6EF-1EDD-438B-B24D-9F4120EC80AE}" srcOrd="1" destOrd="0" presId="urn:microsoft.com/office/officeart/2005/8/layout/lProcess2"/>
    <dgm:cxn modelId="{32C77A5A-4884-4B0D-957D-FAF5994A35CD}" type="presParOf" srcId="{E8FB6B92-19FA-44C7-B93C-5B108DE7FD60}" destId="{8342631A-0E76-4FBF-9B10-4F25D3CC64DF}" srcOrd="2" destOrd="0" presId="urn:microsoft.com/office/officeart/2005/8/layout/lProcess2"/>
    <dgm:cxn modelId="{E7CF4A46-2300-4914-84A8-60F669101ADF}" type="presParOf" srcId="{8342631A-0E76-4FBF-9B10-4F25D3CC64DF}" destId="{62CBC1D3-5BF4-44AC-A7D0-4C81885C07DA}" srcOrd="0" destOrd="0" presId="urn:microsoft.com/office/officeart/2005/8/layout/lProcess2"/>
    <dgm:cxn modelId="{0B209AB1-2D68-4E2C-9803-C3B7B3170284}" type="presParOf" srcId="{62CBC1D3-5BF4-44AC-A7D0-4C81885C07DA}" destId="{7D777061-2D29-4A33-B87E-D5919F724FE0}" srcOrd="0" destOrd="0" presId="urn:microsoft.com/office/officeart/2005/8/layout/lProcess2"/>
    <dgm:cxn modelId="{835E3EA7-10C5-43F1-8772-A958F7C3E2AB}" type="presParOf" srcId="{62CBC1D3-5BF4-44AC-A7D0-4C81885C07DA}" destId="{379F3CDD-E675-410D-8E39-DAAC68057D0F}" srcOrd="1" destOrd="0" presId="urn:microsoft.com/office/officeart/2005/8/layout/lProcess2"/>
    <dgm:cxn modelId="{EE7F2D0A-7D8D-40F5-969C-0079253C5C98}" type="presParOf" srcId="{62CBC1D3-5BF4-44AC-A7D0-4C81885C07DA}" destId="{EAC10CE4-442A-4A90-9455-BED33F533146}" srcOrd="2" destOrd="0" presId="urn:microsoft.com/office/officeart/2005/8/layout/lProcess2"/>
    <dgm:cxn modelId="{CE2E31C4-6785-4170-9790-EED611D668D4}" type="presParOf" srcId="{5E5BC003-DCDC-4BE6-8307-87B1F52930A4}" destId="{4E43562B-8234-4DA8-910E-9257210FB8AF}" srcOrd="3" destOrd="0" presId="urn:microsoft.com/office/officeart/2005/8/layout/lProcess2"/>
    <dgm:cxn modelId="{F77AEEC2-CCCD-49DC-B308-331B6F711F7A}" type="presParOf" srcId="{5E5BC003-DCDC-4BE6-8307-87B1F52930A4}" destId="{E75555EF-DA13-4031-B90C-8A3DA3F2AB9D}" srcOrd="4" destOrd="0" presId="urn:microsoft.com/office/officeart/2005/8/layout/lProcess2"/>
    <dgm:cxn modelId="{7EB8CDE3-5717-44F3-AACD-E7C53617927A}" type="presParOf" srcId="{E75555EF-DA13-4031-B90C-8A3DA3F2AB9D}" destId="{FD5E23EB-037E-4CAA-9C27-0FFFC3B9D430}" srcOrd="0" destOrd="0" presId="urn:microsoft.com/office/officeart/2005/8/layout/lProcess2"/>
    <dgm:cxn modelId="{318C55EE-7CCB-4E0E-BA82-066857C3E60D}" type="presParOf" srcId="{E75555EF-DA13-4031-B90C-8A3DA3F2AB9D}" destId="{C8C19974-A4C8-4067-BF14-2C24034A1B32}" srcOrd="1" destOrd="0" presId="urn:microsoft.com/office/officeart/2005/8/layout/lProcess2"/>
    <dgm:cxn modelId="{CBBBB8F3-BB6F-41AE-AC69-7990284DBF6C}" type="presParOf" srcId="{E75555EF-DA13-4031-B90C-8A3DA3F2AB9D}" destId="{443A707D-A396-4396-834E-57C2326843A3}" srcOrd="2" destOrd="0" presId="urn:microsoft.com/office/officeart/2005/8/layout/lProcess2"/>
    <dgm:cxn modelId="{8FCD2BD6-0C6B-46FB-98B9-52E266ED24CA}" type="presParOf" srcId="{443A707D-A396-4396-834E-57C2326843A3}" destId="{8858A77F-70E2-4EA8-95F6-8D969C9CD432}" srcOrd="0" destOrd="0" presId="urn:microsoft.com/office/officeart/2005/8/layout/lProcess2"/>
    <dgm:cxn modelId="{CDAD4130-2EAE-42C8-8C7D-2CC31B36237E}" type="presParOf" srcId="{8858A77F-70E2-4EA8-95F6-8D969C9CD432}" destId="{50B60700-B797-4C71-A228-2FCE8B5895DC}" srcOrd="0" destOrd="0" presId="urn:microsoft.com/office/officeart/2005/8/layout/lProcess2"/>
    <dgm:cxn modelId="{3DDEBF46-B913-46E4-BE83-DF6F42B3EB3F}" type="presParOf" srcId="{8858A77F-70E2-4EA8-95F6-8D969C9CD432}" destId="{E274305F-700C-4BFF-BEBD-6CBBA7CA4EEA}" srcOrd="1" destOrd="0" presId="urn:microsoft.com/office/officeart/2005/8/layout/lProcess2"/>
    <dgm:cxn modelId="{89B3C3A9-0116-4A57-BFC8-7426B1B79FA5}" type="presParOf" srcId="{8858A77F-70E2-4EA8-95F6-8D969C9CD432}" destId="{58FEDD5F-8291-49BC-B798-19BDA3D1409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4F041-AEC6-4CBF-9D03-5DD833094EE1}">
      <dsp:nvSpPr>
        <dsp:cNvPr id="0" name=""/>
        <dsp:cNvSpPr/>
      </dsp:nvSpPr>
      <dsp:spPr>
        <a:xfrm>
          <a:off x="1296" y="2028240"/>
          <a:ext cx="3240286" cy="2672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solidFill>
                <a:schemeClr val="accent2">
                  <a:lumMod val="75000"/>
                </a:schemeClr>
              </a:solidFill>
            </a:rPr>
            <a:t>Повышение квалификации в части освоения  базовых знаний и умений  по </a:t>
          </a:r>
          <a:r>
            <a:rPr lang="ru-RU" sz="1600" i="1" kern="1200" dirty="0" err="1">
              <a:solidFill>
                <a:schemeClr val="accent2">
                  <a:lumMod val="75000"/>
                </a:schemeClr>
              </a:solidFill>
            </a:rPr>
            <a:t>роуп</a:t>
          </a:r>
          <a:r>
            <a:rPr lang="ru-RU" sz="1600" i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1600" i="1" kern="1200" dirty="0" err="1">
              <a:solidFill>
                <a:schemeClr val="accent2">
                  <a:lumMod val="75000"/>
                </a:schemeClr>
              </a:solidFill>
            </a:rPr>
            <a:t>скиппингу</a:t>
          </a:r>
          <a:r>
            <a:rPr lang="ru-RU" sz="1600" i="1" kern="1200" dirty="0">
              <a:solidFill>
                <a:schemeClr val="accent2">
                  <a:lumMod val="75000"/>
                </a:schemeClr>
              </a:solidFill>
            </a:rPr>
            <a:t> (спортивной скакалке) </a:t>
          </a:r>
        </a:p>
      </dsp:txBody>
      <dsp:txXfrm>
        <a:off x="62799" y="2089743"/>
        <a:ext cx="3117280" cy="1976861"/>
      </dsp:txXfrm>
    </dsp:sp>
    <dsp:sp modelId="{27583F7B-6D30-4E8C-9A92-6FB780E2AA71}">
      <dsp:nvSpPr>
        <dsp:cNvPr id="0" name=""/>
        <dsp:cNvSpPr/>
      </dsp:nvSpPr>
      <dsp:spPr>
        <a:xfrm>
          <a:off x="1840751" y="2730726"/>
          <a:ext cx="3476655" cy="3476655"/>
        </a:xfrm>
        <a:prstGeom prst="leftCircularArrow">
          <a:avLst>
            <a:gd name="adj1" fmla="val 2878"/>
            <a:gd name="adj2" fmla="val 351873"/>
            <a:gd name="adj3" fmla="val 2128487"/>
            <a:gd name="adj4" fmla="val 9025592"/>
            <a:gd name="adj5" fmla="val 335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C0E06-6F51-44E3-951C-EBBD2657537D}">
      <dsp:nvSpPr>
        <dsp:cNvPr id="0" name=""/>
        <dsp:cNvSpPr/>
      </dsp:nvSpPr>
      <dsp:spPr>
        <a:xfrm>
          <a:off x="721360" y="4128107"/>
          <a:ext cx="2880254" cy="11453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Цель</a:t>
          </a:r>
          <a:endParaRPr lang="ru-RU" sz="3200" kern="1200" dirty="0"/>
        </a:p>
      </dsp:txBody>
      <dsp:txXfrm>
        <a:off x="754907" y="4161654"/>
        <a:ext cx="2813160" cy="1078288"/>
      </dsp:txXfrm>
    </dsp:sp>
    <dsp:sp modelId="{BCAD99A3-B326-40E7-8D33-0E949B1E86D0}">
      <dsp:nvSpPr>
        <dsp:cNvPr id="0" name=""/>
        <dsp:cNvSpPr/>
      </dsp:nvSpPr>
      <dsp:spPr>
        <a:xfrm>
          <a:off x="4078073" y="1900077"/>
          <a:ext cx="3240286" cy="2927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-8103780"/>
              <a:satOff val="16667"/>
              <a:lumOff val="-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i="1" kern="1200" dirty="0">
              <a:solidFill>
                <a:schemeClr val="accent2">
                  <a:lumMod val="75000"/>
                </a:schemeClr>
              </a:solidFill>
            </a:rPr>
            <a:t>Расширение  границ профессионального  мастерства, повышая интерес к занятиям физической культурой и спортом среди населения нашей страны</a:t>
          </a:r>
        </a:p>
      </dsp:txBody>
      <dsp:txXfrm>
        <a:off x="4145433" y="2594665"/>
        <a:ext cx="3105566" cy="2165117"/>
      </dsp:txXfrm>
    </dsp:sp>
    <dsp:sp modelId="{2FFFA306-FAD2-4ADC-86C1-652D0BE98D6D}">
      <dsp:nvSpPr>
        <dsp:cNvPr id="0" name=""/>
        <dsp:cNvSpPr/>
      </dsp:nvSpPr>
      <dsp:spPr>
        <a:xfrm>
          <a:off x="5890618" y="415796"/>
          <a:ext cx="3890692" cy="3890692"/>
        </a:xfrm>
        <a:prstGeom prst="circularArrow">
          <a:avLst>
            <a:gd name="adj1" fmla="val 2572"/>
            <a:gd name="adj2" fmla="val 312189"/>
            <a:gd name="adj3" fmla="val 19510971"/>
            <a:gd name="adj4" fmla="val 12574182"/>
            <a:gd name="adj5" fmla="val 3000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AEFF9-9FFD-4547-9EDC-C1B00BDD0505}">
      <dsp:nvSpPr>
        <dsp:cNvPr id="0" name=""/>
        <dsp:cNvSpPr/>
      </dsp:nvSpPr>
      <dsp:spPr>
        <a:xfrm>
          <a:off x="4798136" y="1454640"/>
          <a:ext cx="2880254" cy="1145382"/>
        </a:xfrm>
        <a:prstGeom prst="roundRect">
          <a:avLst>
            <a:gd name="adj" fmla="val 10000"/>
          </a:avLst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Задачи</a:t>
          </a:r>
        </a:p>
      </dsp:txBody>
      <dsp:txXfrm>
        <a:off x="4831683" y="1488187"/>
        <a:ext cx="2813160" cy="1078288"/>
      </dsp:txXfrm>
    </dsp:sp>
    <dsp:sp modelId="{B71C54CD-8A61-46A6-96F5-D859B9631CFB}">
      <dsp:nvSpPr>
        <dsp:cNvPr id="0" name=""/>
        <dsp:cNvSpPr/>
      </dsp:nvSpPr>
      <dsp:spPr>
        <a:xfrm>
          <a:off x="8154850" y="1730282"/>
          <a:ext cx="3240286" cy="3272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-16207560"/>
              <a:satOff val="33334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учителя физической культуры,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педагоги дополнительного образования,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инструктора детских садов,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тренеры (танцевальных направлений, фитнес структур),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студенты,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преподаватели высших учебных заведений в области физической культуры и спорта,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специалисты региональных управлений по физической культуре и спорту, которые непосредственно работают с федерациями по  виду спорта,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организаторы мероприятий,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i="1" kern="1200" dirty="0">
              <a:solidFill>
                <a:schemeClr val="accent2">
                  <a:lumMod val="75000"/>
                </a:schemeClr>
              </a:solidFill>
            </a:rPr>
            <a:t> активные люди из регионов.</a:t>
          </a:r>
        </a:p>
      </dsp:txBody>
      <dsp:txXfrm>
        <a:off x="8230165" y="1805597"/>
        <a:ext cx="3089656" cy="2420825"/>
      </dsp:txXfrm>
    </dsp:sp>
    <dsp:sp modelId="{4B9D1199-1617-4E67-8532-85EFFCAF16C7}">
      <dsp:nvSpPr>
        <dsp:cNvPr id="0" name=""/>
        <dsp:cNvSpPr/>
      </dsp:nvSpPr>
      <dsp:spPr>
        <a:xfrm>
          <a:off x="8874913" y="4130251"/>
          <a:ext cx="2880254" cy="1145382"/>
        </a:xfrm>
        <a:prstGeom prst="roundRect">
          <a:avLst>
            <a:gd name="adj" fmla="val 10000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Целевая аудитория</a:t>
          </a:r>
        </a:p>
      </dsp:txBody>
      <dsp:txXfrm>
        <a:off x="8908460" y="4163798"/>
        <a:ext cx="2813160" cy="10782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7EA20-B9FE-4B92-AA41-3BDED45DCB00}">
      <dsp:nvSpPr>
        <dsp:cNvPr id="0" name=""/>
        <dsp:cNvSpPr/>
      </dsp:nvSpPr>
      <dsp:spPr>
        <a:xfrm>
          <a:off x="0" y="734852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Совет 1</a:t>
          </a:r>
        </a:p>
      </dsp:txBody>
      <dsp:txXfrm>
        <a:off x="0" y="1030789"/>
        <a:ext cx="7832064" cy="591873"/>
      </dsp:txXfrm>
    </dsp:sp>
    <dsp:sp modelId="{46C748EB-6B59-480C-B7EC-2F6B0332D96B}">
      <dsp:nvSpPr>
        <dsp:cNvPr id="0" name=""/>
        <dsp:cNvSpPr/>
      </dsp:nvSpPr>
      <dsp:spPr>
        <a:xfrm>
          <a:off x="0" y="1647691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1" u="none" kern="1200" dirty="0">
              <a:solidFill>
                <a:schemeClr val="tx2">
                  <a:lumMod val="75000"/>
                </a:schemeClr>
              </a:solidFill>
            </a:rPr>
            <a:t>Если у вас одна скакалка - то она должна быть бисерная. С бисерной скакалкой вы справитесь с любой тренировочной задачей. Она безотказно прослужит очень долго в любых условиях. В качестве дополнительных скакалок вы можете выбрать другие модели.</a:t>
          </a:r>
          <a:endParaRPr lang="ru-RU" sz="12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0" y="1647691"/>
        <a:ext cx="2503424" cy="2280331"/>
      </dsp:txXfrm>
    </dsp:sp>
    <dsp:sp modelId="{EF0490AB-9AA4-4BE0-926B-4A82B435D482}">
      <dsp:nvSpPr>
        <dsp:cNvPr id="0" name=""/>
        <dsp:cNvSpPr/>
      </dsp:nvSpPr>
      <dsp:spPr>
        <a:xfrm>
          <a:off x="2503423" y="1129434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Совет 2</a:t>
          </a:r>
        </a:p>
      </dsp:txBody>
      <dsp:txXfrm>
        <a:off x="2503423" y="1425371"/>
        <a:ext cx="5328640" cy="591873"/>
      </dsp:txXfrm>
    </dsp:sp>
    <dsp:sp modelId="{E324B33D-C7FE-48DB-B244-2AD1D0924C7D}">
      <dsp:nvSpPr>
        <dsp:cNvPr id="0" name=""/>
        <dsp:cNvSpPr/>
      </dsp:nvSpPr>
      <dsp:spPr>
        <a:xfrm>
          <a:off x="2503423" y="2042273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1" u="none" kern="1200" dirty="0">
              <a:solidFill>
                <a:schemeClr val="tx2">
                  <a:lumMod val="75000"/>
                </a:schemeClr>
              </a:solidFill>
            </a:rPr>
            <a:t>Если вы по какой-то причине не хотите прыгать на бисерной скакалке, то можете использовать облегченную скакалку с ПВХ шнуров</a:t>
          </a:r>
          <a:endParaRPr lang="ru-RU" sz="12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503423" y="2042273"/>
        <a:ext cx="2503424" cy="2280331"/>
      </dsp:txXfrm>
    </dsp:sp>
    <dsp:sp modelId="{C1CE8506-ED48-4B79-B95B-23BB7DE935BD}">
      <dsp:nvSpPr>
        <dsp:cNvPr id="0" name=""/>
        <dsp:cNvSpPr/>
      </dsp:nvSpPr>
      <dsp:spPr>
        <a:xfrm>
          <a:off x="5006848" y="1524016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Совет 3</a:t>
          </a:r>
        </a:p>
      </dsp:txBody>
      <dsp:txXfrm>
        <a:off x="5006848" y="1819953"/>
        <a:ext cx="2825216" cy="591873"/>
      </dsp:txXfrm>
    </dsp:sp>
    <dsp:sp modelId="{70AD6396-5345-4816-93F3-97CDCD4FAA6A}">
      <dsp:nvSpPr>
        <dsp:cNvPr id="0" name=""/>
        <dsp:cNvSpPr/>
      </dsp:nvSpPr>
      <dsp:spPr>
        <a:xfrm>
          <a:off x="5006848" y="2436855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1" u="none" kern="1200" dirty="0">
              <a:solidFill>
                <a:schemeClr val="tx2">
                  <a:lumMod val="75000"/>
                </a:schemeClr>
              </a:solidFill>
            </a:rPr>
            <a:t>Утяжеленные скакалки могут использоваться в качестве дополнительного упражнения с повышенной нагрузкой на руки, только если у вас все в порядке с техникой прыжков. Не рекомендую прыгать все время на утяжеленной скакалке.</a:t>
          </a:r>
          <a:endParaRPr lang="ru-RU" sz="1200" kern="1200" dirty="0">
            <a:solidFill>
              <a:schemeClr val="tx2">
                <a:lumMod val="75000"/>
              </a:schemeClr>
            </a:solidFill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006848" y="2436855"/>
        <a:ext cx="2503424" cy="22469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7EA20-B9FE-4B92-AA41-3BDED45DCB00}">
      <dsp:nvSpPr>
        <dsp:cNvPr id="0" name=""/>
        <dsp:cNvSpPr/>
      </dsp:nvSpPr>
      <dsp:spPr>
        <a:xfrm>
          <a:off x="866811" y="0"/>
          <a:ext cx="6394377" cy="9313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78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Совет 4</a:t>
          </a:r>
        </a:p>
      </dsp:txBody>
      <dsp:txXfrm>
        <a:off x="866811" y="232835"/>
        <a:ext cx="6161542" cy="465670"/>
      </dsp:txXfrm>
    </dsp:sp>
    <dsp:sp modelId="{46C748EB-6B59-480C-B7EC-2F6B0332D96B}">
      <dsp:nvSpPr>
        <dsp:cNvPr id="0" name=""/>
        <dsp:cNvSpPr/>
      </dsp:nvSpPr>
      <dsp:spPr>
        <a:xfrm>
          <a:off x="866811" y="720506"/>
          <a:ext cx="2954202" cy="2078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u="none" kern="1200" dirty="0">
              <a:solidFill>
                <a:schemeClr val="tx2">
                  <a:lumMod val="75000"/>
                </a:schemeClr>
              </a:solidFill>
            </a:rPr>
            <a:t>Скоростные скакалки могут использоваться только спортсменами, которые целенаправленно прыгают на скорость. Не рекомендую учиться прыгать на скоростной скакалке. Запомните: скоростная скакалка не равно профессиональная.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866811" y="720506"/>
        <a:ext cx="2954202" cy="2078802"/>
      </dsp:txXfrm>
    </dsp:sp>
    <dsp:sp modelId="{EF0490AB-9AA4-4BE0-926B-4A82B435D482}">
      <dsp:nvSpPr>
        <dsp:cNvPr id="0" name=""/>
        <dsp:cNvSpPr/>
      </dsp:nvSpPr>
      <dsp:spPr>
        <a:xfrm>
          <a:off x="3821013" y="310343"/>
          <a:ext cx="3440175" cy="93134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478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Совет 5</a:t>
          </a:r>
        </a:p>
      </dsp:txBody>
      <dsp:txXfrm>
        <a:off x="3821013" y="543178"/>
        <a:ext cx="3207340" cy="465670"/>
      </dsp:txXfrm>
    </dsp:sp>
    <dsp:sp modelId="{E324B33D-C7FE-48DB-B244-2AD1D0924C7D}">
      <dsp:nvSpPr>
        <dsp:cNvPr id="0" name=""/>
        <dsp:cNvSpPr/>
      </dsp:nvSpPr>
      <dsp:spPr>
        <a:xfrm>
          <a:off x="3821013" y="1030849"/>
          <a:ext cx="2954202" cy="2078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u="none" kern="1200" dirty="0">
              <a:solidFill>
                <a:schemeClr val="tx2">
                  <a:lumMod val="75000"/>
                </a:schemeClr>
              </a:solidFill>
            </a:rPr>
            <a:t>Не применяйте для тренировок скакалку со счетчиком. Качество таких скакалок оставляет желать лучшего, они очень быстро ломаются. Считайте прыжки в уме - это поможет во время тренировок дополнительно развивать внимание.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821013" y="1030849"/>
        <a:ext cx="2954202" cy="20788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3D7D6-32CB-4FEE-BE75-D9C4C59462C2}">
      <dsp:nvSpPr>
        <dsp:cNvPr id="0" name=""/>
        <dsp:cNvSpPr/>
      </dsp:nvSpPr>
      <dsp:spPr>
        <a:xfrm>
          <a:off x="1115" y="523362"/>
          <a:ext cx="2476357" cy="29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AA0D6-754A-4357-90B2-0E9DAE5DAB55}">
      <dsp:nvSpPr>
        <dsp:cNvPr id="0" name=""/>
        <dsp:cNvSpPr/>
      </dsp:nvSpPr>
      <dsp:spPr>
        <a:xfrm>
          <a:off x="1115" y="632776"/>
          <a:ext cx="181922" cy="181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29798-B110-4377-9F95-B9CF3D8A90FF}">
      <dsp:nvSpPr>
        <dsp:cNvPr id="0" name=""/>
        <dsp:cNvSpPr/>
      </dsp:nvSpPr>
      <dsp:spPr>
        <a:xfrm>
          <a:off x="1115" y="0"/>
          <a:ext cx="2476357" cy="523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Общие рекомендации</a:t>
          </a:r>
          <a:endParaRPr lang="ru-RU" sz="1700" kern="1200" dirty="0"/>
        </a:p>
      </dsp:txBody>
      <dsp:txXfrm>
        <a:off x="1115" y="0"/>
        <a:ext cx="2476357" cy="523362"/>
      </dsp:txXfrm>
    </dsp:sp>
    <dsp:sp modelId="{CEE4A8B7-4745-4605-9E65-8765DF037137}">
      <dsp:nvSpPr>
        <dsp:cNvPr id="0" name=""/>
        <dsp:cNvSpPr/>
      </dsp:nvSpPr>
      <dsp:spPr>
        <a:xfrm>
          <a:off x="1115" y="128170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FBC61-DBDC-48DF-8A72-E3CF8B3B0FD0}">
      <dsp:nvSpPr>
        <dsp:cNvPr id="0" name=""/>
        <dsp:cNvSpPr/>
      </dsp:nvSpPr>
      <dsp:spPr>
        <a:xfrm>
          <a:off x="174460" y="93576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Занимайтесь в спортивной обуви и в спортивных носках</a:t>
          </a:r>
        </a:p>
      </dsp:txBody>
      <dsp:txXfrm>
        <a:off x="174460" y="935764"/>
        <a:ext cx="2303012" cy="873789"/>
      </dsp:txXfrm>
    </dsp:sp>
    <dsp:sp modelId="{6B1E9D40-D890-462A-8D8E-5663B2266A72}">
      <dsp:nvSpPr>
        <dsp:cNvPr id="0" name=""/>
        <dsp:cNvSpPr/>
      </dsp:nvSpPr>
      <dsp:spPr>
        <a:xfrm>
          <a:off x="1115" y="215549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EE6E3-9AEC-4163-8FCD-B95DB4855B97}">
      <dsp:nvSpPr>
        <dsp:cNvPr id="0" name=""/>
        <dsp:cNvSpPr/>
      </dsp:nvSpPr>
      <dsp:spPr>
        <a:xfrm>
          <a:off x="174460" y="180955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Занимайтесь в удобной одежде, предназначенной для фитнеса</a:t>
          </a:r>
        </a:p>
      </dsp:txBody>
      <dsp:txXfrm>
        <a:off x="174460" y="1809554"/>
        <a:ext cx="2303012" cy="873789"/>
      </dsp:txXfrm>
    </dsp:sp>
    <dsp:sp modelId="{E8D7DCF0-510F-45A2-8E80-80214D41C83F}">
      <dsp:nvSpPr>
        <dsp:cNvPr id="0" name=""/>
        <dsp:cNvSpPr/>
      </dsp:nvSpPr>
      <dsp:spPr>
        <a:xfrm>
          <a:off x="1115" y="302928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C6ED2-7E2F-4028-84F0-19165B42A55B}">
      <dsp:nvSpPr>
        <dsp:cNvPr id="0" name=""/>
        <dsp:cNvSpPr/>
      </dsp:nvSpPr>
      <dsp:spPr>
        <a:xfrm>
          <a:off x="174460" y="268334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Выделите достаточно места для каждого спортсмена. Убедитесь в том, что поверхность пола гладкая, ровная, сухая и свободна от какого-либо снаряжения или предметов. </a:t>
          </a:r>
        </a:p>
      </dsp:txBody>
      <dsp:txXfrm>
        <a:off x="174460" y="2683344"/>
        <a:ext cx="2303012" cy="873789"/>
      </dsp:txXfrm>
    </dsp:sp>
    <dsp:sp modelId="{E4F5A840-10C5-4DB6-B95E-5812A555F954}">
      <dsp:nvSpPr>
        <dsp:cNvPr id="0" name=""/>
        <dsp:cNvSpPr/>
      </dsp:nvSpPr>
      <dsp:spPr>
        <a:xfrm>
          <a:off x="1115" y="4059901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B4CF5-6D02-4F04-8F93-6BEEFD56670F}">
      <dsp:nvSpPr>
        <dsp:cNvPr id="0" name=""/>
        <dsp:cNvSpPr/>
      </dsp:nvSpPr>
      <dsp:spPr>
        <a:xfrm>
          <a:off x="174460" y="3557134"/>
          <a:ext cx="2303012" cy="1187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Во время инструктажа и тренировки одиночных или парных прыжков с одной скакалкой необходимо держать обзор места, где выполняется упражнение, а </a:t>
          </a:r>
          <a:r>
            <a:rPr lang="ru-RU" sz="1000" kern="1200" dirty="0" err="1"/>
            <a:t>скипперы</a:t>
          </a:r>
          <a:r>
            <a:rPr lang="ru-RU" sz="1000" kern="1200" dirty="0"/>
            <a:t> должны быть повернуты спиной к ближайшей стене и лицом к центру зала.</a:t>
          </a:r>
        </a:p>
      </dsp:txBody>
      <dsp:txXfrm>
        <a:off x="174460" y="3557134"/>
        <a:ext cx="2303012" cy="1187451"/>
      </dsp:txXfrm>
    </dsp:sp>
    <dsp:sp modelId="{F6ECE66C-1781-4564-B352-2EF7029C8829}">
      <dsp:nvSpPr>
        <dsp:cNvPr id="0" name=""/>
        <dsp:cNvSpPr/>
      </dsp:nvSpPr>
      <dsp:spPr>
        <a:xfrm>
          <a:off x="2601290" y="523362"/>
          <a:ext cx="2476357" cy="29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10215-D264-45EA-AE24-E23C81E768A0}">
      <dsp:nvSpPr>
        <dsp:cNvPr id="0" name=""/>
        <dsp:cNvSpPr/>
      </dsp:nvSpPr>
      <dsp:spPr>
        <a:xfrm>
          <a:off x="2601290" y="632776"/>
          <a:ext cx="181922" cy="181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47A19-0ED4-482C-B38C-C8FA6484D409}">
      <dsp:nvSpPr>
        <dsp:cNvPr id="0" name=""/>
        <dsp:cNvSpPr/>
      </dsp:nvSpPr>
      <dsp:spPr>
        <a:xfrm>
          <a:off x="2601290" y="0"/>
          <a:ext cx="2476357" cy="523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Обоснование</a:t>
          </a:r>
          <a:endParaRPr lang="ru-RU" sz="1700" kern="1200" dirty="0"/>
        </a:p>
      </dsp:txBody>
      <dsp:txXfrm>
        <a:off x="2601290" y="0"/>
        <a:ext cx="2476357" cy="523362"/>
      </dsp:txXfrm>
    </dsp:sp>
    <dsp:sp modelId="{8541B223-AE70-4B69-AA7E-9FE9B9381E24}">
      <dsp:nvSpPr>
        <dsp:cNvPr id="0" name=""/>
        <dsp:cNvSpPr/>
      </dsp:nvSpPr>
      <dsp:spPr>
        <a:xfrm>
          <a:off x="2601290" y="128170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0AFA5-66F1-42AC-A47A-7B9E9E422982}">
      <dsp:nvSpPr>
        <dsp:cNvPr id="0" name=""/>
        <dsp:cNvSpPr/>
      </dsp:nvSpPr>
      <dsp:spPr>
        <a:xfrm>
          <a:off x="2774635" y="93576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Правильная обувь помогает защитить спортсмена от возможных травм суставов</a:t>
          </a:r>
        </a:p>
      </dsp:txBody>
      <dsp:txXfrm>
        <a:off x="2774635" y="935764"/>
        <a:ext cx="2303012" cy="873789"/>
      </dsp:txXfrm>
    </dsp:sp>
    <dsp:sp modelId="{2292EEC2-AA5A-41BB-887C-1713AC233910}">
      <dsp:nvSpPr>
        <dsp:cNvPr id="0" name=""/>
        <dsp:cNvSpPr/>
      </dsp:nvSpPr>
      <dsp:spPr>
        <a:xfrm>
          <a:off x="2601290" y="215549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07D43-4E03-4C35-9668-B332C17F2A1E}">
      <dsp:nvSpPr>
        <dsp:cNvPr id="0" name=""/>
        <dsp:cNvSpPr/>
      </dsp:nvSpPr>
      <dsp:spPr>
        <a:xfrm>
          <a:off x="2774635" y="180955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Дает ощущение комфорта, помогает в освоении новых навыков, помогает предотвратить травматизм.</a:t>
          </a:r>
        </a:p>
      </dsp:txBody>
      <dsp:txXfrm>
        <a:off x="2774635" y="1809554"/>
        <a:ext cx="2303012" cy="873789"/>
      </dsp:txXfrm>
    </dsp:sp>
    <dsp:sp modelId="{554EE987-6881-415C-A45A-BFB7B89C2F8C}">
      <dsp:nvSpPr>
        <dsp:cNvPr id="0" name=""/>
        <dsp:cNvSpPr/>
      </dsp:nvSpPr>
      <dsp:spPr>
        <a:xfrm>
          <a:off x="2601290" y="302928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6F01F-8ECA-420A-8980-F3F675BFE9BC}">
      <dsp:nvSpPr>
        <dsp:cNvPr id="0" name=""/>
        <dsp:cNvSpPr/>
      </dsp:nvSpPr>
      <dsp:spPr>
        <a:xfrm>
          <a:off x="2774635" y="268334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Предотвращает удары спортсменов скакалкой, позволяет не поскользнуться и не упасть.</a:t>
          </a:r>
        </a:p>
      </dsp:txBody>
      <dsp:txXfrm>
        <a:off x="2774635" y="2683344"/>
        <a:ext cx="2303012" cy="873789"/>
      </dsp:txXfrm>
    </dsp:sp>
    <dsp:sp modelId="{F5FA264F-9954-4FE0-A8AE-427FB2ED95D3}">
      <dsp:nvSpPr>
        <dsp:cNvPr id="0" name=""/>
        <dsp:cNvSpPr/>
      </dsp:nvSpPr>
      <dsp:spPr>
        <a:xfrm>
          <a:off x="2601290" y="390307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9067E-D398-41E7-8E21-2C5B023B366F}">
      <dsp:nvSpPr>
        <dsp:cNvPr id="0" name=""/>
        <dsp:cNvSpPr/>
      </dsp:nvSpPr>
      <dsp:spPr>
        <a:xfrm>
          <a:off x="2774635" y="355713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Позволяет предотвратить возможные удары спортсменов т скакалкой во время прыжков. </a:t>
          </a:r>
        </a:p>
      </dsp:txBody>
      <dsp:txXfrm>
        <a:off x="2774635" y="3557134"/>
        <a:ext cx="2303012" cy="8737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3D7D6-32CB-4FEE-BE75-D9C4C59462C2}">
      <dsp:nvSpPr>
        <dsp:cNvPr id="0" name=""/>
        <dsp:cNvSpPr/>
      </dsp:nvSpPr>
      <dsp:spPr>
        <a:xfrm>
          <a:off x="1115" y="523362"/>
          <a:ext cx="2476357" cy="29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AA0D6-754A-4357-90B2-0E9DAE5DAB55}">
      <dsp:nvSpPr>
        <dsp:cNvPr id="0" name=""/>
        <dsp:cNvSpPr/>
      </dsp:nvSpPr>
      <dsp:spPr>
        <a:xfrm>
          <a:off x="1115" y="632776"/>
          <a:ext cx="181922" cy="181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29798-B110-4377-9F95-B9CF3D8A90FF}">
      <dsp:nvSpPr>
        <dsp:cNvPr id="0" name=""/>
        <dsp:cNvSpPr/>
      </dsp:nvSpPr>
      <dsp:spPr>
        <a:xfrm>
          <a:off x="1115" y="0"/>
          <a:ext cx="2476357" cy="523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Общие рекомендации</a:t>
          </a:r>
          <a:endParaRPr lang="ru-RU" sz="1700" kern="1200" dirty="0"/>
        </a:p>
      </dsp:txBody>
      <dsp:txXfrm>
        <a:off x="1115" y="0"/>
        <a:ext cx="2476357" cy="523362"/>
      </dsp:txXfrm>
    </dsp:sp>
    <dsp:sp modelId="{CEE4A8B7-4745-4605-9E65-8765DF037137}">
      <dsp:nvSpPr>
        <dsp:cNvPr id="0" name=""/>
        <dsp:cNvSpPr/>
      </dsp:nvSpPr>
      <dsp:spPr>
        <a:xfrm>
          <a:off x="1115" y="128170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FBC61-DBDC-48DF-8A72-E3CF8B3B0FD0}">
      <dsp:nvSpPr>
        <dsp:cNvPr id="0" name=""/>
        <dsp:cNvSpPr/>
      </dsp:nvSpPr>
      <dsp:spPr>
        <a:xfrm>
          <a:off x="174460" y="93576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Во время инструктажа и тренировки прыжков на длинной скакалке, необходимо также держать обзор места, расположив группу </a:t>
          </a:r>
          <a:r>
            <a:rPr lang="ru-RU" sz="1000" kern="1200" dirty="0" err="1"/>
            <a:t>скипперов</a:t>
          </a:r>
          <a:r>
            <a:rPr lang="ru-RU" sz="1000" kern="1200" dirty="0"/>
            <a:t> таким образом, чтобы их скакалки вращались в одном направлении (к ближайшей стене).</a:t>
          </a:r>
        </a:p>
      </dsp:txBody>
      <dsp:txXfrm>
        <a:off x="174460" y="935764"/>
        <a:ext cx="2303012" cy="873789"/>
      </dsp:txXfrm>
    </dsp:sp>
    <dsp:sp modelId="{6B1E9D40-D890-462A-8D8E-5663B2266A72}">
      <dsp:nvSpPr>
        <dsp:cNvPr id="0" name=""/>
        <dsp:cNvSpPr/>
      </dsp:nvSpPr>
      <dsp:spPr>
        <a:xfrm>
          <a:off x="1115" y="215549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EE6E3-9AEC-4163-8FCD-B95DB4855B97}">
      <dsp:nvSpPr>
        <dsp:cNvPr id="0" name=""/>
        <dsp:cNvSpPr/>
      </dsp:nvSpPr>
      <dsp:spPr>
        <a:xfrm>
          <a:off x="174460" y="180955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Разогрейте мышцы и растянитесь перед прыжками со скакалкой. </a:t>
          </a:r>
        </a:p>
      </dsp:txBody>
      <dsp:txXfrm>
        <a:off x="174460" y="1809554"/>
        <a:ext cx="2303012" cy="873789"/>
      </dsp:txXfrm>
    </dsp:sp>
    <dsp:sp modelId="{E8D7DCF0-510F-45A2-8E80-80214D41C83F}">
      <dsp:nvSpPr>
        <dsp:cNvPr id="0" name=""/>
        <dsp:cNvSpPr/>
      </dsp:nvSpPr>
      <dsp:spPr>
        <a:xfrm>
          <a:off x="1115" y="302928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C6ED2-7E2F-4028-84F0-19165B42A55B}">
      <dsp:nvSpPr>
        <dsp:cNvPr id="0" name=""/>
        <dsp:cNvSpPr/>
      </dsp:nvSpPr>
      <dsp:spPr>
        <a:xfrm>
          <a:off x="174460" y="268334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Придавайте особое значение отдыху.</a:t>
          </a:r>
        </a:p>
      </dsp:txBody>
      <dsp:txXfrm>
        <a:off x="174460" y="2683344"/>
        <a:ext cx="2303012" cy="873789"/>
      </dsp:txXfrm>
    </dsp:sp>
    <dsp:sp modelId="{E4F5A840-10C5-4DB6-B95E-5812A555F954}">
      <dsp:nvSpPr>
        <dsp:cNvPr id="0" name=""/>
        <dsp:cNvSpPr/>
      </dsp:nvSpPr>
      <dsp:spPr>
        <a:xfrm>
          <a:off x="1115" y="4059901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B4CF5-6D02-4F04-8F93-6BEEFD56670F}">
      <dsp:nvSpPr>
        <dsp:cNvPr id="0" name=""/>
        <dsp:cNvSpPr/>
      </dsp:nvSpPr>
      <dsp:spPr>
        <a:xfrm>
          <a:off x="174460" y="3557134"/>
          <a:ext cx="2303012" cy="1187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 err="1"/>
            <a:t>Скипперы</a:t>
          </a:r>
          <a:r>
            <a:rPr lang="ru-RU" sz="1000" kern="1200" dirty="0"/>
            <a:t> должны периодически приземляться на пятки во время прыжков на скакалке.</a:t>
          </a:r>
        </a:p>
      </dsp:txBody>
      <dsp:txXfrm>
        <a:off x="174460" y="3557134"/>
        <a:ext cx="2303012" cy="1187451"/>
      </dsp:txXfrm>
    </dsp:sp>
    <dsp:sp modelId="{F6ECE66C-1781-4564-B352-2EF7029C8829}">
      <dsp:nvSpPr>
        <dsp:cNvPr id="0" name=""/>
        <dsp:cNvSpPr/>
      </dsp:nvSpPr>
      <dsp:spPr>
        <a:xfrm>
          <a:off x="2601290" y="523362"/>
          <a:ext cx="2476357" cy="29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10215-D264-45EA-AE24-E23C81E768A0}">
      <dsp:nvSpPr>
        <dsp:cNvPr id="0" name=""/>
        <dsp:cNvSpPr/>
      </dsp:nvSpPr>
      <dsp:spPr>
        <a:xfrm>
          <a:off x="2601290" y="632776"/>
          <a:ext cx="181922" cy="181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47A19-0ED4-482C-B38C-C8FA6484D409}">
      <dsp:nvSpPr>
        <dsp:cNvPr id="0" name=""/>
        <dsp:cNvSpPr/>
      </dsp:nvSpPr>
      <dsp:spPr>
        <a:xfrm>
          <a:off x="2601290" y="0"/>
          <a:ext cx="2476357" cy="523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Обоснование</a:t>
          </a:r>
          <a:endParaRPr lang="ru-RU" sz="1700" kern="1200" dirty="0"/>
        </a:p>
      </dsp:txBody>
      <dsp:txXfrm>
        <a:off x="2601290" y="0"/>
        <a:ext cx="2476357" cy="523362"/>
      </dsp:txXfrm>
    </dsp:sp>
    <dsp:sp modelId="{8541B223-AE70-4B69-AA7E-9FE9B9381E24}">
      <dsp:nvSpPr>
        <dsp:cNvPr id="0" name=""/>
        <dsp:cNvSpPr/>
      </dsp:nvSpPr>
      <dsp:spPr>
        <a:xfrm>
          <a:off x="2601290" y="128170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0AFA5-66F1-42AC-A47A-7B9E9E422982}">
      <dsp:nvSpPr>
        <dsp:cNvPr id="0" name=""/>
        <dsp:cNvSpPr/>
      </dsp:nvSpPr>
      <dsp:spPr>
        <a:xfrm>
          <a:off x="2774635" y="93576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Помогает предотвратить возможные удары </a:t>
          </a:r>
          <a:r>
            <a:rPr lang="ru-RU" sz="1000" kern="1200" dirty="0" err="1"/>
            <a:t>скипперов</a:t>
          </a:r>
          <a:r>
            <a:rPr lang="ru-RU" sz="1000" kern="1200" dirty="0"/>
            <a:t>  скакалкой во время прыжков и позволяет спортсменам выходить или входить в зал, не мешая другим.</a:t>
          </a:r>
        </a:p>
      </dsp:txBody>
      <dsp:txXfrm>
        <a:off x="2774635" y="935764"/>
        <a:ext cx="2303012" cy="873789"/>
      </dsp:txXfrm>
    </dsp:sp>
    <dsp:sp modelId="{2292EEC2-AA5A-41BB-887C-1713AC233910}">
      <dsp:nvSpPr>
        <dsp:cNvPr id="0" name=""/>
        <dsp:cNvSpPr/>
      </dsp:nvSpPr>
      <dsp:spPr>
        <a:xfrm>
          <a:off x="2601290" y="215549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07D43-4E03-4C35-9668-B332C17F2A1E}">
      <dsp:nvSpPr>
        <dsp:cNvPr id="0" name=""/>
        <dsp:cNvSpPr/>
      </dsp:nvSpPr>
      <dsp:spPr>
        <a:xfrm>
          <a:off x="2774635" y="180955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Постепенно подготавливая тело к нагрузке снижается риск травмы и усиливается эффект от тренировки</a:t>
          </a:r>
        </a:p>
      </dsp:txBody>
      <dsp:txXfrm>
        <a:off x="2774635" y="1809554"/>
        <a:ext cx="2303012" cy="873789"/>
      </dsp:txXfrm>
    </dsp:sp>
    <dsp:sp modelId="{554EE987-6881-415C-A45A-BFB7B89C2F8C}">
      <dsp:nvSpPr>
        <dsp:cNvPr id="0" name=""/>
        <dsp:cNvSpPr/>
      </dsp:nvSpPr>
      <dsp:spPr>
        <a:xfrm>
          <a:off x="2601290" y="302928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6F01F-8ECA-420A-8980-F3F675BFE9BC}">
      <dsp:nvSpPr>
        <dsp:cNvPr id="0" name=""/>
        <dsp:cNvSpPr/>
      </dsp:nvSpPr>
      <dsp:spPr>
        <a:xfrm>
          <a:off x="2774635" y="268334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Помогает </a:t>
          </a:r>
          <a:r>
            <a:rPr lang="ru-RU" sz="1000" kern="1200" dirty="0" err="1"/>
            <a:t>скипперам</a:t>
          </a:r>
          <a:r>
            <a:rPr lang="ru-RU" sz="1000" kern="1200" dirty="0"/>
            <a:t> избежать болезненных ощущений в напряженных мышцах.</a:t>
          </a:r>
        </a:p>
      </dsp:txBody>
      <dsp:txXfrm>
        <a:off x="2774635" y="2683344"/>
        <a:ext cx="2303012" cy="873789"/>
      </dsp:txXfrm>
    </dsp:sp>
    <dsp:sp modelId="{F5FA264F-9954-4FE0-A8AE-427FB2ED95D3}">
      <dsp:nvSpPr>
        <dsp:cNvPr id="0" name=""/>
        <dsp:cNvSpPr/>
      </dsp:nvSpPr>
      <dsp:spPr>
        <a:xfrm>
          <a:off x="2601290" y="390307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9067E-D398-41E7-8E21-2C5B023B366F}">
      <dsp:nvSpPr>
        <dsp:cNvPr id="0" name=""/>
        <dsp:cNvSpPr/>
      </dsp:nvSpPr>
      <dsp:spPr>
        <a:xfrm>
          <a:off x="2774635" y="355713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Позволяет избежать повреждения ахиллова сухожилия.</a:t>
          </a:r>
        </a:p>
      </dsp:txBody>
      <dsp:txXfrm>
        <a:off x="2774635" y="3557134"/>
        <a:ext cx="2303012" cy="8737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3D7D6-32CB-4FEE-BE75-D9C4C59462C2}">
      <dsp:nvSpPr>
        <dsp:cNvPr id="0" name=""/>
        <dsp:cNvSpPr/>
      </dsp:nvSpPr>
      <dsp:spPr>
        <a:xfrm>
          <a:off x="1115" y="523362"/>
          <a:ext cx="2476357" cy="29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AA0D6-754A-4357-90B2-0E9DAE5DAB55}">
      <dsp:nvSpPr>
        <dsp:cNvPr id="0" name=""/>
        <dsp:cNvSpPr/>
      </dsp:nvSpPr>
      <dsp:spPr>
        <a:xfrm>
          <a:off x="1115" y="632776"/>
          <a:ext cx="181922" cy="181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29798-B110-4377-9F95-B9CF3D8A90FF}">
      <dsp:nvSpPr>
        <dsp:cNvPr id="0" name=""/>
        <dsp:cNvSpPr/>
      </dsp:nvSpPr>
      <dsp:spPr>
        <a:xfrm>
          <a:off x="1115" y="0"/>
          <a:ext cx="2476357" cy="523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Общие рекомендации</a:t>
          </a:r>
          <a:endParaRPr lang="ru-RU" sz="1700" kern="1200" dirty="0"/>
        </a:p>
      </dsp:txBody>
      <dsp:txXfrm>
        <a:off x="1115" y="0"/>
        <a:ext cx="2476357" cy="523362"/>
      </dsp:txXfrm>
    </dsp:sp>
    <dsp:sp modelId="{CEE4A8B7-4745-4605-9E65-8765DF037137}">
      <dsp:nvSpPr>
        <dsp:cNvPr id="0" name=""/>
        <dsp:cNvSpPr/>
      </dsp:nvSpPr>
      <dsp:spPr>
        <a:xfrm>
          <a:off x="1115" y="128170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FBC61-DBDC-48DF-8A72-E3CF8B3B0FD0}">
      <dsp:nvSpPr>
        <dsp:cNvPr id="0" name=""/>
        <dsp:cNvSpPr/>
      </dsp:nvSpPr>
      <dsp:spPr>
        <a:xfrm>
          <a:off x="174460" y="93576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Начинающие должны включаться в процесс постепенно, отдыхая по необходимости, и постепенно  увеличивая нагрузки. Этот процесс может занять несколько дней или недель.</a:t>
          </a:r>
        </a:p>
      </dsp:txBody>
      <dsp:txXfrm>
        <a:off x="174460" y="935764"/>
        <a:ext cx="2303012" cy="873789"/>
      </dsp:txXfrm>
    </dsp:sp>
    <dsp:sp modelId="{6B1E9D40-D890-462A-8D8E-5663B2266A72}">
      <dsp:nvSpPr>
        <dsp:cNvPr id="0" name=""/>
        <dsp:cNvSpPr/>
      </dsp:nvSpPr>
      <dsp:spPr>
        <a:xfrm>
          <a:off x="1115" y="215549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EE6E3-9AEC-4163-8FCD-B95DB4855B97}">
      <dsp:nvSpPr>
        <dsp:cNvPr id="0" name=""/>
        <dsp:cNvSpPr/>
      </dsp:nvSpPr>
      <dsp:spPr>
        <a:xfrm>
          <a:off x="174460" y="180955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Избегайте положений, в которых </a:t>
          </a:r>
          <a:r>
            <a:rPr lang="ru-RU" sz="1000" kern="1200" dirty="0" err="1"/>
            <a:t>скиппер</a:t>
          </a:r>
          <a:r>
            <a:rPr lang="ru-RU" sz="1000" kern="1200" dirty="0"/>
            <a:t> долго остается в положении «на корточках» (ноги в коленном суставе согнуты под углом меньше, чем 90 градусов).. </a:t>
          </a:r>
        </a:p>
      </dsp:txBody>
      <dsp:txXfrm>
        <a:off x="174460" y="1809554"/>
        <a:ext cx="2303012" cy="873789"/>
      </dsp:txXfrm>
    </dsp:sp>
    <dsp:sp modelId="{E8D7DCF0-510F-45A2-8E80-80214D41C83F}">
      <dsp:nvSpPr>
        <dsp:cNvPr id="0" name=""/>
        <dsp:cNvSpPr/>
      </dsp:nvSpPr>
      <dsp:spPr>
        <a:xfrm>
          <a:off x="1115" y="302928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C6ED2-7E2F-4028-84F0-19165B42A55B}">
      <dsp:nvSpPr>
        <dsp:cNvPr id="0" name=""/>
        <dsp:cNvSpPr/>
      </dsp:nvSpPr>
      <dsp:spPr>
        <a:xfrm>
          <a:off x="174460" y="268334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Когда скакалки не используются, не оставляйте их на полу, а храните на настенном кронштейне или складывайте в коробку.</a:t>
          </a:r>
        </a:p>
      </dsp:txBody>
      <dsp:txXfrm>
        <a:off x="174460" y="2683344"/>
        <a:ext cx="2303012" cy="873789"/>
      </dsp:txXfrm>
    </dsp:sp>
    <dsp:sp modelId="{F6ECE66C-1781-4564-B352-2EF7029C8829}">
      <dsp:nvSpPr>
        <dsp:cNvPr id="0" name=""/>
        <dsp:cNvSpPr/>
      </dsp:nvSpPr>
      <dsp:spPr>
        <a:xfrm>
          <a:off x="2601290" y="523362"/>
          <a:ext cx="2476357" cy="2913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10215-D264-45EA-AE24-E23C81E768A0}">
      <dsp:nvSpPr>
        <dsp:cNvPr id="0" name=""/>
        <dsp:cNvSpPr/>
      </dsp:nvSpPr>
      <dsp:spPr>
        <a:xfrm>
          <a:off x="2601290" y="632776"/>
          <a:ext cx="181922" cy="181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47A19-0ED4-482C-B38C-C8FA6484D409}">
      <dsp:nvSpPr>
        <dsp:cNvPr id="0" name=""/>
        <dsp:cNvSpPr/>
      </dsp:nvSpPr>
      <dsp:spPr>
        <a:xfrm>
          <a:off x="2601290" y="0"/>
          <a:ext cx="2476357" cy="523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Обоснование</a:t>
          </a:r>
          <a:endParaRPr lang="ru-RU" sz="1700" kern="1200" dirty="0"/>
        </a:p>
      </dsp:txBody>
      <dsp:txXfrm>
        <a:off x="2601290" y="0"/>
        <a:ext cx="2476357" cy="523362"/>
      </dsp:txXfrm>
    </dsp:sp>
    <dsp:sp modelId="{8541B223-AE70-4B69-AA7E-9FE9B9381E24}">
      <dsp:nvSpPr>
        <dsp:cNvPr id="0" name=""/>
        <dsp:cNvSpPr/>
      </dsp:nvSpPr>
      <dsp:spPr>
        <a:xfrm>
          <a:off x="2601290" y="128170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0AFA5-66F1-42AC-A47A-7B9E9E422982}">
      <dsp:nvSpPr>
        <dsp:cNvPr id="0" name=""/>
        <dsp:cNvSpPr/>
      </dsp:nvSpPr>
      <dsp:spPr>
        <a:xfrm>
          <a:off x="2774635" y="93576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 неправильном, слишком интенсивном старте, прыжки на скакалке могут быстро повысить сердечный ритм за пределы тренировочной зоны.</a:t>
          </a:r>
        </a:p>
      </dsp:txBody>
      <dsp:txXfrm>
        <a:off x="2774635" y="935764"/>
        <a:ext cx="2303012" cy="873789"/>
      </dsp:txXfrm>
    </dsp:sp>
    <dsp:sp modelId="{2292EEC2-AA5A-41BB-887C-1713AC233910}">
      <dsp:nvSpPr>
        <dsp:cNvPr id="0" name=""/>
        <dsp:cNvSpPr/>
      </dsp:nvSpPr>
      <dsp:spPr>
        <a:xfrm>
          <a:off x="2601290" y="215549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07D43-4E03-4C35-9668-B332C17F2A1E}">
      <dsp:nvSpPr>
        <dsp:cNvPr id="0" name=""/>
        <dsp:cNvSpPr/>
      </dsp:nvSpPr>
      <dsp:spPr>
        <a:xfrm>
          <a:off x="2774635" y="180955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Помогает избежать травмы коленного сустава – что очень важно молодым спортсменам в период роста, так как они более подвержены таким травмам, по сравнению со взрослыми.</a:t>
          </a:r>
        </a:p>
      </dsp:txBody>
      <dsp:txXfrm>
        <a:off x="2774635" y="1809554"/>
        <a:ext cx="2303012" cy="873789"/>
      </dsp:txXfrm>
    </dsp:sp>
    <dsp:sp modelId="{554EE987-6881-415C-A45A-BFB7B89C2F8C}">
      <dsp:nvSpPr>
        <dsp:cNvPr id="0" name=""/>
        <dsp:cNvSpPr/>
      </dsp:nvSpPr>
      <dsp:spPr>
        <a:xfrm>
          <a:off x="2601290" y="3029280"/>
          <a:ext cx="181917" cy="1819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6F01F-8ECA-420A-8980-F3F675BFE9BC}">
      <dsp:nvSpPr>
        <dsp:cNvPr id="0" name=""/>
        <dsp:cNvSpPr/>
      </dsp:nvSpPr>
      <dsp:spPr>
        <a:xfrm>
          <a:off x="2774635" y="2683344"/>
          <a:ext cx="2303012" cy="873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Спортсмены могут споткнуться о скакалки, лежащие на полу. Если скакалка весит на стене, легче выбрать нужную.</a:t>
          </a:r>
        </a:p>
      </dsp:txBody>
      <dsp:txXfrm>
        <a:off x="2774635" y="2683344"/>
        <a:ext cx="2303012" cy="87378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93401-7CE9-4C2A-A461-6ACD3C8FF949}">
      <dsp:nvSpPr>
        <dsp:cNvPr id="0" name=""/>
        <dsp:cNvSpPr/>
      </dsp:nvSpPr>
      <dsp:spPr>
        <a:xfrm>
          <a:off x="3251199" y="3444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 dirty="0"/>
            <a:t>Старайтесь подбирать такие задания, чтобы ребенок с ними справлялся, и на это уходило не больше 5-7 минут (дольше трудно сохранить концентрацию внимания). Очень важно, чтобы дети делали упражнения до конца, а родитель оценивал возможности и ставил задачи по силам.</a:t>
          </a:r>
          <a:br>
            <a:rPr lang="ru-RU" sz="750" kern="1200" dirty="0"/>
          </a:br>
          <a:r>
            <a:rPr lang="ru-RU" sz="750" kern="1200" dirty="0"/>
            <a:t>Начинать тренировку лучше с простых упражнений, постепенно усложняя их таким образом, чтобы к концу занятия было достигнуто </a:t>
          </a:r>
          <a:r>
            <a:rPr lang="ru-RU" sz="750" i="1" kern="1200" dirty="0"/>
            <a:t>несколько маленьких промежуточных целей</a:t>
          </a:r>
          <a:r>
            <a:rPr lang="ru-RU" sz="750" kern="1200" dirty="0"/>
            <a:t>.</a:t>
          </a:r>
        </a:p>
      </dsp:txBody>
      <dsp:txXfrm>
        <a:off x="3251199" y="83333"/>
        <a:ext cx="4637134" cy="479332"/>
      </dsp:txXfrm>
    </dsp:sp>
    <dsp:sp modelId="{6B6F8C4F-4AE4-41D2-A233-C58FC5764A68}">
      <dsp:nvSpPr>
        <dsp:cNvPr id="0" name=""/>
        <dsp:cNvSpPr/>
      </dsp:nvSpPr>
      <dsp:spPr>
        <a:xfrm>
          <a:off x="0" y="3444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Реальные цели</a:t>
          </a:r>
          <a:endParaRPr lang="ru-RU" sz="1900" kern="1200" dirty="0"/>
        </a:p>
      </dsp:txBody>
      <dsp:txXfrm>
        <a:off x="31199" y="34643"/>
        <a:ext cx="3188802" cy="576712"/>
      </dsp:txXfrm>
    </dsp:sp>
    <dsp:sp modelId="{CA14744D-AB27-42AD-BE73-0F34DB11CA08}">
      <dsp:nvSpPr>
        <dsp:cNvPr id="0" name=""/>
        <dsp:cNvSpPr/>
      </dsp:nvSpPr>
      <dsp:spPr>
        <a:xfrm>
          <a:off x="3251199" y="706465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 dirty="0"/>
            <a:t>Иногда при высоком уровне усталости и большом старании неправильно выполненное упражнение нужно засчитать как правильное, тем самым поощрить обучаемого, ведь самое главное - это стремление к результату, и очень важно, чтобы ребенок это чувствовал.</a:t>
          </a:r>
          <a:br>
            <a:rPr lang="ru-RU" sz="750" kern="1200" dirty="0"/>
          </a:br>
          <a:r>
            <a:rPr lang="ru-RU" sz="750" kern="1200" dirty="0"/>
            <a:t>Но не нужно этим злоупотреблять, постарайтесь в следующий раз </a:t>
          </a:r>
          <a:r>
            <a:rPr lang="ru-RU" sz="750" i="1" kern="1200" dirty="0"/>
            <a:t>ставить более реальные задачи, </a:t>
          </a:r>
          <a:r>
            <a:rPr lang="ru-RU" sz="750" kern="1200" dirty="0"/>
            <a:t>которые он сможет выполнить.</a:t>
          </a:r>
        </a:p>
      </dsp:txBody>
      <dsp:txXfrm>
        <a:off x="3251199" y="786354"/>
        <a:ext cx="4637134" cy="479332"/>
      </dsp:txXfrm>
    </dsp:sp>
    <dsp:sp modelId="{A84C75E2-7913-42E1-8C57-72E3C4179905}">
      <dsp:nvSpPr>
        <dsp:cNvPr id="0" name=""/>
        <dsp:cNvSpPr/>
      </dsp:nvSpPr>
      <dsp:spPr>
        <a:xfrm>
          <a:off x="0" y="706465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Поощряйте старание</a:t>
          </a:r>
          <a:endParaRPr lang="ru-RU" sz="1900" kern="1200" dirty="0"/>
        </a:p>
      </dsp:txBody>
      <dsp:txXfrm>
        <a:off x="31199" y="737664"/>
        <a:ext cx="3188802" cy="576712"/>
      </dsp:txXfrm>
    </dsp:sp>
    <dsp:sp modelId="{1500EC80-EB6B-4C4D-AF84-1966270E48D1}">
      <dsp:nvSpPr>
        <dsp:cNvPr id="0" name=""/>
        <dsp:cNvSpPr/>
      </dsp:nvSpPr>
      <dsp:spPr>
        <a:xfrm>
          <a:off x="3251199" y="1409487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/>
            <a:t>в случае их старательного выполнения не будут лишними - в это время рекомендуется пить воду понемногу маленькими глотками. Отдых не должен быть слишком долгим, а чтобы ребенок не отвлекался - поиграйте с ним в какую-нибудь</a:t>
          </a:r>
          <a:r>
            <a:rPr lang="ru-RU" sz="750" i="1" kern="1200"/>
            <a:t> активную игру пару минут</a:t>
          </a:r>
          <a:r>
            <a:rPr lang="ru-RU" sz="750" kern="1200"/>
            <a:t>.</a:t>
          </a:r>
        </a:p>
      </dsp:txBody>
      <dsp:txXfrm>
        <a:off x="3251199" y="1489376"/>
        <a:ext cx="4637134" cy="479332"/>
      </dsp:txXfrm>
    </dsp:sp>
    <dsp:sp modelId="{6B056832-2F3E-4E7F-90F6-0B9FEC3D1123}">
      <dsp:nvSpPr>
        <dsp:cNvPr id="0" name=""/>
        <dsp:cNvSpPr/>
      </dsp:nvSpPr>
      <dsp:spPr>
        <a:xfrm>
          <a:off x="0" y="1409487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Перерывы между упражнениями</a:t>
          </a:r>
          <a:r>
            <a:rPr lang="ru-RU" sz="1900" kern="1200" dirty="0"/>
            <a:t> </a:t>
          </a:r>
        </a:p>
      </dsp:txBody>
      <dsp:txXfrm>
        <a:off x="31199" y="1440686"/>
        <a:ext cx="3188802" cy="576712"/>
      </dsp:txXfrm>
    </dsp:sp>
    <dsp:sp modelId="{660C43D9-1E50-4054-A14C-0A4C3DF3FF77}">
      <dsp:nvSpPr>
        <dsp:cNvPr id="0" name=""/>
        <dsp:cNvSpPr/>
      </dsp:nvSpPr>
      <dsp:spPr>
        <a:xfrm>
          <a:off x="3251199" y="2112508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/>
            <a:t>упражнения и приучайте детей считать. Подсчет количества раз помогает выполнять упражнение более ответственно и не позволяет отвлекаться. Во время прыжков со скакалкой </a:t>
          </a:r>
          <a:r>
            <a:rPr lang="ru-RU" sz="750" i="1" kern="1200"/>
            <a:t>считайте прыжки</a:t>
          </a:r>
          <a:endParaRPr lang="ru-RU" sz="750" kern="1200"/>
        </a:p>
      </dsp:txBody>
      <dsp:txXfrm>
        <a:off x="3251199" y="2192397"/>
        <a:ext cx="4637134" cy="479332"/>
      </dsp:txXfrm>
    </dsp:sp>
    <dsp:sp modelId="{BC1A82BA-AC6C-4CF8-8D9B-6703BD5C6737}">
      <dsp:nvSpPr>
        <dsp:cNvPr id="0" name=""/>
        <dsp:cNvSpPr/>
      </dsp:nvSpPr>
      <dsp:spPr>
        <a:xfrm>
          <a:off x="0" y="2112508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Считайте количество повторений</a:t>
          </a:r>
          <a:r>
            <a:rPr lang="ru-RU" sz="1900" kern="1200" dirty="0"/>
            <a:t> </a:t>
          </a:r>
        </a:p>
      </dsp:txBody>
      <dsp:txXfrm>
        <a:off x="31199" y="2143707"/>
        <a:ext cx="3188802" cy="576712"/>
      </dsp:txXfrm>
    </dsp:sp>
    <dsp:sp modelId="{CFB543C8-2E70-4BE3-86AA-E3FFC3E6E42F}">
      <dsp:nvSpPr>
        <dsp:cNvPr id="0" name=""/>
        <dsp:cNvSpPr/>
      </dsp:nvSpPr>
      <dsp:spPr>
        <a:xfrm>
          <a:off x="3251199" y="2815530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/>
            <a:t>Чтобы повысить вовлеченность в процесс, делайте некоторые упражнения на время. Подбирайте такой временной интервал, чтобы ребенок мог выполнить задание, но был вынужден постараться. Через несколько занятий можно </a:t>
          </a:r>
          <a:r>
            <a:rPr lang="ru-RU" sz="750" i="1" kern="1200"/>
            <a:t>увеличить время подхода на несколько секунд.</a:t>
          </a:r>
          <a:endParaRPr lang="ru-RU" sz="750" kern="1200"/>
        </a:p>
      </dsp:txBody>
      <dsp:txXfrm>
        <a:off x="3251199" y="2895419"/>
        <a:ext cx="4637134" cy="479332"/>
      </dsp:txXfrm>
    </dsp:sp>
    <dsp:sp modelId="{63BEF3FF-0C2A-46C6-A846-982C0DC2D5CE}">
      <dsp:nvSpPr>
        <dsp:cNvPr id="0" name=""/>
        <dsp:cNvSpPr/>
      </dsp:nvSpPr>
      <dsp:spPr>
        <a:xfrm>
          <a:off x="0" y="2815530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Используйте таймер</a:t>
          </a:r>
          <a:endParaRPr lang="ru-RU" sz="1900" kern="1200" dirty="0"/>
        </a:p>
      </dsp:txBody>
      <dsp:txXfrm>
        <a:off x="31199" y="2846729"/>
        <a:ext cx="3188802" cy="576712"/>
      </dsp:txXfrm>
    </dsp:sp>
    <dsp:sp modelId="{80B3A78A-9CB5-4274-B036-EBC03F330567}">
      <dsp:nvSpPr>
        <dsp:cNvPr id="0" name=""/>
        <dsp:cNvSpPr/>
      </dsp:nvSpPr>
      <dsp:spPr>
        <a:xfrm>
          <a:off x="3251199" y="3518551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/>
            <a:t>в соседних упражнениях, чтобы не происходило быстрого утомления и ребенок отдыхал от предыдущего задания, выполняя следующее, ведь </a:t>
          </a:r>
          <a:r>
            <a:rPr lang="ru-RU" sz="750" i="1" kern="1200"/>
            <a:t>лучший отдых - это смена деятельности.</a:t>
          </a:r>
          <a:endParaRPr lang="ru-RU" sz="750" kern="1200"/>
        </a:p>
      </dsp:txBody>
      <dsp:txXfrm>
        <a:off x="3251199" y="3598440"/>
        <a:ext cx="4637134" cy="479332"/>
      </dsp:txXfrm>
    </dsp:sp>
    <dsp:sp modelId="{A77242CB-30BD-4420-B0AD-47795047BADD}">
      <dsp:nvSpPr>
        <dsp:cNvPr id="0" name=""/>
        <dsp:cNvSpPr/>
      </dsp:nvSpPr>
      <dsp:spPr>
        <a:xfrm>
          <a:off x="0" y="3518551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Задействуйте разные группы мышц</a:t>
          </a:r>
          <a:r>
            <a:rPr lang="ru-RU" sz="1900" kern="1200" dirty="0"/>
            <a:t> </a:t>
          </a:r>
        </a:p>
      </dsp:txBody>
      <dsp:txXfrm>
        <a:off x="31199" y="3549750"/>
        <a:ext cx="3188802" cy="576712"/>
      </dsp:txXfrm>
    </dsp:sp>
    <dsp:sp modelId="{ACB5FB1E-4416-40FD-A831-D040BDBFE64F}">
      <dsp:nvSpPr>
        <dsp:cNvPr id="0" name=""/>
        <dsp:cNvSpPr/>
      </dsp:nvSpPr>
      <dsp:spPr>
        <a:xfrm>
          <a:off x="3251199" y="4221573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/>
            <a:t>Часть упражнений (особенно требующие повышенного внимания) выполняйте по очереди с ребенком. Указывайте на допущенные ошибки, а затем покажите правильный пример. Плюсом этой методики является то, что обучаемый работает с небольшими перерывами (а это увеличивает возможное время на выполнение задания) и</a:t>
          </a:r>
          <a:r>
            <a:rPr lang="ru-RU" sz="750" i="1" kern="1200"/>
            <a:t> постоянно видит перед собой образец правильного выполнения упражнения.</a:t>
          </a:r>
          <a:endParaRPr lang="ru-RU" sz="750" kern="1200"/>
        </a:p>
      </dsp:txBody>
      <dsp:txXfrm>
        <a:off x="3251199" y="4301462"/>
        <a:ext cx="4637134" cy="479332"/>
      </dsp:txXfrm>
    </dsp:sp>
    <dsp:sp modelId="{81267128-4704-4DC4-85DF-6EA061FECB93}">
      <dsp:nvSpPr>
        <dsp:cNvPr id="0" name=""/>
        <dsp:cNvSpPr/>
      </dsp:nvSpPr>
      <dsp:spPr>
        <a:xfrm>
          <a:off x="0" y="4221573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Используйте личный пример</a:t>
          </a:r>
          <a:endParaRPr lang="ru-RU" sz="1900" kern="1200" dirty="0"/>
        </a:p>
      </dsp:txBody>
      <dsp:txXfrm>
        <a:off x="31199" y="4252772"/>
        <a:ext cx="3188802" cy="576712"/>
      </dsp:txXfrm>
    </dsp:sp>
    <dsp:sp modelId="{FF086C46-064F-4281-A220-B96036004DA2}">
      <dsp:nvSpPr>
        <dsp:cNvPr id="0" name=""/>
        <dsp:cNvSpPr/>
      </dsp:nvSpPr>
      <dsp:spPr>
        <a:xfrm>
          <a:off x="3251199" y="4924594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b="1" kern="1200"/>
            <a:t>В конце тренировки</a:t>
          </a:r>
          <a:r>
            <a:rPr lang="ru-RU" sz="750" kern="1200"/>
            <a:t> </a:t>
          </a:r>
          <a:r>
            <a:rPr lang="ru-RU" sz="750" b="1" kern="1200"/>
            <a:t>предложите</a:t>
          </a:r>
          <a:r>
            <a:rPr lang="ru-RU" sz="750" kern="1200"/>
            <a:t> ребенку на выбор </a:t>
          </a:r>
          <a:r>
            <a:rPr lang="ru-RU" sz="750" b="1" kern="1200"/>
            <a:t>одно из трех заданий</a:t>
          </a:r>
          <a:r>
            <a:rPr lang="ru-RU" sz="750" kern="1200"/>
            <a:t> - так он сможет поучаствовать в организации вашего занятия и выбрать для себя наиболее интересное упражнение, а вы </a:t>
          </a:r>
          <a:r>
            <a:rPr lang="ru-RU" sz="750" i="1" kern="1200"/>
            <a:t>увидите его предпочтение</a:t>
          </a:r>
          <a:endParaRPr lang="ru-RU" sz="750" kern="1200"/>
        </a:p>
      </dsp:txBody>
      <dsp:txXfrm>
        <a:off x="3251199" y="5004483"/>
        <a:ext cx="4637134" cy="479332"/>
      </dsp:txXfrm>
    </dsp:sp>
    <dsp:sp modelId="{4C656DA5-A57E-4748-A64B-AE3BB59D8833}">
      <dsp:nvSpPr>
        <dsp:cNvPr id="0" name=""/>
        <dsp:cNvSpPr/>
      </dsp:nvSpPr>
      <dsp:spPr>
        <a:xfrm>
          <a:off x="0" y="4924594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В конце тренировки</a:t>
          </a:r>
          <a:r>
            <a:rPr lang="ru-RU" sz="1900" kern="1200" dirty="0"/>
            <a:t> </a:t>
          </a:r>
        </a:p>
      </dsp:txBody>
      <dsp:txXfrm>
        <a:off x="31199" y="4955793"/>
        <a:ext cx="3188802" cy="576712"/>
      </dsp:txXfrm>
    </dsp:sp>
    <dsp:sp modelId="{452263F1-8E5C-4859-A76E-63463CFB882E}">
      <dsp:nvSpPr>
        <dsp:cNvPr id="0" name=""/>
        <dsp:cNvSpPr/>
      </dsp:nvSpPr>
      <dsp:spPr>
        <a:xfrm>
          <a:off x="3251199" y="5627616"/>
          <a:ext cx="4876800" cy="639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750" kern="1200"/>
            <a:t>Задача родителей - сделать тренировки интересными, чтобы детям не было скучно. Подбирайте новые упражнения, чтобы в каждой тренировке была какая-то изюминка, ведь </a:t>
          </a:r>
          <a:r>
            <a:rPr lang="ru-RU" sz="750" i="1" kern="1200"/>
            <a:t>воспитание - это творческий процесс.</a:t>
          </a:r>
          <a:endParaRPr lang="ru-RU" sz="750" kern="1200"/>
        </a:p>
      </dsp:txBody>
      <dsp:txXfrm>
        <a:off x="3251199" y="5707505"/>
        <a:ext cx="4637134" cy="479332"/>
      </dsp:txXfrm>
    </dsp:sp>
    <dsp:sp modelId="{71297820-0B8E-49BD-BD3E-195EF549A634}">
      <dsp:nvSpPr>
        <dsp:cNvPr id="0" name=""/>
        <dsp:cNvSpPr/>
      </dsp:nvSpPr>
      <dsp:spPr>
        <a:xfrm>
          <a:off x="0" y="5627616"/>
          <a:ext cx="3251200" cy="639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Разнообразные упражнения</a:t>
          </a:r>
          <a:endParaRPr lang="ru-RU" sz="1900" kern="1200" dirty="0"/>
        </a:p>
      </dsp:txBody>
      <dsp:txXfrm>
        <a:off x="31199" y="5658815"/>
        <a:ext cx="3188802" cy="57671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514C3-91A4-4CCC-ABCF-F6FFA3FA166F}">
      <dsp:nvSpPr>
        <dsp:cNvPr id="0" name=""/>
        <dsp:cNvSpPr/>
      </dsp:nvSpPr>
      <dsp:spPr>
        <a:xfrm>
          <a:off x="0" y="1730"/>
          <a:ext cx="48680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99480E-4D75-46FB-9309-0F1ED86793AD}">
      <dsp:nvSpPr>
        <dsp:cNvPr id="0" name=""/>
        <dsp:cNvSpPr/>
      </dsp:nvSpPr>
      <dsp:spPr>
        <a:xfrm>
          <a:off x="0" y="1730"/>
          <a:ext cx="973618" cy="3540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i="0" kern="1200" dirty="0"/>
            <a:t>Пять базовых тренировок </a:t>
          </a:r>
        </a:p>
      </dsp:txBody>
      <dsp:txXfrm>
        <a:off x="0" y="1730"/>
        <a:ext cx="973618" cy="3540926"/>
      </dsp:txXfrm>
    </dsp:sp>
    <dsp:sp modelId="{820A9433-B53F-4421-8C90-EEF149499FB7}">
      <dsp:nvSpPr>
        <dsp:cNvPr id="0" name=""/>
        <dsp:cNvSpPr/>
      </dsp:nvSpPr>
      <dsp:spPr>
        <a:xfrm>
          <a:off x="1046639" y="34321"/>
          <a:ext cx="3821452" cy="65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Тренировка  №1 состоит из 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Эффективного комплекса по протоколу «Табата» из прыжковых упражнений со сменой ног в разминке, спринт и планка, </a:t>
          </a:r>
          <a:r>
            <a:rPr lang="ru-RU" sz="800" kern="1200" dirty="0" err="1"/>
            <a:t>бёрпи</a:t>
          </a:r>
          <a:r>
            <a:rPr lang="ru-RU" sz="800" kern="1200" dirty="0"/>
            <a:t> через скакалку, выполнение первой связки и другие интересные манипуляции со скакалкой.</a:t>
          </a:r>
        </a:p>
      </dsp:txBody>
      <dsp:txXfrm>
        <a:off x="1046639" y="34321"/>
        <a:ext cx="3821452" cy="651820"/>
      </dsp:txXfrm>
    </dsp:sp>
    <dsp:sp modelId="{7156A7B2-C1CF-4092-9D95-574C7BA91682}">
      <dsp:nvSpPr>
        <dsp:cNvPr id="0" name=""/>
        <dsp:cNvSpPr/>
      </dsp:nvSpPr>
      <dsp:spPr>
        <a:xfrm>
          <a:off x="973618" y="686142"/>
          <a:ext cx="38944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62E17-D526-4BE3-85BF-29FEC3CAB00C}">
      <dsp:nvSpPr>
        <dsp:cNvPr id="0" name=""/>
        <dsp:cNvSpPr/>
      </dsp:nvSpPr>
      <dsp:spPr>
        <a:xfrm>
          <a:off x="1046639" y="718733"/>
          <a:ext cx="3821452" cy="735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Тренировка №2 направлена на более глубокое изучение техники выполнения прыжков со сменой ног. 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В разминке используются танцевально-прыжковые комплексы. Выполнив тренировку, ты пополнишь свою коллекцию </a:t>
          </a:r>
          <a:r>
            <a:rPr lang="ru-RU" sz="800" kern="1200" dirty="0" err="1"/>
            <a:t>скиппинг</a:t>
          </a:r>
          <a:r>
            <a:rPr lang="ru-RU" sz="800" kern="1200" dirty="0"/>
            <a:t>-связок и закрепишь технику выполнения основной дисциплине чемпионатов по </a:t>
          </a:r>
          <a:r>
            <a:rPr lang="ru-RU" sz="800" kern="1200" dirty="0" err="1"/>
            <a:t>роуп</a:t>
          </a:r>
          <a:r>
            <a:rPr lang="ru-RU" sz="800" kern="1200" dirty="0"/>
            <a:t> </a:t>
          </a:r>
          <a:r>
            <a:rPr lang="ru-RU" sz="800" kern="1200" dirty="0" err="1"/>
            <a:t>скиппингу</a:t>
          </a:r>
          <a:r>
            <a:rPr lang="ru-RU" sz="800" kern="1200" dirty="0"/>
            <a:t> – «Спринте».</a:t>
          </a:r>
        </a:p>
      </dsp:txBody>
      <dsp:txXfrm>
        <a:off x="1046639" y="718733"/>
        <a:ext cx="3821452" cy="735123"/>
      </dsp:txXfrm>
    </dsp:sp>
    <dsp:sp modelId="{D58CCAEF-341F-43CF-974D-9B846E5B23A2}">
      <dsp:nvSpPr>
        <dsp:cNvPr id="0" name=""/>
        <dsp:cNvSpPr/>
      </dsp:nvSpPr>
      <dsp:spPr>
        <a:xfrm>
          <a:off x="973618" y="1453857"/>
          <a:ext cx="38944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41D1E-E52F-4040-9029-7E647996066E}">
      <dsp:nvSpPr>
        <dsp:cNvPr id="0" name=""/>
        <dsp:cNvSpPr/>
      </dsp:nvSpPr>
      <dsp:spPr>
        <a:xfrm>
          <a:off x="1046639" y="1486448"/>
          <a:ext cx="3821452" cy="65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Тренировка  №3 Это видео поможет тебе разнообразить тренировки силовыми элементами со скакалкой. Ты познакомишься с техникой выполнения планок и соберешь красивую силовую </a:t>
          </a:r>
          <a:r>
            <a:rPr lang="ru-RU" sz="800" kern="1200" dirty="0" err="1"/>
            <a:t>скиппинг</a:t>
          </a:r>
          <a:r>
            <a:rPr lang="ru-RU" sz="800" kern="1200" dirty="0"/>
            <a:t>-связку.</a:t>
          </a:r>
        </a:p>
      </dsp:txBody>
      <dsp:txXfrm>
        <a:off x="1046639" y="1486448"/>
        <a:ext cx="3821452" cy="651820"/>
      </dsp:txXfrm>
    </dsp:sp>
    <dsp:sp modelId="{0DC57DBA-8412-4771-ADD6-7E4D43E2E0F6}">
      <dsp:nvSpPr>
        <dsp:cNvPr id="0" name=""/>
        <dsp:cNvSpPr/>
      </dsp:nvSpPr>
      <dsp:spPr>
        <a:xfrm>
          <a:off x="973618" y="2138269"/>
          <a:ext cx="38944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8E966-AC4B-402B-8AD0-DA35093972AD}">
      <dsp:nvSpPr>
        <dsp:cNvPr id="0" name=""/>
        <dsp:cNvSpPr/>
      </dsp:nvSpPr>
      <dsp:spPr>
        <a:xfrm>
          <a:off x="1046639" y="2170860"/>
          <a:ext cx="3821452" cy="65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Тренировка  №4. На четвертой тренировке ты освоишь базовые манипуляции со скакалкой после прыжковой танцевальной связки. Детальный разбор тебе успешно выучить новые элементы</a:t>
          </a:r>
        </a:p>
      </dsp:txBody>
      <dsp:txXfrm>
        <a:off x="1046639" y="2170860"/>
        <a:ext cx="3821452" cy="651820"/>
      </dsp:txXfrm>
    </dsp:sp>
    <dsp:sp modelId="{297877EA-CEC2-44F8-A55D-BA8E9E215C73}">
      <dsp:nvSpPr>
        <dsp:cNvPr id="0" name=""/>
        <dsp:cNvSpPr/>
      </dsp:nvSpPr>
      <dsp:spPr>
        <a:xfrm>
          <a:off x="973618" y="2822681"/>
          <a:ext cx="38944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32512-9F64-4960-B88F-38145E73B560}">
      <dsp:nvSpPr>
        <dsp:cNvPr id="0" name=""/>
        <dsp:cNvSpPr/>
      </dsp:nvSpPr>
      <dsp:spPr>
        <a:xfrm>
          <a:off x="1046639" y="2855272"/>
          <a:ext cx="3821452" cy="6518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Тренировка  №5. Пятая тренировка направлена на совершенствование тех элементов, которые ты уже знаешь. Попробуй составить свой первый фристайл из выученных связок. </a:t>
          </a:r>
        </a:p>
      </dsp:txBody>
      <dsp:txXfrm>
        <a:off x="1046639" y="2855272"/>
        <a:ext cx="3821452" cy="651820"/>
      </dsp:txXfrm>
    </dsp:sp>
    <dsp:sp modelId="{643B5977-96BF-4B5F-9D42-68F629DFD25A}">
      <dsp:nvSpPr>
        <dsp:cNvPr id="0" name=""/>
        <dsp:cNvSpPr/>
      </dsp:nvSpPr>
      <dsp:spPr>
        <a:xfrm>
          <a:off x="973618" y="3507093"/>
          <a:ext cx="38944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56A3E-4063-4A56-952F-01B55F0B910E}">
      <dsp:nvSpPr>
        <dsp:cNvPr id="0" name=""/>
        <dsp:cNvSpPr/>
      </dsp:nvSpPr>
      <dsp:spPr>
        <a:xfrm>
          <a:off x="0" y="0"/>
          <a:ext cx="8303491" cy="1375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ПОЛОЖЕНИЕ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 ПРОВЕДЕНИИ ОТКРЫТОГО ПЕРВЕНСТВА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 ЧЕМПИОНАТА ГОРОДА МОСКВЫ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 РОУП СКИППИНГУ</a:t>
          </a:r>
        </a:p>
      </dsp:txBody>
      <dsp:txXfrm>
        <a:off x="1798214" y="0"/>
        <a:ext cx="6505276" cy="1375161"/>
      </dsp:txXfrm>
    </dsp:sp>
    <dsp:sp modelId="{AA8BCC08-CBAF-419A-B2B0-A4B1D30B3038}">
      <dsp:nvSpPr>
        <dsp:cNvPr id="0" name=""/>
        <dsp:cNvSpPr/>
      </dsp:nvSpPr>
      <dsp:spPr>
        <a:xfrm>
          <a:off x="137516" y="137516"/>
          <a:ext cx="1660698" cy="110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AD214-9371-420B-8772-DCE9C544A923}">
      <dsp:nvSpPr>
        <dsp:cNvPr id="0" name=""/>
        <dsp:cNvSpPr/>
      </dsp:nvSpPr>
      <dsp:spPr>
        <a:xfrm>
          <a:off x="0" y="1512677"/>
          <a:ext cx="8303491" cy="1375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ПОЛОЖЕНИЕ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 ПРОВЕДЕНИИ ВСЕРОССИЙСКИХ СОРЕВНОВАНИЙ ПО РОУП СКИППИНГУ  «RUSSIAN ROPE SKIPPING CHAMPIONSHIP-2019» </a:t>
          </a:r>
        </a:p>
      </dsp:txBody>
      <dsp:txXfrm>
        <a:off x="1798214" y="1512677"/>
        <a:ext cx="6505276" cy="1375161"/>
      </dsp:txXfrm>
    </dsp:sp>
    <dsp:sp modelId="{6C5221F4-0E59-4CA7-8BDD-20DABA4DCF62}">
      <dsp:nvSpPr>
        <dsp:cNvPr id="0" name=""/>
        <dsp:cNvSpPr/>
      </dsp:nvSpPr>
      <dsp:spPr>
        <a:xfrm>
          <a:off x="137516" y="1650193"/>
          <a:ext cx="1660698" cy="110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E82B1-DB98-43ED-BE98-3138D602AD08}">
      <dsp:nvSpPr>
        <dsp:cNvPr id="0" name=""/>
        <dsp:cNvSpPr/>
      </dsp:nvSpPr>
      <dsp:spPr>
        <a:xfrm>
          <a:off x="0" y="3025355"/>
          <a:ext cx="8303491" cy="1375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ПОЛОЖЕНИЕ об Открытых Всероссийских соревнованиях Чемпионата и Первенство Федерации спортивной скакалки, </a:t>
          </a:r>
          <a:r>
            <a:rPr lang="ru-RU" sz="1700" kern="1200" dirty="0" err="1"/>
            <a:t>Джамп</a:t>
          </a:r>
          <a:r>
            <a:rPr lang="ru-RU" sz="1700" kern="1200" dirty="0"/>
            <a:t> </a:t>
          </a:r>
          <a:r>
            <a:rPr lang="ru-RU" sz="1700" kern="1200" dirty="0" err="1"/>
            <a:t>Роуп</a:t>
          </a:r>
          <a:r>
            <a:rPr lang="ru-RU" sz="1700" kern="1200" dirty="0"/>
            <a:t> и </a:t>
          </a:r>
          <a:r>
            <a:rPr lang="ru-RU" sz="1700" kern="1200" dirty="0" err="1"/>
            <a:t>Роуп</a:t>
          </a:r>
          <a:r>
            <a:rPr lang="ru-RU" sz="1700" kern="1200" dirty="0"/>
            <a:t> </a:t>
          </a:r>
          <a:r>
            <a:rPr lang="ru-RU" sz="1700" kern="1200" dirty="0" err="1"/>
            <a:t>Скиппинга</a:t>
          </a:r>
          <a:r>
            <a:rPr lang="ru-RU" sz="1700" kern="1200" dirty="0"/>
            <a:t> России по виду спорта </a:t>
          </a:r>
          <a:r>
            <a:rPr lang="ru-RU" sz="1700" kern="1200" dirty="0" err="1"/>
            <a:t>роуп</a:t>
          </a:r>
          <a:r>
            <a:rPr lang="ru-RU" sz="1700" kern="1200" dirty="0"/>
            <a:t> </a:t>
          </a:r>
          <a:r>
            <a:rPr lang="ru-RU" sz="1700" kern="1200" dirty="0" err="1"/>
            <a:t>скиппинг</a:t>
          </a:r>
          <a:r>
            <a:rPr lang="ru-RU" sz="1700" kern="1200" dirty="0"/>
            <a:t> (спортивной скакалке) номер-код вида спорта 1780001411н </a:t>
          </a:r>
          <a:r>
            <a:rPr lang="en-US" sz="1700" kern="1200" dirty="0"/>
            <a:t>«Russian rope skipping championship 2020»</a:t>
          </a:r>
          <a:endParaRPr lang="ru-RU" sz="1700" kern="1200" dirty="0"/>
        </a:p>
      </dsp:txBody>
      <dsp:txXfrm>
        <a:off x="1798214" y="3025355"/>
        <a:ext cx="6505276" cy="1375161"/>
      </dsp:txXfrm>
    </dsp:sp>
    <dsp:sp modelId="{7205C18D-5BD9-47C0-9A15-BAEFFA3BD724}">
      <dsp:nvSpPr>
        <dsp:cNvPr id="0" name=""/>
        <dsp:cNvSpPr/>
      </dsp:nvSpPr>
      <dsp:spPr>
        <a:xfrm>
          <a:off x="137516" y="3162871"/>
          <a:ext cx="1660698" cy="110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F877E-5934-468F-B370-11F1D7963B36}">
      <dsp:nvSpPr>
        <dsp:cNvPr id="0" name=""/>
        <dsp:cNvSpPr/>
      </dsp:nvSpPr>
      <dsp:spPr>
        <a:xfrm>
          <a:off x="0" y="4538032"/>
          <a:ext cx="8303491" cy="1375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ПОЛОЖЕНИЕ ОБ ОТКРЫТЫХ ВСЕРОССИЙСКИХ ОНЛАЙН СОРЕВНОВАНИЯХ ПО ВИДУ СПОРТА РОУП СКИППИНГ (СПОРТИВНОЙ СКАКАЛКЕ) НОМЕР-КОД ВИДА СПОРТА 1780001411Н </a:t>
          </a:r>
          <a:r>
            <a:rPr lang="en-US" sz="1700" kern="1200" dirty="0"/>
            <a:t>«</a:t>
          </a:r>
          <a:r>
            <a:rPr lang="en-US" sz="1700" kern="1200" dirty="0" err="1"/>
            <a:t>russian</a:t>
          </a:r>
          <a:r>
            <a:rPr lang="en-US" sz="1700" kern="1200" dirty="0"/>
            <a:t> rope skipping home championship 2020»</a:t>
          </a:r>
          <a:r>
            <a:rPr lang="ru-RU" sz="1700" kern="1200" dirty="0"/>
            <a:t> </a:t>
          </a:r>
        </a:p>
      </dsp:txBody>
      <dsp:txXfrm>
        <a:off x="1798214" y="4538032"/>
        <a:ext cx="6505276" cy="1375161"/>
      </dsp:txXfrm>
    </dsp:sp>
    <dsp:sp modelId="{A539C854-AC02-42A1-87F8-8BB2D568CB9D}">
      <dsp:nvSpPr>
        <dsp:cNvPr id="0" name=""/>
        <dsp:cNvSpPr/>
      </dsp:nvSpPr>
      <dsp:spPr>
        <a:xfrm>
          <a:off x="137516" y="4675548"/>
          <a:ext cx="1660698" cy="1100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AAEE8-CA43-4FD8-A87F-3D5AC27E59AC}">
      <dsp:nvSpPr>
        <dsp:cNvPr id="0" name=""/>
        <dsp:cNvSpPr/>
      </dsp:nvSpPr>
      <dsp:spPr>
        <a:xfrm>
          <a:off x="284637" y="265002"/>
          <a:ext cx="5073879" cy="461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 err="1"/>
            <a:t>Роуп</a:t>
          </a:r>
          <a:r>
            <a:rPr lang="ru-RU" sz="1600" b="1" i="1" kern="1200" dirty="0"/>
            <a:t> </a:t>
          </a:r>
          <a:r>
            <a:rPr lang="ru-RU" sz="1600" b="1" i="1" kern="1200" dirty="0" err="1"/>
            <a:t>скиппинг</a:t>
          </a:r>
          <a:r>
            <a:rPr lang="ru-RU" sz="1600" b="1" i="1" kern="1200" dirty="0"/>
            <a:t> (спортивная скакалка) как вид спорта</a:t>
          </a:r>
          <a:endParaRPr lang="ru-RU" sz="1600" kern="1200" dirty="0"/>
        </a:p>
      </dsp:txBody>
      <dsp:txXfrm>
        <a:off x="284637" y="265002"/>
        <a:ext cx="5073879" cy="461261"/>
      </dsp:txXfrm>
    </dsp:sp>
    <dsp:sp modelId="{9726DEE8-41E4-478C-9889-B1BA2D60CBA5}">
      <dsp:nvSpPr>
        <dsp:cNvPr id="0" name=""/>
        <dsp:cNvSpPr/>
      </dsp:nvSpPr>
      <dsp:spPr>
        <a:xfrm>
          <a:off x="284637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1A33B8B-8EED-4ED1-9A16-4840ECF4014F}">
      <dsp:nvSpPr>
        <dsp:cNvPr id="0" name=""/>
        <dsp:cNvSpPr/>
      </dsp:nvSpPr>
      <dsp:spPr>
        <a:xfrm>
          <a:off x="1000618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8D5E1D-0D35-4BAD-8F57-0E7F00E42A04}">
      <dsp:nvSpPr>
        <dsp:cNvPr id="0" name=""/>
        <dsp:cNvSpPr/>
      </dsp:nvSpPr>
      <dsp:spPr>
        <a:xfrm>
          <a:off x="1716599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CA09F7-B1EF-4DBD-9BC5-27E06F6449C0}">
      <dsp:nvSpPr>
        <dsp:cNvPr id="0" name=""/>
        <dsp:cNvSpPr/>
      </dsp:nvSpPr>
      <dsp:spPr>
        <a:xfrm>
          <a:off x="2432580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98B53F-26A8-4A36-A3CB-85B03085DE0F}">
      <dsp:nvSpPr>
        <dsp:cNvPr id="0" name=""/>
        <dsp:cNvSpPr/>
      </dsp:nvSpPr>
      <dsp:spPr>
        <a:xfrm>
          <a:off x="3148560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612E4C-3090-49B7-B714-9626C102C98D}">
      <dsp:nvSpPr>
        <dsp:cNvPr id="0" name=""/>
        <dsp:cNvSpPr/>
      </dsp:nvSpPr>
      <dsp:spPr>
        <a:xfrm>
          <a:off x="3864541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8C47186-F91E-48B6-80ED-DE163462EE88}">
      <dsp:nvSpPr>
        <dsp:cNvPr id="0" name=""/>
        <dsp:cNvSpPr/>
      </dsp:nvSpPr>
      <dsp:spPr>
        <a:xfrm>
          <a:off x="4580522" y="726264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928C07-1D93-4458-9833-5CA50A020375}">
      <dsp:nvSpPr>
        <dsp:cNvPr id="0" name=""/>
        <dsp:cNvSpPr/>
      </dsp:nvSpPr>
      <dsp:spPr>
        <a:xfrm>
          <a:off x="284637" y="958493"/>
          <a:ext cx="5073879" cy="461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/>
            <a:t>Выбор инвентаря</a:t>
          </a:r>
          <a:endParaRPr lang="ru-RU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84637" y="958493"/>
        <a:ext cx="5073879" cy="461261"/>
      </dsp:txXfrm>
    </dsp:sp>
    <dsp:sp modelId="{03514245-4E7B-488B-9B1C-BEB4B586555F}">
      <dsp:nvSpPr>
        <dsp:cNvPr id="0" name=""/>
        <dsp:cNvSpPr/>
      </dsp:nvSpPr>
      <dsp:spPr>
        <a:xfrm>
          <a:off x="284637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6C9988-DDFF-4416-BD2E-097CDAE874F4}">
      <dsp:nvSpPr>
        <dsp:cNvPr id="0" name=""/>
        <dsp:cNvSpPr/>
      </dsp:nvSpPr>
      <dsp:spPr>
        <a:xfrm>
          <a:off x="1000618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834122-E253-44E6-985D-7C1BC109D077}">
      <dsp:nvSpPr>
        <dsp:cNvPr id="0" name=""/>
        <dsp:cNvSpPr/>
      </dsp:nvSpPr>
      <dsp:spPr>
        <a:xfrm>
          <a:off x="1716599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B69064B-68DF-4CF2-AAE7-A4495C5DB18D}">
      <dsp:nvSpPr>
        <dsp:cNvPr id="0" name=""/>
        <dsp:cNvSpPr/>
      </dsp:nvSpPr>
      <dsp:spPr>
        <a:xfrm>
          <a:off x="2432580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526B84A-7A4F-4A55-857C-B3C1A10C9AF3}">
      <dsp:nvSpPr>
        <dsp:cNvPr id="0" name=""/>
        <dsp:cNvSpPr/>
      </dsp:nvSpPr>
      <dsp:spPr>
        <a:xfrm>
          <a:off x="3148560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C4D3C3-E666-43EF-8193-A1EC0332C57E}">
      <dsp:nvSpPr>
        <dsp:cNvPr id="0" name=""/>
        <dsp:cNvSpPr/>
      </dsp:nvSpPr>
      <dsp:spPr>
        <a:xfrm>
          <a:off x="3864541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91508E8-7C8F-4A67-825C-725734C0453E}">
      <dsp:nvSpPr>
        <dsp:cNvPr id="0" name=""/>
        <dsp:cNvSpPr/>
      </dsp:nvSpPr>
      <dsp:spPr>
        <a:xfrm>
          <a:off x="4580522" y="141975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EC7B5D-FEF7-4174-94ED-7E3E6CC1C287}">
      <dsp:nvSpPr>
        <dsp:cNvPr id="0" name=""/>
        <dsp:cNvSpPr/>
      </dsp:nvSpPr>
      <dsp:spPr>
        <a:xfrm>
          <a:off x="284637" y="1651985"/>
          <a:ext cx="5073879" cy="80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/>
            <a:t>Рекомендации по технике безопасности на занятиях </a:t>
          </a:r>
          <a:r>
            <a:rPr lang="ru-RU" sz="1600" b="1" i="1" kern="1200" dirty="0" err="1"/>
            <a:t>роуп</a:t>
          </a:r>
          <a:r>
            <a:rPr lang="ru-RU" sz="1600" b="1" i="1" kern="1200" dirty="0"/>
            <a:t> </a:t>
          </a:r>
          <a:r>
            <a:rPr lang="ru-RU" sz="1600" b="1" i="1" kern="1200" dirty="0" err="1"/>
            <a:t>скиппингом</a:t>
          </a:r>
          <a:r>
            <a:rPr lang="ru-RU" sz="1600" b="1" i="1" kern="1200" dirty="0"/>
            <a:t> (спортивной скакалке)</a:t>
          </a:r>
          <a:endParaRPr lang="ru-RU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84637" y="1651985"/>
        <a:ext cx="5073879" cy="800708"/>
      </dsp:txXfrm>
    </dsp:sp>
    <dsp:sp modelId="{BEC9DE5B-0EF7-4DA2-80DD-759973D46E04}">
      <dsp:nvSpPr>
        <dsp:cNvPr id="0" name=""/>
        <dsp:cNvSpPr/>
      </dsp:nvSpPr>
      <dsp:spPr>
        <a:xfrm>
          <a:off x="284637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041352-08AB-43E8-8D3A-E6208A6B117D}">
      <dsp:nvSpPr>
        <dsp:cNvPr id="0" name=""/>
        <dsp:cNvSpPr/>
      </dsp:nvSpPr>
      <dsp:spPr>
        <a:xfrm>
          <a:off x="1000618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7C4CAF5-E879-4D01-B250-8F8EC491F56D}">
      <dsp:nvSpPr>
        <dsp:cNvPr id="0" name=""/>
        <dsp:cNvSpPr/>
      </dsp:nvSpPr>
      <dsp:spPr>
        <a:xfrm>
          <a:off x="1716599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5EB1DD-293A-47E4-A66B-A15F455C6032}">
      <dsp:nvSpPr>
        <dsp:cNvPr id="0" name=""/>
        <dsp:cNvSpPr/>
      </dsp:nvSpPr>
      <dsp:spPr>
        <a:xfrm>
          <a:off x="2432580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64959D-5901-47CA-A665-908650A7F711}">
      <dsp:nvSpPr>
        <dsp:cNvPr id="0" name=""/>
        <dsp:cNvSpPr/>
      </dsp:nvSpPr>
      <dsp:spPr>
        <a:xfrm>
          <a:off x="3148560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CA082E-A58F-401A-89FD-E92E5229D41C}">
      <dsp:nvSpPr>
        <dsp:cNvPr id="0" name=""/>
        <dsp:cNvSpPr/>
      </dsp:nvSpPr>
      <dsp:spPr>
        <a:xfrm>
          <a:off x="3864541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3AB633-9652-4A21-9D57-982A47AA4547}">
      <dsp:nvSpPr>
        <dsp:cNvPr id="0" name=""/>
        <dsp:cNvSpPr/>
      </dsp:nvSpPr>
      <dsp:spPr>
        <a:xfrm>
          <a:off x="4580522" y="2452693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8285634-9356-45E2-A0BD-8E08DF2EA15F}">
      <dsp:nvSpPr>
        <dsp:cNvPr id="0" name=""/>
        <dsp:cNvSpPr/>
      </dsp:nvSpPr>
      <dsp:spPr>
        <a:xfrm>
          <a:off x="284637" y="2684923"/>
          <a:ext cx="5073879" cy="8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/>
            <a:t>Общие рекомендации при обучение техники выполнения базовых прыжков с одной скакалкой</a:t>
          </a:r>
          <a:endParaRPr lang="ru-RU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84637" y="2684923"/>
        <a:ext cx="5073879" cy="824514"/>
      </dsp:txXfrm>
    </dsp:sp>
    <dsp:sp modelId="{8C513248-2262-4AF7-9EE4-51852F0D01C8}">
      <dsp:nvSpPr>
        <dsp:cNvPr id="0" name=""/>
        <dsp:cNvSpPr/>
      </dsp:nvSpPr>
      <dsp:spPr>
        <a:xfrm>
          <a:off x="284637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8C32B4-9D67-4A9B-9451-2B2DAC2ED5DB}">
      <dsp:nvSpPr>
        <dsp:cNvPr id="0" name=""/>
        <dsp:cNvSpPr/>
      </dsp:nvSpPr>
      <dsp:spPr>
        <a:xfrm>
          <a:off x="1000618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638E82-0A16-4D71-B409-D42B1596E3C2}">
      <dsp:nvSpPr>
        <dsp:cNvPr id="0" name=""/>
        <dsp:cNvSpPr/>
      </dsp:nvSpPr>
      <dsp:spPr>
        <a:xfrm>
          <a:off x="1716599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70B7BC-5A8D-4B88-ABE6-8775210F4328}">
      <dsp:nvSpPr>
        <dsp:cNvPr id="0" name=""/>
        <dsp:cNvSpPr/>
      </dsp:nvSpPr>
      <dsp:spPr>
        <a:xfrm>
          <a:off x="2432580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89FF00-DDA1-4AA4-B49B-78DC34198C93}">
      <dsp:nvSpPr>
        <dsp:cNvPr id="0" name=""/>
        <dsp:cNvSpPr/>
      </dsp:nvSpPr>
      <dsp:spPr>
        <a:xfrm>
          <a:off x="3148560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A540D1-379B-4C2E-8FAB-C24BCBC7A473}">
      <dsp:nvSpPr>
        <dsp:cNvPr id="0" name=""/>
        <dsp:cNvSpPr/>
      </dsp:nvSpPr>
      <dsp:spPr>
        <a:xfrm>
          <a:off x="3864541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FC4F90-1911-4413-98A1-B6D944997415}">
      <dsp:nvSpPr>
        <dsp:cNvPr id="0" name=""/>
        <dsp:cNvSpPr/>
      </dsp:nvSpPr>
      <dsp:spPr>
        <a:xfrm>
          <a:off x="4580522" y="3509438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1DF4F0-CE21-4979-9E59-7552E77D7B15}">
      <dsp:nvSpPr>
        <dsp:cNvPr id="0" name=""/>
        <dsp:cNvSpPr/>
      </dsp:nvSpPr>
      <dsp:spPr>
        <a:xfrm>
          <a:off x="284637" y="3741667"/>
          <a:ext cx="5073879" cy="116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/>
            <a:t>Обучение техники выполнения скоростных дисциплин (спринт, двойные)и подводящих дисциплин начинающего уровня на примере технических заданий этапов онлайн турнира «</a:t>
          </a:r>
          <a:r>
            <a:rPr lang="en-US" sz="1600" b="1" i="1" kern="1200" dirty="0"/>
            <a:t>JUMP ROPE START</a:t>
          </a:r>
          <a:r>
            <a:rPr lang="ru-RU" sz="1600" b="1" i="1" kern="1200" dirty="0"/>
            <a:t>»</a:t>
          </a:r>
          <a:endParaRPr lang="ru-RU" sz="16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84637" y="3741667"/>
        <a:ext cx="5073879" cy="1166747"/>
      </dsp:txXfrm>
    </dsp:sp>
    <dsp:sp modelId="{9BB4A6D4-2348-4514-A2F6-3D539D29A769}">
      <dsp:nvSpPr>
        <dsp:cNvPr id="0" name=""/>
        <dsp:cNvSpPr/>
      </dsp:nvSpPr>
      <dsp:spPr>
        <a:xfrm>
          <a:off x="284637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F8103A-9A2E-4CAF-ADA2-12A9C3B84AC5}">
      <dsp:nvSpPr>
        <dsp:cNvPr id="0" name=""/>
        <dsp:cNvSpPr/>
      </dsp:nvSpPr>
      <dsp:spPr>
        <a:xfrm>
          <a:off x="1000618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BB4D7E-6A4A-4F6F-9076-0DCF90DCBDB2}">
      <dsp:nvSpPr>
        <dsp:cNvPr id="0" name=""/>
        <dsp:cNvSpPr/>
      </dsp:nvSpPr>
      <dsp:spPr>
        <a:xfrm>
          <a:off x="1716599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946614C-2788-44BC-BD97-BAA24BC6340F}">
      <dsp:nvSpPr>
        <dsp:cNvPr id="0" name=""/>
        <dsp:cNvSpPr/>
      </dsp:nvSpPr>
      <dsp:spPr>
        <a:xfrm>
          <a:off x="2432580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3F02AE-C202-4B71-85FE-F291E558885B}">
      <dsp:nvSpPr>
        <dsp:cNvPr id="0" name=""/>
        <dsp:cNvSpPr/>
      </dsp:nvSpPr>
      <dsp:spPr>
        <a:xfrm>
          <a:off x="3148560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BC405A-4DE2-4DB3-8903-F63867285369}">
      <dsp:nvSpPr>
        <dsp:cNvPr id="0" name=""/>
        <dsp:cNvSpPr/>
      </dsp:nvSpPr>
      <dsp:spPr>
        <a:xfrm>
          <a:off x="3864541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DCDA0BC-2EF7-49E2-AD2E-AEAFB6839002}">
      <dsp:nvSpPr>
        <dsp:cNvPr id="0" name=""/>
        <dsp:cNvSpPr/>
      </dsp:nvSpPr>
      <dsp:spPr>
        <a:xfrm>
          <a:off x="4580522" y="4908415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38427AB-2FA9-4072-A060-20B1366B446B}">
      <dsp:nvSpPr>
        <dsp:cNvPr id="0" name=""/>
        <dsp:cNvSpPr/>
      </dsp:nvSpPr>
      <dsp:spPr>
        <a:xfrm>
          <a:off x="284637" y="5140644"/>
          <a:ext cx="5073879" cy="461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chemeClr val="tx1"/>
              </a:solidFill>
            </a:rPr>
            <a:t>Обучение техники выполнения базовых элементам </a:t>
          </a:r>
          <a:r>
            <a:rPr lang="ru-RU" sz="1600" b="1" i="1" kern="1200" dirty="0" err="1">
              <a:solidFill>
                <a:schemeClr val="tx1"/>
              </a:solidFill>
            </a:rPr>
            <a:t>роуп</a:t>
          </a:r>
          <a:r>
            <a:rPr lang="ru-RU" sz="1600" b="1" i="1" kern="1200" dirty="0">
              <a:solidFill>
                <a:schemeClr val="tx1"/>
              </a:solidFill>
            </a:rPr>
            <a:t> </a:t>
          </a:r>
          <a:r>
            <a:rPr lang="ru-RU" sz="1600" b="1" i="1" kern="1200" dirty="0" err="1">
              <a:solidFill>
                <a:schemeClr val="tx1"/>
              </a:solidFill>
            </a:rPr>
            <a:t>сиппинга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84637" y="5140644"/>
        <a:ext cx="5073879" cy="461261"/>
      </dsp:txXfrm>
    </dsp:sp>
    <dsp:sp modelId="{935BA0C7-94D7-41E0-B434-76F3163076D6}">
      <dsp:nvSpPr>
        <dsp:cNvPr id="0" name=""/>
        <dsp:cNvSpPr/>
      </dsp:nvSpPr>
      <dsp:spPr>
        <a:xfrm>
          <a:off x="284637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FBC5FE-D1EE-414E-88F5-52DD04EEA9B4}">
      <dsp:nvSpPr>
        <dsp:cNvPr id="0" name=""/>
        <dsp:cNvSpPr/>
      </dsp:nvSpPr>
      <dsp:spPr>
        <a:xfrm>
          <a:off x="1000618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7F381F8-F2D4-48D5-8ECA-DE7BCE6986C9}">
      <dsp:nvSpPr>
        <dsp:cNvPr id="0" name=""/>
        <dsp:cNvSpPr/>
      </dsp:nvSpPr>
      <dsp:spPr>
        <a:xfrm>
          <a:off x="1716599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FF0D52-4A5E-41F5-952A-3E3C1126D518}">
      <dsp:nvSpPr>
        <dsp:cNvPr id="0" name=""/>
        <dsp:cNvSpPr/>
      </dsp:nvSpPr>
      <dsp:spPr>
        <a:xfrm>
          <a:off x="2432580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3A2235-66BD-497A-914B-81E78F5E8466}">
      <dsp:nvSpPr>
        <dsp:cNvPr id="0" name=""/>
        <dsp:cNvSpPr/>
      </dsp:nvSpPr>
      <dsp:spPr>
        <a:xfrm>
          <a:off x="3148560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96CE6F-F6EB-4903-A8D0-35FCA82BAED7}">
      <dsp:nvSpPr>
        <dsp:cNvPr id="0" name=""/>
        <dsp:cNvSpPr/>
      </dsp:nvSpPr>
      <dsp:spPr>
        <a:xfrm>
          <a:off x="3864541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31BF9C-642E-4AC6-9205-017D052E8688}">
      <dsp:nvSpPr>
        <dsp:cNvPr id="0" name=""/>
        <dsp:cNvSpPr/>
      </dsp:nvSpPr>
      <dsp:spPr>
        <a:xfrm>
          <a:off x="4580522" y="5601906"/>
          <a:ext cx="676517" cy="112752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2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B4F95-9E6E-403F-BA1A-5DCB3B3547E0}">
      <dsp:nvSpPr>
        <dsp:cNvPr id="0" name=""/>
        <dsp:cNvSpPr/>
      </dsp:nvSpPr>
      <dsp:spPr>
        <a:xfrm>
          <a:off x="585405" y="4947"/>
          <a:ext cx="2074848" cy="15488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/>
            <a:t>1х30 сек. – один спортсмен прыгает без остановки в течение 30 секунд (способ бег на месте)</a:t>
          </a:r>
        </a:p>
      </dsp:txBody>
      <dsp:txXfrm>
        <a:off x="621696" y="41238"/>
        <a:ext cx="2002266" cy="1512539"/>
      </dsp:txXfrm>
    </dsp:sp>
    <dsp:sp modelId="{75789BF7-B468-481C-9D9D-E4A29617B021}">
      <dsp:nvSpPr>
        <dsp:cNvPr id="0" name=""/>
        <dsp:cNvSpPr/>
      </dsp:nvSpPr>
      <dsp:spPr>
        <a:xfrm>
          <a:off x="585405" y="1553777"/>
          <a:ext cx="2074848" cy="665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Скорость</a:t>
          </a:r>
        </a:p>
      </dsp:txBody>
      <dsp:txXfrm>
        <a:off x="585405" y="1553777"/>
        <a:ext cx="1461160" cy="665997"/>
      </dsp:txXfrm>
    </dsp:sp>
    <dsp:sp modelId="{1F0A73C4-513B-491D-9241-7894C866EDA2}">
      <dsp:nvSpPr>
        <dsp:cNvPr id="0" name=""/>
        <dsp:cNvSpPr/>
      </dsp:nvSpPr>
      <dsp:spPr>
        <a:xfrm>
          <a:off x="2105260" y="1659565"/>
          <a:ext cx="726197" cy="7261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89C4-A398-4B51-9FC7-350FB4CDF190}">
      <dsp:nvSpPr>
        <dsp:cNvPr id="0" name=""/>
        <dsp:cNvSpPr/>
      </dsp:nvSpPr>
      <dsp:spPr>
        <a:xfrm>
          <a:off x="3011368" y="4947"/>
          <a:ext cx="2074848" cy="15488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/>
            <a:t>1х180 сек. один спортсмен прыгает без остановки в течение трёх минут (способ бег на месте)</a:t>
          </a:r>
        </a:p>
      </dsp:txBody>
      <dsp:txXfrm>
        <a:off x="3047659" y="41238"/>
        <a:ext cx="2002266" cy="1512539"/>
      </dsp:txXfrm>
    </dsp:sp>
    <dsp:sp modelId="{CA85AD47-9641-4E9D-A441-E2479BCD84EE}">
      <dsp:nvSpPr>
        <dsp:cNvPr id="0" name=""/>
        <dsp:cNvSpPr/>
      </dsp:nvSpPr>
      <dsp:spPr>
        <a:xfrm>
          <a:off x="3011368" y="1553777"/>
          <a:ext cx="2074848" cy="665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Выносливость</a:t>
          </a:r>
        </a:p>
      </dsp:txBody>
      <dsp:txXfrm>
        <a:off x="3011368" y="1553777"/>
        <a:ext cx="1461160" cy="665997"/>
      </dsp:txXfrm>
    </dsp:sp>
    <dsp:sp modelId="{5F2D535F-643E-4E87-A8B5-C306E60D6076}">
      <dsp:nvSpPr>
        <dsp:cNvPr id="0" name=""/>
        <dsp:cNvSpPr/>
      </dsp:nvSpPr>
      <dsp:spPr>
        <a:xfrm>
          <a:off x="4531223" y="1659565"/>
          <a:ext cx="726197" cy="7261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24499-6AAA-4854-9B26-4AD197EDD933}">
      <dsp:nvSpPr>
        <dsp:cNvPr id="0" name=""/>
        <dsp:cNvSpPr/>
      </dsp:nvSpPr>
      <dsp:spPr>
        <a:xfrm>
          <a:off x="5437331" y="4947"/>
          <a:ext cx="2074848" cy="15488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/>
            <a:t>Последовательное выполнение тройных прыжков – один спортсмен выполняет тройные прыжки до остановки скакалки (зарона) или до того момента, когда он сам решит остановиться. </a:t>
          </a:r>
        </a:p>
      </dsp:txBody>
      <dsp:txXfrm>
        <a:off x="5473622" y="41238"/>
        <a:ext cx="2002266" cy="1512539"/>
      </dsp:txXfrm>
    </dsp:sp>
    <dsp:sp modelId="{77144048-4E34-4A4B-818F-AFD4A89D6DF3}">
      <dsp:nvSpPr>
        <dsp:cNvPr id="0" name=""/>
        <dsp:cNvSpPr/>
      </dsp:nvSpPr>
      <dsp:spPr>
        <a:xfrm>
          <a:off x="5437331" y="1553777"/>
          <a:ext cx="2074848" cy="665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Сила   </a:t>
          </a:r>
        </a:p>
      </dsp:txBody>
      <dsp:txXfrm>
        <a:off x="5437331" y="1553777"/>
        <a:ext cx="1461160" cy="665997"/>
      </dsp:txXfrm>
    </dsp:sp>
    <dsp:sp modelId="{57F6E622-FB97-4A09-ACE5-9BBC4B6145F9}">
      <dsp:nvSpPr>
        <dsp:cNvPr id="0" name=""/>
        <dsp:cNvSpPr/>
      </dsp:nvSpPr>
      <dsp:spPr>
        <a:xfrm>
          <a:off x="6957186" y="1659565"/>
          <a:ext cx="726197" cy="72619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D83BB-C20E-4621-BD05-8DD338A32376}">
      <dsp:nvSpPr>
        <dsp:cNvPr id="0" name=""/>
        <dsp:cNvSpPr/>
      </dsp:nvSpPr>
      <dsp:spPr>
        <a:xfrm>
          <a:off x="3011368" y="2745432"/>
          <a:ext cx="2074848" cy="154883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/>
            <a:t>Одиночный фристайл – один спортсмен выполняет вольные упражнения со скакалкой под музыку в течение 45-75 секунд.</a:t>
          </a:r>
        </a:p>
      </dsp:txBody>
      <dsp:txXfrm>
        <a:off x="3047659" y="2781723"/>
        <a:ext cx="2002266" cy="1512539"/>
      </dsp:txXfrm>
    </dsp:sp>
    <dsp:sp modelId="{F4711739-83A8-4CEB-8FAC-C7464F3C1F1F}">
      <dsp:nvSpPr>
        <dsp:cNvPr id="0" name=""/>
        <dsp:cNvSpPr/>
      </dsp:nvSpPr>
      <dsp:spPr>
        <a:xfrm>
          <a:off x="3011368" y="4294263"/>
          <a:ext cx="2074848" cy="665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Фристайл</a:t>
          </a:r>
        </a:p>
      </dsp:txBody>
      <dsp:txXfrm>
        <a:off x="3011368" y="4294263"/>
        <a:ext cx="1461160" cy="665997"/>
      </dsp:txXfrm>
    </dsp:sp>
    <dsp:sp modelId="{B75D5ACD-1CDB-44CE-AE62-9A82CBC09E01}">
      <dsp:nvSpPr>
        <dsp:cNvPr id="0" name=""/>
        <dsp:cNvSpPr/>
      </dsp:nvSpPr>
      <dsp:spPr>
        <a:xfrm>
          <a:off x="4531223" y="4400050"/>
          <a:ext cx="726197" cy="72619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B4F95-9E6E-403F-BA1A-5DCB3B3547E0}">
      <dsp:nvSpPr>
        <dsp:cNvPr id="0" name=""/>
        <dsp:cNvSpPr/>
      </dsp:nvSpPr>
      <dsp:spPr>
        <a:xfrm>
          <a:off x="700700" y="5883"/>
          <a:ext cx="1966288" cy="14677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4х30 – четыре спортсмена прыгают по 30 секунд каждый, один за другим (эстафета, (способ бег на месте)). Общее время – две минуты.</a:t>
          </a:r>
        </a:p>
      </dsp:txBody>
      <dsp:txXfrm>
        <a:off x="735092" y="40275"/>
        <a:ext cx="1897504" cy="1433400"/>
      </dsp:txXfrm>
    </dsp:sp>
    <dsp:sp modelId="{75789BF7-B468-481C-9D9D-E4A29617B021}">
      <dsp:nvSpPr>
        <dsp:cNvPr id="0" name=""/>
        <dsp:cNvSpPr/>
      </dsp:nvSpPr>
      <dsp:spPr>
        <a:xfrm>
          <a:off x="700700" y="1473676"/>
          <a:ext cx="1966288" cy="631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Скорость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(команда)</a:t>
          </a:r>
        </a:p>
      </dsp:txBody>
      <dsp:txXfrm>
        <a:off x="700700" y="1473676"/>
        <a:ext cx="1384710" cy="631150"/>
      </dsp:txXfrm>
    </dsp:sp>
    <dsp:sp modelId="{1F0A73C4-513B-491D-9241-7894C866EDA2}">
      <dsp:nvSpPr>
        <dsp:cNvPr id="0" name=""/>
        <dsp:cNvSpPr/>
      </dsp:nvSpPr>
      <dsp:spPr>
        <a:xfrm>
          <a:off x="2141034" y="1573929"/>
          <a:ext cx="688201" cy="68820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89C4-A398-4B51-9FC7-350FB4CDF190}">
      <dsp:nvSpPr>
        <dsp:cNvPr id="0" name=""/>
        <dsp:cNvSpPr/>
      </dsp:nvSpPr>
      <dsp:spPr>
        <a:xfrm>
          <a:off x="2999732" y="5883"/>
          <a:ext cx="1966288" cy="14677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2х30 сек. – два спортсмена выполняют двойные прыжки по 30 сек. каждый, один за другим (эстафета). Общее время – одна минута.)</a:t>
          </a:r>
        </a:p>
      </dsp:txBody>
      <dsp:txXfrm>
        <a:off x="3034124" y="40275"/>
        <a:ext cx="1897504" cy="1433400"/>
      </dsp:txXfrm>
    </dsp:sp>
    <dsp:sp modelId="{CA85AD47-9641-4E9D-A441-E2479BCD84EE}">
      <dsp:nvSpPr>
        <dsp:cNvPr id="0" name=""/>
        <dsp:cNvSpPr/>
      </dsp:nvSpPr>
      <dsp:spPr>
        <a:xfrm>
          <a:off x="2999732" y="1473676"/>
          <a:ext cx="1966288" cy="631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Скорость – пара (двойные)</a:t>
          </a:r>
        </a:p>
      </dsp:txBody>
      <dsp:txXfrm>
        <a:off x="2999732" y="1473676"/>
        <a:ext cx="1384710" cy="631150"/>
      </dsp:txXfrm>
    </dsp:sp>
    <dsp:sp modelId="{5F2D535F-643E-4E87-A8B5-C306E60D6076}">
      <dsp:nvSpPr>
        <dsp:cNvPr id="0" name=""/>
        <dsp:cNvSpPr/>
      </dsp:nvSpPr>
      <dsp:spPr>
        <a:xfrm>
          <a:off x="4440066" y="1573929"/>
          <a:ext cx="688201" cy="6882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24499-6AAA-4854-9B26-4AD197EDD933}">
      <dsp:nvSpPr>
        <dsp:cNvPr id="0" name=""/>
        <dsp:cNvSpPr/>
      </dsp:nvSpPr>
      <dsp:spPr>
        <a:xfrm>
          <a:off x="5298764" y="5883"/>
          <a:ext cx="1966288" cy="14677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Парный фристайл – два спортсмена синхронно выполняют вольные упражнения со скакалкой под музыку в течение 45-75 секунд.</a:t>
          </a:r>
        </a:p>
      </dsp:txBody>
      <dsp:txXfrm>
        <a:off x="5333156" y="40275"/>
        <a:ext cx="1897504" cy="1433400"/>
      </dsp:txXfrm>
    </dsp:sp>
    <dsp:sp modelId="{77144048-4E34-4A4B-818F-AFD4A89D6DF3}">
      <dsp:nvSpPr>
        <dsp:cNvPr id="0" name=""/>
        <dsp:cNvSpPr/>
      </dsp:nvSpPr>
      <dsp:spPr>
        <a:xfrm>
          <a:off x="5298764" y="1473676"/>
          <a:ext cx="1966288" cy="631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Фристайл (парный)</a:t>
          </a:r>
        </a:p>
      </dsp:txBody>
      <dsp:txXfrm>
        <a:off x="5298764" y="1473676"/>
        <a:ext cx="1384710" cy="631150"/>
      </dsp:txXfrm>
    </dsp:sp>
    <dsp:sp modelId="{57F6E622-FB97-4A09-ACE5-9BBC4B6145F9}">
      <dsp:nvSpPr>
        <dsp:cNvPr id="0" name=""/>
        <dsp:cNvSpPr/>
      </dsp:nvSpPr>
      <dsp:spPr>
        <a:xfrm>
          <a:off x="6739098" y="1573929"/>
          <a:ext cx="688201" cy="6882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D83BB-C20E-4621-BD05-8DD338A32376}">
      <dsp:nvSpPr>
        <dsp:cNvPr id="0" name=""/>
        <dsp:cNvSpPr/>
      </dsp:nvSpPr>
      <dsp:spPr>
        <a:xfrm>
          <a:off x="1850216" y="2602982"/>
          <a:ext cx="1966288" cy="14677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/>
            <a:t>Два спортсмена выполняют вольные упражнения «китайское колесо» под музыку в течение 45-75 секунд.</a:t>
          </a:r>
        </a:p>
      </dsp:txBody>
      <dsp:txXfrm>
        <a:off x="1884608" y="2637374"/>
        <a:ext cx="1897504" cy="1433400"/>
      </dsp:txXfrm>
    </dsp:sp>
    <dsp:sp modelId="{F4711739-83A8-4CEB-8FAC-C7464F3C1F1F}">
      <dsp:nvSpPr>
        <dsp:cNvPr id="0" name=""/>
        <dsp:cNvSpPr/>
      </dsp:nvSpPr>
      <dsp:spPr>
        <a:xfrm>
          <a:off x="1850216" y="4070775"/>
          <a:ext cx="1966288" cy="631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Фристайл (Китайское колесо)</a:t>
          </a:r>
        </a:p>
      </dsp:txBody>
      <dsp:txXfrm>
        <a:off x="1850216" y="4070775"/>
        <a:ext cx="1384710" cy="631150"/>
      </dsp:txXfrm>
    </dsp:sp>
    <dsp:sp modelId="{B75D5ACD-1CDB-44CE-AE62-9A82CBC09E01}">
      <dsp:nvSpPr>
        <dsp:cNvPr id="0" name=""/>
        <dsp:cNvSpPr/>
      </dsp:nvSpPr>
      <dsp:spPr>
        <a:xfrm>
          <a:off x="3290550" y="4171027"/>
          <a:ext cx="688201" cy="6882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62C79-4E37-4456-8D3C-A441DCF72B6A}">
      <dsp:nvSpPr>
        <dsp:cNvPr id="0" name=""/>
        <dsp:cNvSpPr/>
      </dsp:nvSpPr>
      <dsp:spPr>
        <a:xfrm>
          <a:off x="4149248" y="2602982"/>
          <a:ext cx="1966288" cy="14677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/>
            <a:t>Четыре спортсмена синхронно выполняют вольные упражнения со скакалкой под музыку в течение 45-75 секунд.</a:t>
          </a:r>
        </a:p>
      </dsp:txBody>
      <dsp:txXfrm>
        <a:off x="4183640" y="2637374"/>
        <a:ext cx="1897504" cy="1433400"/>
      </dsp:txXfrm>
    </dsp:sp>
    <dsp:sp modelId="{4D65B4B5-65D0-4DA2-B5CA-57BF98AAC420}">
      <dsp:nvSpPr>
        <dsp:cNvPr id="0" name=""/>
        <dsp:cNvSpPr/>
      </dsp:nvSpPr>
      <dsp:spPr>
        <a:xfrm>
          <a:off x="4149248" y="4070775"/>
          <a:ext cx="1966288" cy="631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Фристайл (командный)</a:t>
          </a:r>
        </a:p>
      </dsp:txBody>
      <dsp:txXfrm>
        <a:off x="4149248" y="4070775"/>
        <a:ext cx="1384710" cy="631150"/>
      </dsp:txXfrm>
    </dsp:sp>
    <dsp:sp modelId="{907BD2D6-8695-4B8A-A308-D4772BBB2C13}">
      <dsp:nvSpPr>
        <dsp:cNvPr id="0" name=""/>
        <dsp:cNvSpPr/>
      </dsp:nvSpPr>
      <dsp:spPr>
        <a:xfrm>
          <a:off x="5589582" y="4171027"/>
          <a:ext cx="688201" cy="68820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B4F95-9E6E-403F-BA1A-5DCB3B3547E0}">
      <dsp:nvSpPr>
        <dsp:cNvPr id="0" name=""/>
        <dsp:cNvSpPr/>
      </dsp:nvSpPr>
      <dsp:spPr>
        <a:xfrm>
          <a:off x="5137" y="203819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dirty="0"/>
            <a:t>3х40 сек. – три спортсмена от команды, каждый прыгает по 40 секунд, меняя друг друга (способ бег на месте). Общее время – две минуты.</a:t>
          </a:r>
        </a:p>
      </dsp:txBody>
      <dsp:txXfrm>
        <a:off x="37004" y="235686"/>
        <a:ext cx="1758200" cy="1328168"/>
      </dsp:txXfrm>
    </dsp:sp>
    <dsp:sp modelId="{75789BF7-B468-481C-9D9D-E4A29617B021}">
      <dsp:nvSpPr>
        <dsp:cNvPr id="0" name=""/>
        <dsp:cNvSpPr/>
      </dsp:nvSpPr>
      <dsp:spPr>
        <a:xfrm>
          <a:off x="5137" y="1563854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Скорость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Дабл</a:t>
          </a:r>
          <a:r>
            <a:rPr lang="ru-RU" sz="1100" kern="1200" dirty="0"/>
            <a:t> </a:t>
          </a:r>
          <a:r>
            <a:rPr lang="ru-RU" sz="1100" kern="1200" dirty="0" err="1"/>
            <a:t>Датч</a:t>
          </a:r>
          <a:endParaRPr lang="ru-RU" sz="1100" kern="1200" dirty="0"/>
        </a:p>
      </dsp:txBody>
      <dsp:txXfrm>
        <a:off x="5137" y="1563854"/>
        <a:ext cx="1283052" cy="584815"/>
      </dsp:txXfrm>
    </dsp:sp>
    <dsp:sp modelId="{1F0A73C4-513B-491D-9241-7894C866EDA2}">
      <dsp:nvSpPr>
        <dsp:cNvPr id="0" name=""/>
        <dsp:cNvSpPr/>
      </dsp:nvSpPr>
      <dsp:spPr>
        <a:xfrm>
          <a:off x="1339729" y="1656747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89C4-A398-4B51-9FC7-350FB4CDF190}">
      <dsp:nvSpPr>
        <dsp:cNvPr id="0" name=""/>
        <dsp:cNvSpPr/>
      </dsp:nvSpPr>
      <dsp:spPr>
        <a:xfrm>
          <a:off x="2135387" y="203819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dirty="0"/>
            <a:t>2х60 сек.– четыре спортсмена от команды, два вращают и два прыгают по очереди (способ бег на месте). Общее время – две минуты.</a:t>
          </a:r>
        </a:p>
      </dsp:txBody>
      <dsp:txXfrm>
        <a:off x="2167254" y="235686"/>
        <a:ext cx="1758200" cy="1328168"/>
      </dsp:txXfrm>
    </dsp:sp>
    <dsp:sp modelId="{CA85AD47-9641-4E9D-A441-E2479BCD84EE}">
      <dsp:nvSpPr>
        <dsp:cNvPr id="0" name=""/>
        <dsp:cNvSpPr/>
      </dsp:nvSpPr>
      <dsp:spPr>
        <a:xfrm>
          <a:off x="2135387" y="1563854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Выносливость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Дабл</a:t>
          </a:r>
          <a:r>
            <a:rPr lang="ru-RU" sz="1100" kern="1200" dirty="0"/>
            <a:t> </a:t>
          </a:r>
          <a:r>
            <a:rPr lang="ru-RU" sz="1100" kern="1200" dirty="0" err="1"/>
            <a:t>Датч</a:t>
          </a:r>
          <a:endParaRPr lang="ru-RU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4 по 30 </a:t>
          </a:r>
        </a:p>
      </dsp:txBody>
      <dsp:txXfrm>
        <a:off x="2135387" y="1563854"/>
        <a:ext cx="1283052" cy="584815"/>
      </dsp:txXfrm>
    </dsp:sp>
    <dsp:sp modelId="{5F2D535F-643E-4E87-A8B5-C306E60D6076}">
      <dsp:nvSpPr>
        <dsp:cNvPr id="0" name=""/>
        <dsp:cNvSpPr/>
      </dsp:nvSpPr>
      <dsp:spPr>
        <a:xfrm>
          <a:off x="3469979" y="1656747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24499-6AAA-4854-9B26-4AD197EDD933}">
      <dsp:nvSpPr>
        <dsp:cNvPr id="0" name=""/>
        <dsp:cNvSpPr/>
      </dsp:nvSpPr>
      <dsp:spPr>
        <a:xfrm>
          <a:off x="4265636" y="203819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dirty="0"/>
            <a:t>Команда из 3 спортсменов представляет вольные упражнения с двумя длинными веревками под музыку длительностью 45-75 секунд.</a:t>
          </a:r>
        </a:p>
      </dsp:txBody>
      <dsp:txXfrm>
        <a:off x="4297503" y="235686"/>
        <a:ext cx="1758200" cy="1328168"/>
      </dsp:txXfrm>
    </dsp:sp>
    <dsp:sp modelId="{77144048-4E34-4A4B-818F-AFD4A89D6DF3}">
      <dsp:nvSpPr>
        <dsp:cNvPr id="0" name=""/>
        <dsp:cNvSpPr/>
      </dsp:nvSpPr>
      <dsp:spPr>
        <a:xfrm>
          <a:off x="4265636" y="1563854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Фристайл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Дабл</a:t>
          </a:r>
          <a:r>
            <a:rPr lang="ru-RU" sz="1100" kern="1200" dirty="0"/>
            <a:t> </a:t>
          </a:r>
          <a:r>
            <a:rPr lang="ru-RU" sz="1100" kern="1200" dirty="0" err="1"/>
            <a:t>Датч</a:t>
          </a:r>
          <a:r>
            <a:rPr lang="ru-RU" sz="1100" kern="1200" dirty="0"/>
            <a:t> 3</a:t>
          </a:r>
        </a:p>
      </dsp:txBody>
      <dsp:txXfrm>
        <a:off x="4265636" y="1563854"/>
        <a:ext cx="1283052" cy="584815"/>
      </dsp:txXfrm>
    </dsp:sp>
    <dsp:sp modelId="{57F6E622-FB97-4A09-ACE5-9BBC4B6145F9}">
      <dsp:nvSpPr>
        <dsp:cNvPr id="0" name=""/>
        <dsp:cNvSpPr/>
      </dsp:nvSpPr>
      <dsp:spPr>
        <a:xfrm>
          <a:off x="5600228" y="1656747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D83BB-C20E-4621-BD05-8DD338A32376}">
      <dsp:nvSpPr>
        <dsp:cNvPr id="0" name=""/>
        <dsp:cNvSpPr/>
      </dsp:nvSpPr>
      <dsp:spPr>
        <a:xfrm>
          <a:off x="6395886" y="203819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dirty="0"/>
            <a:t>Команда из 4 спортсменов представляет вольные упражнения с двумя длинными веревками под музыку длительностью 45-75 секунд. (При этом двое спортсменов преимущественно синхронно выполняют комбинации прыжков.)</a:t>
          </a:r>
        </a:p>
      </dsp:txBody>
      <dsp:txXfrm>
        <a:off x="6427753" y="235686"/>
        <a:ext cx="1758200" cy="1328168"/>
      </dsp:txXfrm>
    </dsp:sp>
    <dsp:sp modelId="{F4711739-83A8-4CEB-8FAC-C7464F3C1F1F}">
      <dsp:nvSpPr>
        <dsp:cNvPr id="0" name=""/>
        <dsp:cNvSpPr/>
      </dsp:nvSpPr>
      <dsp:spPr>
        <a:xfrm>
          <a:off x="6395886" y="1563854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Фристайл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Дабл</a:t>
          </a:r>
          <a:r>
            <a:rPr lang="ru-RU" sz="1100" kern="1200" dirty="0"/>
            <a:t> </a:t>
          </a:r>
          <a:r>
            <a:rPr lang="ru-RU" sz="1100" kern="1200" dirty="0" err="1"/>
            <a:t>Датч</a:t>
          </a:r>
          <a:r>
            <a:rPr lang="ru-RU" sz="1100" kern="1200" dirty="0"/>
            <a:t> 4</a:t>
          </a:r>
        </a:p>
      </dsp:txBody>
      <dsp:txXfrm>
        <a:off x="6395886" y="1563854"/>
        <a:ext cx="1283052" cy="584815"/>
      </dsp:txXfrm>
    </dsp:sp>
    <dsp:sp modelId="{B75D5ACD-1CDB-44CE-AE62-9A82CBC09E01}">
      <dsp:nvSpPr>
        <dsp:cNvPr id="0" name=""/>
        <dsp:cNvSpPr/>
      </dsp:nvSpPr>
      <dsp:spPr>
        <a:xfrm>
          <a:off x="7730478" y="1656747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62C79-4E37-4456-8D3C-A441DCF72B6A}">
      <dsp:nvSpPr>
        <dsp:cNvPr id="0" name=""/>
        <dsp:cNvSpPr/>
      </dsp:nvSpPr>
      <dsp:spPr>
        <a:xfrm>
          <a:off x="1070262" y="2610252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dirty="0"/>
            <a:t>Команда из 5 спортсменов представляет вольные упражнения с двумя длинными веревками под музыку длительностью 60-90 секунд. При этом трое спортсменов преимущественно синхронно выполняют комбинацию прыжков. Эта дисциплина проводится только для категории взрослые.</a:t>
          </a:r>
        </a:p>
      </dsp:txBody>
      <dsp:txXfrm>
        <a:off x="1102129" y="2642119"/>
        <a:ext cx="1758200" cy="1328168"/>
      </dsp:txXfrm>
    </dsp:sp>
    <dsp:sp modelId="{4D65B4B5-65D0-4DA2-B5CA-57BF98AAC420}">
      <dsp:nvSpPr>
        <dsp:cNvPr id="0" name=""/>
        <dsp:cNvSpPr/>
      </dsp:nvSpPr>
      <dsp:spPr>
        <a:xfrm>
          <a:off x="1070262" y="3970288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Фристайл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 err="1"/>
            <a:t>Дабл</a:t>
          </a:r>
          <a:r>
            <a:rPr lang="ru-RU" sz="1100" kern="1200" dirty="0"/>
            <a:t> </a:t>
          </a:r>
          <a:r>
            <a:rPr lang="ru-RU" sz="1100" kern="1200" dirty="0" err="1"/>
            <a:t>Датч</a:t>
          </a:r>
          <a:r>
            <a:rPr lang="ru-RU" sz="1100" kern="1200" dirty="0"/>
            <a:t> 5</a:t>
          </a:r>
        </a:p>
      </dsp:txBody>
      <dsp:txXfrm>
        <a:off x="1070262" y="3970288"/>
        <a:ext cx="1283052" cy="584815"/>
      </dsp:txXfrm>
    </dsp:sp>
    <dsp:sp modelId="{907BD2D6-8695-4B8A-A308-D4772BBB2C13}">
      <dsp:nvSpPr>
        <dsp:cNvPr id="0" name=""/>
        <dsp:cNvSpPr/>
      </dsp:nvSpPr>
      <dsp:spPr>
        <a:xfrm>
          <a:off x="2404854" y="4063180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502C5-D752-4E14-AC54-FDF3361B1676}">
      <dsp:nvSpPr>
        <dsp:cNvPr id="0" name=""/>
        <dsp:cNvSpPr/>
      </dsp:nvSpPr>
      <dsp:spPr>
        <a:xfrm>
          <a:off x="3200512" y="2610252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/>
            <a:t>Команда из 6-30 спортсменов представляет вольные упражнения с различными видами скакалок в течение не более 3 минут.</a:t>
          </a:r>
        </a:p>
      </dsp:txBody>
      <dsp:txXfrm>
        <a:off x="3232379" y="2642119"/>
        <a:ext cx="1758200" cy="1328168"/>
      </dsp:txXfrm>
    </dsp:sp>
    <dsp:sp modelId="{F7486B18-931A-4528-B4B9-854D2255D61E}">
      <dsp:nvSpPr>
        <dsp:cNvPr id="0" name=""/>
        <dsp:cNvSpPr/>
      </dsp:nvSpPr>
      <dsp:spPr>
        <a:xfrm>
          <a:off x="3200512" y="3970288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Командное шоу (юниоры)</a:t>
          </a:r>
        </a:p>
      </dsp:txBody>
      <dsp:txXfrm>
        <a:off x="3200512" y="3970288"/>
        <a:ext cx="1283052" cy="584815"/>
      </dsp:txXfrm>
    </dsp:sp>
    <dsp:sp modelId="{B08B616E-77CC-4453-8020-460E4E2A4E31}">
      <dsp:nvSpPr>
        <dsp:cNvPr id="0" name=""/>
        <dsp:cNvSpPr/>
      </dsp:nvSpPr>
      <dsp:spPr>
        <a:xfrm>
          <a:off x="4535103" y="4063180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93737-5FAC-485A-88E5-B377F7BA21CE}">
      <dsp:nvSpPr>
        <dsp:cNvPr id="0" name=""/>
        <dsp:cNvSpPr/>
      </dsp:nvSpPr>
      <dsp:spPr>
        <a:xfrm>
          <a:off x="5330761" y="2610252"/>
          <a:ext cx="1821934" cy="13600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/>
            <a:t>Команда из 6-30 спортсменов представляет вольные упражнения с различными видами скакалок в течение не более 5 минут.</a:t>
          </a:r>
        </a:p>
      </dsp:txBody>
      <dsp:txXfrm>
        <a:off x="5362628" y="2642119"/>
        <a:ext cx="1758200" cy="1328168"/>
      </dsp:txXfrm>
    </dsp:sp>
    <dsp:sp modelId="{1B1DD82A-0201-4097-8144-E6928667A5D3}">
      <dsp:nvSpPr>
        <dsp:cNvPr id="0" name=""/>
        <dsp:cNvSpPr/>
      </dsp:nvSpPr>
      <dsp:spPr>
        <a:xfrm>
          <a:off x="5330761" y="3970288"/>
          <a:ext cx="1821934" cy="584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Командное шоу (взрослые)</a:t>
          </a:r>
        </a:p>
      </dsp:txBody>
      <dsp:txXfrm>
        <a:off x="5330761" y="3970288"/>
        <a:ext cx="1283052" cy="584815"/>
      </dsp:txXfrm>
    </dsp:sp>
    <dsp:sp modelId="{1399A3E0-5406-4CA7-A12C-E9D994DCF6D2}">
      <dsp:nvSpPr>
        <dsp:cNvPr id="0" name=""/>
        <dsp:cNvSpPr/>
      </dsp:nvSpPr>
      <dsp:spPr>
        <a:xfrm>
          <a:off x="6665353" y="4063180"/>
          <a:ext cx="637677" cy="637677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B4F95-9E6E-403F-BA1A-5DCB3B3547E0}">
      <dsp:nvSpPr>
        <dsp:cNvPr id="0" name=""/>
        <dsp:cNvSpPr/>
      </dsp:nvSpPr>
      <dsp:spPr>
        <a:xfrm>
          <a:off x="3436" y="320613"/>
          <a:ext cx="3715539" cy="27735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WJR-DDC фристайл: команды представляют вольные упражнения со скакалками: включающие музыку, танец, трюки на скакалке (преимущественно </a:t>
          </a:r>
          <a:r>
            <a:rPr lang="ru-RU" sz="1600" kern="1200" dirty="0" err="1"/>
            <a:t>Дабл</a:t>
          </a:r>
          <a:r>
            <a:rPr lang="ru-RU" sz="1600" kern="1200" dirty="0"/>
            <a:t> </a:t>
          </a:r>
          <a:r>
            <a:rPr lang="ru-RU" sz="1600" kern="1200" dirty="0" err="1"/>
            <a:t>Датч</a:t>
          </a:r>
          <a:r>
            <a:rPr lang="ru-RU" sz="1600" kern="1200" dirty="0"/>
            <a:t>, но можно задействовать по желанию и другие стили). Общее время от 2 до 3 минут. Кол-во человек (от 3 и больше)</a:t>
          </a:r>
        </a:p>
      </dsp:txBody>
      <dsp:txXfrm>
        <a:off x="68424" y="385601"/>
        <a:ext cx="3585563" cy="2708583"/>
      </dsp:txXfrm>
    </dsp:sp>
    <dsp:sp modelId="{75789BF7-B468-481C-9D9D-E4A29617B021}">
      <dsp:nvSpPr>
        <dsp:cNvPr id="0" name=""/>
        <dsp:cNvSpPr/>
      </dsp:nvSpPr>
      <dsp:spPr>
        <a:xfrm>
          <a:off x="3436" y="3094185"/>
          <a:ext cx="3715539" cy="1192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Фристайл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 err="1"/>
            <a:t>Дабл</a:t>
          </a:r>
          <a:r>
            <a:rPr lang="ru-RU" sz="2300" kern="1200" dirty="0"/>
            <a:t> </a:t>
          </a:r>
          <a:r>
            <a:rPr lang="ru-RU" sz="2300" kern="1200" dirty="0" err="1"/>
            <a:t>Датч</a:t>
          </a:r>
          <a:r>
            <a:rPr lang="ru-RU" sz="2300" kern="1200" dirty="0"/>
            <a:t> </a:t>
          </a:r>
          <a:r>
            <a:rPr lang="ru-RU" sz="2300" kern="1200" dirty="0" err="1"/>
            <a:t>контест</a:t>
          </a:r>
          <a:endParaRPr lang="ru-RU" sz="2300" kern="1200" dirty="0"/>
        </a:p>
      </dsp:txBody>
      <dsp:txXfrm>
        <a:off x="3436" y="3094185"/>
        <a:ext cx="2616576" cy="1192635"/>
      </dsp:txXfrm>
    </dsp:sp>
    <dsp:sp modelId="{1F0A73C4-513B-491D-9241-7894C866EDA2}">
      <dsp:nvSpPr>
        <dsp:cNvPr id="0" name=""/>
        <dsp:cNvSpPr/>
      </dsp:nvSpPr>
      <dsp:spPr>
        <a:xfrm>
          <a:off x="2725120" y="3283624"/>
          <a:ext cx="1300438" cy="13004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89C4-A398-4B51-9FC7-350FB4CDF190}">
      <dsp:nvSpPr>
        <dsp:cNvPr id="0" name=""/>
        <dsp:cNvSpPr/>
      </dsp:nvSpPr>
      <dsp:spPr>
        <a:xfrm>
          <a:off x="4347734" y="320613"/>
          <a:ext cx="3715539" cy="27735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Эта дисциплина необязательно для участников дисциплины </a:t>
          </a:r>
          <a:r>
            <a:rPr lang="ru-RU" sz="1600" kern="1200" dirty="0" err="1"/>
            <a:t>Дабл</a:t>
          </a:r>
          <a:r>
            <a:rPr lang="ru-RU" sz="1600" kern="1200" dirty="0"/>
            <a:t> </a:t>
          </a:r>
          <a:r>
            <a:rPr lang="ru-RU" sz="1600" kern="1200" dirty="0" err="1"/>
            <a:t>Датч</a:t>
          </a:r>
          <a:r>
            <a:rPr lang="ru-RU" sz="1600" kern="1200" dirty="0"/>
            <a:t> </a:t>
          </a:r>
          <a:r>
            <a:rPr lang="ru-RU" sz="1600" kern="1200" dirty="0" err="1"/>
            <a:t>контест</a:t>
          </a:r>
          <a:r>
            <a:rPr lang="ru-RU" sz="1600" kern="1200" dirty="0"/>
            <a:t>. Три спортсмена (два вращают, а третий выполнят прыжки способ бег на месте 1х30 секунд).</a:t>
          </a:r>
        </a:p>
      </dsp:txBody>
      <dsp:txXfrm>
        <a:off x="4412722" y="385601"/>
        <a:ext cx="3585563" cy="2708583"/>
      </dsp:txXfrm>
    </dsp:sp>
    <dsp:sp modelId="{CA85AD47-9641-4E9D-A441-E2479BCD84EE}">
      <dsp:nvSpPr>
        <dsp:cNvPr id="0" name=""/>
        <dsp:cNvSpPr/>
      </dsp:nvSpPr>
      <dsp:spPr>
        <a:xfrm>
          <a:off x="4347734" y="3094185"/>
          <a:ext cx="3715539" cy="1192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Скорость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 err="1"/>
            <a:t>Дабл</a:t>
          </a:r>
          <a:r>
            <a:rPr lang="ru-RU" sz="2300" kern="1200" dirty="0"/>
            <a:t> </a:t>
          </a:r>
          <a:r>
            <a:rPr lang="ru-RU" sz="2300" kern="1200" dirty="0" err="1"/>
            <a:t>Датч</a:t>
          </a:r>
          <a:endParaRPr lang="ru-RU" sz="2300" kern="1200" dirty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 err="1"/>
            <a:t>контест</a:t>
          </a:r>
          <a:endParaRPr lang="ru-RU" sz="2300" kern="1200" dirty="0"/>
        </a:p>
      </dsp:txBody>
      <dsp:txXfrm>
        <a:off x="4347734" y="3094185"/>
        <a:ext cx="2616576" cy="1192635"/>
      </dsp:txXfrm>
    </dsp:sp>
    <dsp:sp modelId="{5F2D535F-643E-4E87-A8B5-C306E60D6076}">
      <dsp:nvSpPr>
        <dsp:cNvPr id="0" name=""/>
        <dsp:cNvSpPr/>
      </dsp:nvSpPr>
      <dsp:spPr>
        <a:xfrm>
          <a:off x="7069417" y="3283624"/>
          <a:ext cx="1300438" cy="13004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7A036-F887-43B4-AA9C-17BDCF9CF2D6}">
      <dsp:nvSpPr>
        <dsp:cNvPr id="0" name=""/>
        <dsp:cNvSpPr/>
      </dsp:nvSpPr>
      <dsp:spPr>
        <a:xfrm>
          <a:off x="107002" y="381248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поддерживает и развивает </a:t>
          </a:r>
          <a:r>
            <a:rPr lang="ru-RU" sz="1100" kern="1200" dirty="0" err="1">
              <a:solidFill>
                <a:schemeClr val="bg1"/>
              </a:solidFill>
            </a:rPr>
            <a:t>кардиореспираторную</a:t>
          </a:r>
          <a:r>
            <a:rPr lang="ru-RU" sz="1100" kern="1200" dirty="0">
              <a:solidFill>
                <a:schemeClr val="bg1"/>
              </a:solidFill>
            </a:rPr>
            <a:t> выносливость</a:t>
          </a:r>
        </a:p>
      </dsp:txBody>
      <dsp:txXfrm>
        <a:off x="107002" y="381248"/>
        <a:ext cx="2557142" cy="799107"/>
      </dsp:txXfrm>
    </dsp:sp>
    <dsp:sp modelId="{EAA8A6C6-D337-4FDB-8B4A-88AADF9C1EB5}">
      <dsp:nvSpPr>
        <dsp:cNvPr id="0" name=""/>
        <dsp:cNvSpPr/>
      </dsp:nvSpPr>
      <dsp:spPr>
        <a:xfrm>
          <a:off x="454" y="265822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10F03-A5BE-453E-B579-D065BAC8E7E8}">
      <dsp:nvSpPr>
        <dsp:cNvPr id="0" name=""/>
        <dsp:cNvSpPr/>
      </dsp:nvSpPr>
      <dsp:spPr>
        <a:xfrm>
          <a:off x="2945373" y="381248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развивает мышечную силу (особенно в ногах)</a:t>
          </a:r>
        </a:p>
      </dsp:txBody>
      <dsp:txXfrm>
        <a:off x="2945373" y="381248"/>
        <a:ext cx="2557142" cy="799107"/>
      </dsp:txXfrm>
    </dsp:sp>
    <dsp:sp modelId="{8CC89F4B-3010-448B-BEF2-814D4BC13827}">
      <dsp:nvSpPr>
        <dsp:cNvPr id="0" name=""/>
        <dsp:cNvSpPr/>
      </dsp:nvSpPr>
      <dsp:spPr>
        <a:xfrm>
          <a:off x="2838825" y="265822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C7F5E-13FB-4ED5-8A56-3238FB1A45E3}">
      <dsp:nvSpPr>
        <dsp:cNvPr id="0" name=""/>
        <dsp:cNvSpPr/>
      </dsp:nvSpPr>
      <dsp:spPr>
        <a:xfrm>
          <a:off x="5783744" y="381248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улучшает подвижность и гибкость</a:t>
          </a:r>
        </a:p>
      </dsp:txBody>
      <dsp:txXfrm>
        <a:off x="5783744" y="381248"/>
        <a:ext cx="2557142" cy="799107"/>
      </dsp:txXfrm>
    </dsp:sp>
    <dsp:sp modelId="{246E2105-163A-4B06-A888-3F454715E7D1}">
      <dsp:nvSpPr>
        <dsp:cNvPr id="0" name=""/>
        <dsp:cNvSpPr/>
      </dsp:nvSpPr>
      <dsp:spPr>
        <a:xfrm>
          <a:off x="5677196" y="265822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CD59A-C73C-4BD9-A364-A945F2D2F58B}">
      <dsp:nvSpPr>
        <dsp:cNvPr id="0" name=""/>
        <dsp:cNvSpPr/>
      </dsp:nvSpPr>
      <dsp:spPr>
        <a:xfrm>
          <a:off x="107002" y="1387235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улучшает и развивает ловкость, равновесие, координацию, силу и скоростно-силовые качества</a:t>
          </a:r>
        </a:p>
      </dsp:txBody>
      <dsp:txXfrm>
        <a:off x="107002" y="1387235"/>
        <a:ext cx="2557142" cy="799107"/>
      </dsp:txXfrm>
    </dsp:sp>
    <dsp:sp modelId="{A4480120-9A77-4E46-944F-B5832274EAA2}">
      <dsp:nvSpPr>
        <dsp:cNvPr id="0" name=""/>
        <dsp:cNvSpPr/>
      </dsp:nvSpPr>
      <dsp:spPr>
        <a:xfrm>
          <a:off x="454" y="1271809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FA915-4465-4074-922A-24B26D5E07EF}">
      <dsp:nvSpPr>
        <dsp:cNvPr id="0" name=""/>
        <dsp:cNvSpPr/>
      </dsp:nvSpPr>
      <dsp:spPr>
        <a:xfrm>
          <a:off x="2945373" y="1387235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позволяет улучшить чувство времени, скорости и ритма</a:t>
          </a:r>
        </a:p>
      </dsp:txBody>
      <dsp:txXfrm>
        <a:off x="2945373" y="1387235"/>
        <a:ext cx="2557142" cy="799107"/>
      </dsp:txXfrm>
    </dsp:sp>
    <dsp:sp modelId="{62961269-35A8-427D-A9E8-5476DBF1BA2E}">
      <dsp:nvSpPr>
        <dsp:cNvPr id="0" name=""/>
        <dsp:cNvSpPr/>
      </dsp:nvSpPr>
      <dsp:spPr>
        <a:xfrm>
          <a:off x="2838825" y="1271809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9A266-4398-4DB8-91CC-0B359F5B386B}">
      <dsp:nvSpPr>
        <dsp:cNvPr id="0" name=""/>
        <dsp:cNvSpPr/>
      </dsp:nvSpPr>
      <dsp:spPr>
        <a:xfrm>
          <a:off x="5783744" y="1387235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улучшает плотность костей в период роста</a:t>
          </a:r>
        </a:p>
      </dsp:txBody>
      <dsp:txXfrm>
        <a:off x="5783744" y="1387235"/>
        <a:ext cx="2557142" cy="799107"/>
      </dsp:txXfrm>
    </dsp:sp>
    <dsp:sp modelId="{97337CB9-56FC-4090-89E4-867F4B0C8CD4}">
      <dsp:nvSpPr>
        <dsp:cNvPr id="0" name=""/>
        <dsp:cNvSpPr/>
      </dsp:nvSpPr>
      <dsp:spPr>
        <a:xfrm>
          <a:off x="5677196" y="1271809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06018-BB17-4CD7-8080-8DA330F4CC04}">
      <dsp:nvSpPr>
        <dsp:cNvPr id="0" name=""/>
        <dsp:cNvSpPr/>
      </dsp:nvSpPr>
      <dsp:spPr>
        <a:xfrm>
          <a:off x="107002" y="2393222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развивает творческие способности</a:t>
          </a:r>
        </a:p>
      </dsp:txBody>
      <dsp:txXfrm>
        <a:off x="107002" y="2393222"/>
        <a:ext cx="2557142" cy="799107"/>
      </dsp:txXfrm>
    </dsp:sp>
    <dsp:sp modelId="{6D90B9BA-028A-45B7-8F21-312CE4E48D0D}">
      <dsp:nvSpPr>
        <dsp:cNvPr id="0" name=""/>
        <dsp:cNvSpPr/>
      </dsp:nvSpPr>
      <dsp:spPr>
        <a:xfrm>
          <a:off x="454" y="2277796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D842B-827B-4FFD-A9D1-01F44246B43C}">
      <dsp:nvSpPr>
        <dsp:cNvPr id="0" name=""/>
        <dsp:cNvSpPr/>
      </dsp:nvSpPr>
      <dsp:spPr>
        <a:xfrm>
          <a:off x="2945373" y="2393222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является положительной средой для социального развития</a:t>
          </a:r>
        </a:p>
      </dsp:txBody>
      <dsp:txXfrm>
        <a:off x="2945373" y="2393222"/>
        <a:ext cx="2557142" cy="799107"/>
      </dsp:txXfrm>
    </dsp:sp>
    <dsp:sp modelId="{699A411D-63DE-45F2-8703-447F577BA185}">
      <dsp:nvSpPr>
        <dsp:cNvPr id="0" name=""/>
        <dsp:cNvSpPr/>
      </dsp:nvSpPr>
      <dsp:spPr>
        <a:xfrm>
          <a:off x="2838825" y="2277796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47ED0-D061-4BA7-BC7C-8195CD8A8BD6}">
      <dsp:nvSpPr>
        <dsp:cNvPr id="0" name=""/>
        <dsp:cNvSpPr/>
      </dsp:nvSpPr>
      <dsp:spPr>
        <a:xfrm>
          <a:off x="5783744" y="2393222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является частью программы по поддержанию хорошей формы  и ОФП для спортсменов</a:t>
          </a:r>
        </a:p>
      </dsp:txBody>
      <dsp:txXfrm>
        <a:off x="5783744" y="2393222"/>
        <a:ext cx="2557142" cy="799107"/>
      </dsp:txXfrm>
    </dsp:sp>
    <dsp:sp modelId="{786E6648-ED07-4B68-BE72-06DA4AE0A86C}">
      <dsp:nvSpPr>
        <dsp:cNvPr id="0" name=""/>
        <dsp:cNvSpPr/>
      </dsp:nvSpPr>
      <dsp:spPr>
        <a:xfrm>
          <a:off x="5677196" y="2277796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507DD-9B35-4047-AC44-45BE2353B07A}">
      <dsp:nvSpPr>
        <dsp:cNvPr id="0" name=""/>
        <dsp:cNvSpPr/>
      </dsp:nvSpPr>
      <dsp:spPr>
        <a:xfrm>
          <a:off x="107002" y="3399209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является частью программы по эффективному контролю за весом тела</a:t>
          </a:r>
        </a:p>
      </dsp:txBody>
      <dsp:txXfrm>
        <a:off x="107002" y="3399209"/>
        <a:ext cx="2557142" cy="799107"/>
      </dsp:txXfrm>
    </dsp:sp>
    <dsp:sp modelId="{5A0A792D-40A6-450C-8C5C-3C308FB67680}">
      <dsp:nvSpPr>
        <dsp:cNvPr id="0" name=""/>
        <dsp:cNvSpPr/>
      </dsp:nvSpPr>
      <dsp:spPr>
        <a:xfrm>
          <a:off x="454" y="3283783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71AEC-1F4D-4068-B282-4F20713171F8}">
      <dsp:nvSpPr>
        <dsp:cNvPr id="0" name=""/>
        <dsp:cNvSpPr/>
      </dsp:nvSpPr>
      <dsp:spPr>
        <a:xfrm>
          <a:off x="2945373" y="3399209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это подходящее средство для обучения основам здорового образа жизни</a:t>
          </a:r>
        </a:p>
      </dsp:txBody>
      <dsp:txXfrm>
        <a:off x="2945373" y="3399209"/>
        <a:ext cx="2557142" cy="799107"/>
      </dsp:txXfrm>
    </dsp:sp>
    <dsp:sp modelId="{3158E5B5-9F6D-4795-8DEA-78A176ED60F5}">
      <dsp:nvSpPr>
        <dsp:cNvPr id="0" name=""/>
        <dsp:cNvSpPr/>
      </dsp:nvSpPr>
      <dsp:spPr>
        <a:xfrm>
          <a:off x="2838825" y="3283783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9E0F2-DAD8-44CF-B16E-1A8589EE14C4}">
      <dsp:nvSpPr>
        <dsp:cNvPr id="0" name=""/>
        <dsp:cNvSpPr/>
      </dsp:nvSpPr>
      <dsp:spPr>
        <a:xfrm>
          <a:off x="5783744" y="3399209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повышает самооценку, формирует характер и развивает лидерские качества</a:t>
          </a:r>
        </a:p>
      </dsp:txBody>
      <dsp:txXfrm>
        <a:off x="5783744" y="3399209"/>
        <a:ext cx="2557142" cy="799107"/>
      </dsp:txXfrm>
    </dsp:sp>
    <dsp:sp modelId="{EB9E3954-AACF-485F-855E-CF9D213FC7E4}">
      <dsp:nvSpPr>
        <dsp:cNvPr id="0" name=""/>
        <dsp:cNvSpPr/>
      </dsp:nvSpPr>
      <dsp:spPr>
        <a:xfrm>
          <a:off x="5677196" y="3283783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34AAE-89EF-4367-A031-3236FE8EA666}">
      <dsp:nvSpPr>
        <dsp:cNvPr id="0" name=""/>
        <dsp:cNvSpPr/>
      </dsp:nvSpPr>
      <dsp:spPr>
        <a:xfrm>
          <a:off x="1526187" y="4405196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является веселым времяпрепровождением  </a:t>
          </a:r>
        </a:p>
      </dsp:txBody>
      <dsp:txXfrm>
        <a:off x="1526187" y="4405196"/>
        <a:ext cx="2557142" cy="799107"/>
      </dsp:txXfrm>
    </dsp:sp>
    <dsp:sp modelId="{D5D3BA8B-5174-4D69-8958-6727997A0386}">
      <dsp:nvSpPr>
        <dsp:cNvPr id="0" name=""/>
        <dsp:cNvSpPr/>
      </dsp:nvSpPr>
      <dsp:spPr>
        <a:xfrm>
          <a:off x="1419640" y="4289770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A0BFA-5FF2-4C2A-9728-588DD98F1046}">
      <dsp:nvSpPr>
        <dsp:cNvPr id="0" name=""/>
        <dsp:cNvSpPr/>
      </dsp:nvSpPr>
      <dsp:spPr>
        <a:xfrm>
          <a:off x="4364559" y="4405196"/>
          <a:ext cx="2557142" cy="7991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62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bg1"/>
              </a:solidFill>
            </a:rPr>
            <a:t>является наиболее занимательной формой аэробных упражнений, которыми можно заниматься даже в зрелом возрасте</a:t>
          </a:r>
        </a:p>
      </dsp:txBody>
      <dsp:txXfrm>
        <a:off x="4364559" y="4405196"/>
        <a:ext cx="2557142" cy="799107"/>
      </dsp:txXfrm>
    </dsp:sp>
    <dsp:sp modelId="{D5440DCC-421C-429F-B860-FD9397E59B3A}">
      <dsp:nvSpPr>
        <dsp:cNvPr id="0" name=""/>
        <dsp:cNvSpPr/>
      </dsp:nvSpPr>
      <dsp:spPr>
        <a:xfrm>
          <a:off x="4258011" y="4289770"/>
          <a:ext cx="559374" cy="839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8B315-0DC1-4E55-8EA3-A7482D876677}">
      <dsp:nvSpPr>
        <dsp:cNvPr id="0" name=""/>
        <dsp:cNvSpPr/>
      </dsp:nvSpPr>
      <dsp:spPr>
        <a:xfrm>
          <a:off x="1013" y="0"/>
          <a:ext cx="686948" cy="6869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F3BFB-E80E-402F-BA9B-D9BA9B401696}">
      <dsp:nvSpPr>
        <dsp:cNvPr id="0" name=""/>
        <dsp:cNvSpPr/>
      </dsp:nvSpPr>
      <dsp:spPr>
        <a:xfrm>
          <a:off x="69708" y="68694"/>
          <a:ext cx="549558" cy="549558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65B4B-2206-4ECA-95ED-F8FBC3D4677D}">
      <dsp:nvSpPr>
        <dsp:cNvPr id="0" name=""/>
        <dsp:cNvSpPr/>
      </dsp:nvSpPr>
      <dsp:spPr>
        <a:xfrm>
          <a:off x="831076" y="686948"/>
          <a:ext cx="2032221" cy="2890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Размер скакалки зависит от роста спортсмена, а также от навыков работы с ней. Неправильно подобранная длина скакалки приводит к более частым ошибкам и формирует неправильную технику прыжков. </a:t>
          </a:r>
        </a:p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Общее правило можно сформулировать так: </a:t>
          </a:r>
          <a:r>
            <a:rPr lang="ru-RU" sz="1300" i="1" kern="1200" dirty="0"/>
            <a:t>Чем лучше человек прыгает - тем короче у него скакалка.</a:t>
          </a:r>
          <a:endParaRPr lang="ru-RU" sz="1300" kern="1200" dirty="0"/>
        </a:p>
      </dsp:txBody>
      <dsp:txXfrm>
        <a:off x="831076" y="686948"/>
        <a:ext cx="2032221" cy="2890906"/>
      </dsp:txXfrm>
    </dsp:sp>
    <dsp:sp modelId="{9C3D116C-FB4E-4BB4-B65C-D66CAFB93542}">
      <dsp:nvSpPr>
        <dsp:cNvPr id="0" name=""/>
        <dsp:cNvSpPr/>
      </dsp:nvSpPr>
      <dsp:spPr>
        <a:xfrm>
          <a:off x="831076" y="0"/>
          <a:ext cx="2032221" cy="686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КАКОЙ ДЛИНЫ ДОЛЖНА БЫТЬ СКАКАЛКА?</a:t>
          </a:r>
        </a:p>
      </dsp:txBody>
      <dsp:txXfrm>
        <a:off x="831076" y="0"/>
        <a:ext cx="2032221" cy="686948"/>
      </dsp:txXfrm>
    </dsp:sp>
    <dsp:sp modelId="{321BC5FB-3DDB-4EAF-B262-334CC461D8A8}">
      <dsp:nvSpPr>
        <dsp:cNvPr id="0" name=""/>
        <dsp:cNvSpPr/>
      </dsp:nvSpPr>
      <dsp:spPr>
        <a:xfrm>
          <a:off x="3006411" y="0"/>
          <a:ext cx="686948" cy="6869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92399-8324-4E16-90FF-6DE1873455EF}">
      <dsp:nvSpPr>
        <dsp:cNvPr id="0" name=""/>
        <dsp:cNvSpPr/>
      </dsp:nvSpPr>
      <dsp:spPr>
        <a:xfrm>
          <a:off x="3075106" y="68694"/>
          <a:ext cx="549558" cy="54955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57519-FA48-4692-8A4C-45B20395BF61}">
      <dsp:nvSpPr>
        <dsp:cNvPr id="0" name=""/>
        <dsp:cNvSpPr/>
      </dsp:nvSpPr>
      <dsp:spPr>
        <a:xfrm>
          <a:off x="3836473" y="0"/>
          <a:ext cx="2032221" cy="686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0" kern="1200" dirty="0"/>
            <a:t>ЧТОБЫ ОПРЕДЕЛИТЬ ДЛИНУ СКАКАЛКИ НУЖНО:</a:t>
          </a:r>
        </a:p>
      </dsp:txBody>
      <dsp:txXfrm>
        <a:off x="3836473" y="0"/>
        <a:ext cx="2032221" cy="6869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AB04A-3C0A-4716-8924-F5A14F2626CC}">
      <dsp:nvSpPr>
        <dsp:cNvPr id="0" name=""/>
        <dsp:cNvSpPr/>
      </dsp:nvSpPr>
      <dsp:spPr>
        <a:xfrm>
          <a:off x="992" y="0"/>
          <a:ext cx="25796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i="1" kern="1200" dirty="0"/>
            <a:t>ДЛИНА СКАКАЛКИ ДЛЯ НОВИЧКА</a:t>
          </a:r>
          <a:endParaRPr lang="ru-RU" sz="2800" kern="1200" dirty="0"/>
        </a:p>
      </dsp:txBody>
      <dsp:txXfrm>
        <a:off x="992" y="0"/>
        <a:ext cx="2579687" cy="1625600"/>
      </dsp:txXfrm>
    </dsp:sp>
    <dsp:sp modelId="{7C4A055D-7EAC-4D50-A48F-654AF765A62A}">
      <dsp:nvSpPr>
        <dsp:cNvPr id="0" name=""/>
        <dsp:cNvSpPr/>
      </dsp:nvSpPr>
      <dsp:spPr>
        <a:xfrm>
          <a:off x="258960" y="1627187"/>
          <a:ext cx="20637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i="1" kern="1200" dirty="0"/>
            <a:t>Если вы новичок, начните с длины по уровню 1 (до плеча), чтобы иметь достаточно свободного пространства при прохождении веревки над головой и под ногами, пока вы будете изучать основы техники прыжков. Такая длина позволит вам реже сбиваться, что очень важно для начинающих во время тренировок.</a:t>
          </a:r>
          <a:endParaRPr lang="ru-RU" sz="800" kern="1200" dirty="0"/>
        </a:p>
      </dsp:txBody>
      <dsp:txXfrm>
        <a:off x="306812" y="1675039"/>
        <a:ext cx="1968045" cy="1538098"/>
      </dsp:txXfrm>
    </dsp:sp>
    <dsp:sp modelId="{FCF413B2-78D1-4334-8126-B442EFC4F5A4}">
      <dsp:nvSpPr>
        <dsp:cNvPr id="0" name=""/>
        <dsp:cNvSpPr/>
      </dsp:nvSpPr>
      <dsp:spPr>
        <a:xfrm>
          <a:off x="258960" y="3512343"/>
          <a:ext cx="20637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i="1" kern="1200" dirty="0"/>
            <a:t>Самым опытным спортсменам можно рекомендовать длину по уровню 3 (до низа груди). Эта длина позволяет достичь самой высокой скорости прыжков, не жертвуя правильным положением тела и техникой прыжков. Следует отметить, что многие сложные трюки с длинной скакалкой выполнить намного труднее, чем с короткой.</a:t>
          </a:r>
          <a:endParaRPr lang="ru-RU" sz="800" kern="1200" dirty="0"/>
        </a:p>
      </dsp:txBody>
      <dsp:txXfrm>
        <a:off x="306812" y="3560195"/>
        <a:ext cx="1968045" cy="1538098"/>
      </dsp:txXfrm>
    </dsp:sp>
    <dsp:sp modelId="{E9780CF4-455D-4809-9464-6DB4283827A4}">
      <dsp:nvSpPr>
        <dsp:cNvPr id="0" name=""/>
        <dsp:cNvSpPr/>
      </dsp:nvSpPr>
      <dsp:spPr>
        <a:xfrm>
          <a:off x="2774156" y="0"/>
          <a:ext cx="25796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i="1" kern="1200" dirty="0"/>
            <a:t>ПРАВИЛЬНАЯ ДЛИНА СКАКАЛКИ</a:t>
          </a:r>
          <a:endParaRPr lang="ru-RU" sz="2800" kern="1200" dirty="0"/>
        </a:p>
      </dsp:txBody>
      <dsp:txXfrm>
        <a:off x="2774156" y="0"/>
        <a:ext cx="2579687" cy="1625600"/>
      </dsp:txXfrm>
    </dsp:sp>
    <dsp:sp modelId="{7D777061-2D29-4A33-B87E-D5919F724FE0}">
      <dsp:nvSpPr>
        <dsp:cNvPr id="0" name=""/>
        <dsp:cNvSpPr/>
      </dsp:nvSpPr>
      <dsp:spPr>
        <a:xfrm>
          <a:off x="3032125" y="1627187"/>
          <a:ext cx="20637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i="1" kern="1200" dirty="0"/>
            <a:t>Правильная длина скакалки - это когда шнур сильно не бьется о пол перед ногами, что приводит к сильному замедлению вращения и отскоку в ноги. Также нет необходимости в большом зазоре над головой - этот параметр вы можете отследить, прыгая перед зеркалом.</a:t>
          </a:r>
          <a:endParaRPr lang="ru-RU" sz="800" kern="1200" dirty="0"/>
        </a:p>
      </dsp:txBody>
      <dsp:txXfrm>
        <a:off x="3079977" y="1675039"/>
        <a:ext cx="1968045" cy="1538098"/>
      </dsp:txXfrm>
    </dsp:sp>
    <dsp:sp modelId="{EAC10CE4-442A-4A90-9455-BED33F533146}">
      <dsp:nvSpPr>
        <dsp:cNvPr id="0" name=""/>
        <dsp:cNvSpPr/>
      </dsp:nvSpPr>
      <dsp:spPr>
        <a:xfrm>
          <a:off x="3032125" y="3512343"/>
          <a:ext cx="20637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i="1" kern="1200" dirty="0"/>
            <a:t>Но самое главное - выбрать длину скакалки так, чтобы вам удобно было прыгать.</a:t>
          </a:r>
          <a:endParaRPr lang="ru-RU" sz="800" kern="1200" dirty="0"/>
        </a:p>
      </dsp:txBody>
      <dsp:txXfrm>
        <a:off x="3079977" y="3560195"/>
        <a:ext cx="1968045" cy="1538098"/>
      </dsp:txXfrm>
    </dsp:sp>
    <dsp:sp modelId="{FD5E23EB-037E-4CAA-9C27-0FFFC3B9D430}">
      <dsp:nvSpPr>
        <dsp:cNvPr id="0" name=""/>
        <dsp:cNvSpPr/>
      </dsp:nvSpPr>
      <dsp:spPr>
        <a:xfrm>
          <a:off x="5547320" y="0"/>
          <a:ext cx="2579687" cy="5418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i="1" kern="1200" dirty="0"/>
            <a:t>ДЛИНА СКАКАЛКИ ДЛЯ РЕБЕНКА</a:t>
          </a:r>
          <a:endParaRPr lang="ru-RU" sz="2800" kern="1200" dirty="0"/>
        </a:p>
      </dsp:txBody>
      <dsp:txXfrm>
        <a:off x="5547320" y="0"/>
        <a:ext cx="2579687" cy="1625600"/>
      </dsp:txXfrm>
    </dsp:sp>
    <dsp:sp modelId="{50B60700-B797-4C71-A228-2FCE8B5895DC}">
      <dsp:nvSpPr>
        <dsp:cNvPr id="0" name=""/>
        <dsp:cNvSpPr/>
      </dsp:nvSpPr>
      <dsp:spPr>
        <a:xfrm>
          <a:off x="5805289" y="1627187"/>
          <a:ext cx="20637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i="1" kern="1200" dirty="0"/>
            <a:t>Для маленьких детей, которые только учатся прыгать, скакалку следует выбрать еще длиннее - до подбородка или даже до ушей, ведь в этом случае речь не идет о скорости, а только лишь о максимальном количестве прыжков за подход, которое обычно измеряется несколькими десятками. Кроме того, у ребенка пропорции тела отличаются от взрослых, что также необходимо учитывать при выборе длины скакалки.</a:t>
          </a:r>
          <a:endParaRPr lang="ru-RU" sz="800" kern="1200" dirty="0"/>
        </a:p>
      </dsp:txBody>
      <dsp:txXfrm>
        <a:off x="5853141" y="1675039"/>
        <a:ext cx="1968045" cy="1538098"/>
      </dsp:txXfrm>
    </dsp:sp>
    <dsp:sp modelId="{58FEDD5F-8291-49BC-B798-19BDA3D14099}">
      <dsp:nvSpPr>
        <dsp:cNvPr id="0" name=""/>
        <dsp:cNvSpPr/>
      </dsp:nvSpPr>
      <dsp:spPr>
        <a:xfrm>
          <a:off x="5805289" y="3512343"/>
          <a:ext cx="2063749" cy="16338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i="1" kern="1200" dirty="0"/>
            <a:t>Научить маленького ребенка прыгать на скакалке не трудно, но нужно знать некоторые особенности, о которых я написал в своей статье    </a:t>
          </a:r>
          <a:r>
            <a:rPr lang="ru-RU" sz="800" i="1" kern="1200" dirty="0">
              <a:hlinkClick xmlns:r="http://schemas.openxmlformats.org/officeDocument/2006/relationships" r:id="rId1"/>
            </a:rPr>
            <a:t>по обучению детей прыжкам со скакалкой</a:t>
          </a:r>
          <a:r>
            <a:rPr lang="ru-RU" sz="800" i="1" kern="1200" dirty="0"/>
            <a:t>.</a:t>
          </a:r>
          <a:endParaRPr lang="ru-RU" sz="800" kern="1200" dirty="0"/>
        </a:p>
      </dsp:txBody>
      <dsp:txXfrm>
        <a:off x="5853141" y="3560195"/>
        <a:ext cx="1968045" cy="1538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CD4BA-E2E0-410F-A574-924B840BE420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5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A3578-EB6A-4B16-9223-CFDC1B1FA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5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4C79109-4EAA-44D4-952E-69A5719E788E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A4BDBE2-40BA-4D78-925A-1645AFB36C9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WzT3u-Tee0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s://chelrope.ru/blog/item/pravilnaya-skakalka-dlya-tryukov-i-fitnesa" TargetMode="External"/><Relationship Id="rId7" Type="http://schemas.openxmlformats.org/officeDocument/2006/relationships/diagramColors" Target="../diagrams/colors8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3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Q3qpMgJ9kVrnDA" TargetMode="External"/><Relationship Id="rId2" Type="http://schemas.openxmlformats.org/officeDocument/2006/relationships/hyperlink" Target="https://yadi.sk/i/cdIkQId6gVM3gg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g"/><Relationship Id="rId5" Type="http://schemas.openxmlformats.org/officeDocument/2006/relationships/hyperlink" Target="https://drive.google.com/folderview?id=16PsrZOyySdAb-JzrNdcHB093Nq5lmpw5" TargetMode="External"/><Relationship Id="rId4" Type="http://schemas.openxmlformats.org/officeDocument/2006/relationships/hyperlink" Target="https://yadi.sk/d/2spnFrv4KPFjRA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0.jpg"/><Relationship Id="rId7" Type="http://schemas.openxmlformats.org/officeDocument/2006/relationships/diagramColors" Target="../diagrams/colors16.xml"/><Relationship Id="rId2" Type="http://schemas.openxmlformats.org/officeDocument/2006/relationships/hyperlink" Target="https://yadi.sk/d/636nxStOf55icQ" TargetMode="Externa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touch/preview?filmId=11340749659077753619&amp;url=http://www.youtube.com/watch?v%3D_Jymo2MfCdI&amp;text=%D0%9C%D0%B0%D1%81%D1%82%D0%B5%D1%80-%D0%BA%D0%BB%D0%B0%D1%81%D1%81%20%22%D0%A1%D0%BA%D0%B8%D0%BF%D0%BF%D0%B8%D0%BD%D0%B3%20%D0%B2%20%D1%88%D0%BA%D0%BE%D0%BB%D0%B5%22.&amp;path=sharelink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2;&#1080;&#1087;&#1080;&#1085;&#1075;/&#1055;&#1088;&#1086;&#1075;&#1088;&#1072;&#1084;&#1084;&#1072;%20&#1089;&#1082;&#1080;&#1087;&#1087;&#1080;&#1085;&#1075;%20&#1055;&#1090;&#1091;&#1096;&#1082;&#1086;%20,&#1053;.&#1053;%20(3).doc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drive.google.com/file/d/1hm4VXq5yoXg1AcQ3uyKWyDHANbAbGzTs/view?usp=sharin" TargetMode="External"/><Relationship Id="rId7" Type="http://schemas.openxmlformats.org/officeDocument/2006/relationships/hyperlink" Target="https://drive.google.com/file/d/1fIKjEeaivJ_PvwtFaCx7Koyr04m6I3Qa/view?usp=sharin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hyperlink" Target="https://drive.google.com/file/d/1mbMR6-C95HXwiHyHPHRXD5PnEepd1Xlo/view?usp=sharing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-VsF09NVifGqZEBCc5Do907Pqc8Gmt4o/view?usp=sharin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XKxNY3qav8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2919" y="142292"/>
            <a:ext cx="559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</a:schemeClr>
                </a:solidFill>
              </a:rPr>
              <a:t>МИНИСТЕРСТВО  ПРОСВЕЩЕНИЯ  РОССИЙСКОЙ ФЕДЕРАЦИИ</a:t>
            </a:r>
          </a:p>
          <a:p>
            <a:pPr algn="ctr"/>
            <a:r>
              <a:rPr lang="ru-RU" sz="1200" b="1" dirty="0">
                <a:solidFill>
                  <a:schemeClr val="tx1">
                    <a:lumMod val="95000"/>
                  </a:schemeClr>
                </a:solidFill>
              </a:rPr>
              <a:t>ФГБУ «ФЕДЕРАЛЬНЫЙ ЦЕНТР</a:t>
            </a:r>
            <a:r>
              <a:rPr lang="en-US" sz="12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tx1">
                    <a:lumMod val="95000"/>
                  </a:schemeClr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Picture 3" descr="ЛОГО 1">
            <a:extLst>
              <a:ext uri="{FF2B5EF4-FFF2-40B4-BE49-F238E27FC236}">
                <a16:creationId xmlns:a16="http://schemas.microsoft.com/office/drawing/2014/main" id="{47FDA84E-49BD-4AFC-BF03-307C1E87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3" y="109975"/>
            <a:ext cx="640773" cy="7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6275" y="2018212"/>
            <a:ext cx="4572000" cy="20574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ИНТЕРАКТИВНЫЙ МОДУЛЬ ДЛЯ УРОЧНОЙ И ВНЕУРОЧНОЙ ДЕЯТЕЛЬНОСТИ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ПО РОУП СКИППИНГУ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120149" y="4393977"/>
            <a:ext cx="4687151" cy="1920240"/>
          </a:xfrm>
        </p:spPr>
        <p:txBody>
          <a:bodyPr>
            <a:normAutofit/>
          </a:bodyPr>
          <a:lstStyle/>
          <a:p>
            <a:r>
              <a:rPr lang="ru-RU" sz="1800" dirty="0"/>
              <a:t>Автор</a:t>
            </a:r>
          </a:p>
          <a:p>
            <a:r>
              <a:rPr lang="ru-RU" sz="1800" dirty="0" err="1"/>
              <a:t>Полторыхина</a:t>
            </a:r>
            <a:r>
              <a:rPr lang="ru-RU" sz="1800" dirty="0"/>
              <a:t> Е.Ю. учитель физической культуры ГБОУ г. Москвы «Школа №1409», тренер сборной России и руководитель ОФСО «Федерации спортивной скакали, </a:t>
            </a:r>
            <a:r>
              <a:rPr lang="ru-RU" sz="1800" dirty="0" err="1"/>
              <a:t>джамп</a:t>
            </a:r>
            <a:r>
              <a:rPr lang="ru-RU" sz="1800" dirty="0"/>
              <a:t> </a:t>
            </a:r>
            <a:r>
              <a:rPr lang="ru-RU" sz="1800" dirty="0" err="1"/>
              <a:t>роуп</a:t>
            </a:r>
            <a:r>
              <a:rPr lang="ru-RU" sz="1800" dirty="0"/>
              <a:t> и </a:t>
            </a:r>
            <a:r>
              <a:rPr lang="ru-RU" sz="1800" dirty="0" err="1"/>
              <a:t>роуп</a:t>
            </a:r>
            <a:r>
              <a:rPr lang="ru-RU" sz="1800" dirty="0"/>
              <a:t> </a:t>
            </a:r>
            <a:r>
              <a:rPr lang="ru-RU" sz="1800" dirty="0" err="1"/>
              <a:t>скиппинга</a:t>
            </a:r>
            <a:r>
              <a:rPr lang="ru-RU" sz="1800" dirty="0"/>
              <a:t> России»</a:t>
            </a:r>
          </a:p>
          <a:p>
            <a:endParaRPr lang="ru-RU" sz="1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3269"/>
          <a:stretch>
            <a:fillRect/>
          </a:stretch>
        </p:blipFill>
        <p:spPr/>
      </p:pic>
      <p:sp>
        <p:nvSpPr>
          <p:cNvPr id="3" name="Прямоугольник 2"/>
          <p:cNvSpPr/>
          <p:nvPr/>
        </p:nvSpPr>
        <p:spPr>
          <a:xfrm>
            <a:off x="6557555" y="78045"/>
            <a:ext cx="5355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ОБЩЕРОССИЙСКАЯ ФИЗКУЛЬТУРНО-СПОРТИВНАЯ ОБЩЕСТВЕННАЯ ОРГАНИЗАЦИЯ "ФЕДЕРАЦИЯ СПОРТИВНОЙ СКАКАЛКИ, ДЖАМП РОУП И РОУП СКИППИНГА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13435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77849" y="1822265"/>
            <a:ext cx="3596752" cy="1260566"/>
          </a:xfrm>
        </p:spPr>
        <p:txBody>
          <a:bodyPr>
            <a:noAutofit/>
          </a:bodyPr>
          <a:lstStyle/>
          <a:p>
            <a:r>
              <a:rPr lang="ru-RU" sz="2400" i="1" dirty="0" err="1">
                <a:solidFill>
                  <a:schemeClr val="bg1"/>
                </a:solidFill>
              </a:rPr>
              <a:t>Роуп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скиппинг</a:t>
            </a:r>
            <a:r>
              <a:rPr lang="ru-RU" sz="2400" i="1" dirty="0">
                <a:solidFill>
                  <a:schemeClr val="bg1"/>
                </a:solidFill>
              </a:rPr>
              <a:t> (спортивная скакалка) как вид спорта</a:t>
            </a:r>
            <a:br>
              <a:rPr lang="ru-RU" sz="2400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108" y="140567"/>
            <a:ext cx="3496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89551" y="156756"/>
            <a:ext cx="6460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400" b="1" dirty="0">
                <a:solidFill>
                  <a:schemeClr val="bg1"/>
                </a:solidFill>
              </a:rPr>
              <a:t>Преимущества и ценности </a:t>
            </a:r>
            <a:r>
              <a:rPr lang="ru-RU" sz="2400" b="1" dirty="0" err="1">
                <a:solidFill>
                  <a:schemeClr val="bg1"/>
                </a:solidFill>
              </a:rPr>
              <a:t>роуп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скиппинга</a:t>
            </a:r>
            <a:r>
              <a:rPr lang="ru-RU" sz="2400" b="1" dirty="0">
                <a:solidFill>
                  <a:schemeClr val="bg1"/>
                </a:solidFill>
              </a:rPr>
              <a:t>: (визуализация)  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31" name="TextBox 30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  <p:pic>
          <p:nvPicPr>
            <p:cNvPr id="32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45270263"/>
              </p:ext>
            </p:extLst>
          </p:nvPr>
        </p:nvGraphicFramePr>
        <p:xfrm>
          <a:off x="3689551" y="987754"/>
          <a:ext cx="8341342" cy="547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18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8408352" y="-248470"/>
            <a:ext cx="3482975" cy="2070735"/>
          </a:xfrm>
          <a:prstGeom prst="rect">
            <a:avLst/>
          </a:prstGeom>
          <a:ln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>
          <a:xfrm>
            <a:off x="144480" y="4041944"/>
            <a:ext cx="3274423" cy="2455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490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0150" y="581298"/>
            <a:ext cx="4572000" cy="790303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Выбор инвентаря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pic>
        <p:nvPicPr>
          <p:cNvPr id="1029" name="Picture 5" descr="C:\Users\Николай\Desktop\34524235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08" y="1626241"/>
            <a:ext cx="5030316" cy="28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20" y="3827415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9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7282" y="266156"/>
            <a:ext cx="6004165" cy="3951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КАК ВЫБРАТЬ ДЛИНУ СКАКАЛКИ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14308" y="683080"/>
            <a:ext cx="5186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Скакалки существуют нескольких видов и сильно отличаются между собой, поэтому сначала нужно </a:t>
            </a:r>
            <a:r>
              <a:rPr lang="ru-RU" dirty="0">
                <a:hlinkClick r:id="rId3"/>
              </a:rPr>
              <a:t>выбрать </a:t>
            </a:r>
            <a:r>
              <a:rPr lang="ru-RU">
                <a:hlinkClick r:id="rId3"/>
              </a:rPr>
              <a:t>подходящую модель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58189963"/>
              </p:ext>
            </p:extLst>
          </p:nvPr>
        </p:nvGraphicFramePr>
        <p:xfrm>
          <a:off x="6372826" y="1911210"/>
          <a:ext cx="5869709" cy="3660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518073" y="2692705"/>
            <a:ext cx="26739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i="1" dirty="0"/>
              <a:t>Встать на середину шнура одной ногой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ru-RU" i="1" dirty="0"/>
              <a:t>Вытянуть рукоятки вертикально вверх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ru-RU" i="1" dirty="0"/>
              <a:t>Определить на какой высоте они находятся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72146" y="559723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Существуют три основных размера или уровня длины, каждый из которых дает свой тренировочный эффект и соответствует определенной степени подготовки спортсмена: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518073" y="5623882"/>
            <a:ext cx="2593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i="1" dirty="0"/>
              <a:t>До плеча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ru-RU" i="1" dirty="0"/>
              <a:t>До верха груди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ru-RU" i="1" dirty="0"/>
              <a:t>До низа груди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8547751" y="59501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Хорда 13"/>
          <p:cNvSpPr/>
          <p:nvPr/>
        </p:nvSpPr>
        <p:spPr>
          <a:xfrm>
            <a:off x="1844967" y="5278028"/>
            <a:ext cx="549558" cy="549558"/>
          </a:xfrm>
          <a:prstGeom prst="chord">
            <a:avLst>
              <a:gd name="adj1" fmla="val 16200000"/>
              <a:gd name="adj2" fmla="val 162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7867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72589" y="140567"/>
            <a:ext cx="6819704" cy="463732"/>
          </a:xfrm>
        </p:spPr>
        <p:txBody>
          <a:bodyPr/>
          <a:lstStyle/>
          <a:p>
            <a:pPr algn="ctr"/>
            <a:r>
              <a:rPr lang="ru-RU" i="1" dirty="0"/>
              <a:t>ДЛИНЫ СКАКАЛКИ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" y="1240675"/>
            <a:ext cx="3532909" cy="790303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ru-RU" i="1" dirty="0">
                <a:solidFill>
                  <a:schemeClr val="bg1"/>
                </a:solidFill>
              </a:rPr>
              <a:t>Выбор </a:t>
            </a:r>
          </a:p>
          <a:p>
            <a:pPr defTabSz="914400"/>
            <a:r>
              <a:rPr lang="ru-RU" i="1" dirty="0">
                <a:solidFill>
                  <a:schemeClr val="bg1"/>
                </a:solidFill>
              </a:rPr>
              <a:t>инвентаря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>
          <a:xfrm>
            <a:off x="152398" y="3200233"/>
            <a:ext cx="3228110" cy="2421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5239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51394923"/>
              </p:ext>
            </p:extLst>
          </p:nvPr>
        </p:nvGraphicFramePr>
        <p:xfrm>
          <a:off x="3846945" y="9690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7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79862" y="0"/>
            <a:ext cx="6819704" cy="1101248"/>
          </a:xfrm>
        </p:spPr>
        <p:txBody>
          <a:bodyPr/>
          <a:lstStyle/>
          <a:p>
            <a:r>
              <a:rPr lang="ru-RU" i="1" dirty="0"/>
              <a:t>ТАБЛИЦА ДЛИНЫ СКАКАЛКИ ОТ РОСТА СПОРТСМЕНА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" y="1240675"/>
            <a:ext cx="3532909" cy="790303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ru-RU" i="1" dirty="0">
                <a:solidFill>
                  <a:schemeClr val="bg1"/>
                </a:solidFill>
              </a:rPr>
              <a:t>Выбор </a:t>
            </a:r>
          </a:p>
          <a:p>
            <a:pPr defTabSz="914400"/>
            <a:r>
              <a:rPr lang="ru-RU" i="1" dirty="0">
                <a:solidFill>
                  <a:schemeClr val="bg1"/>
                </a:solidFill>
              </a:rPr>
              <a:t>инвентаря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>
          <a:xfrm>
            <a:off x="152398" y="3200233"/>
            <a:ext cx="3228110" cy="2421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682409"/>
              </p:ext>
            </p:extLst>
          </p:nvPr>
        </p:nvGraphicFramePr>
        <p:xfrm>
          <a:off x="4254645" y="798464"/>
          <a:ext cx="7549429" cy="5802778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2074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6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833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Рост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 спортсмена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Длина скакалки вместе с рукоятками при уровне подготовки (в сантиметрах)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Начальный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Средний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Профи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190-200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180-185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165-170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200-210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190-195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175-180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210-220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200-205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185-190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215-225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205-210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190-195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225-235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210-215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195-200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225-235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215-220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200-205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235-245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220-225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205-210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240-250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225-230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210-215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245-255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230-235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215-220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250-260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235-240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220-225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255-265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240-245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225-230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260-270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245-250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230-235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265-275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250-255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235-240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275-285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255-260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240-245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280-290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260-265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245-250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285-295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270-275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250-255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295-305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275-280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255-260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300-310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280-285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260-265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9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195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310-320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290-295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270-275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081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315-325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295-300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275-280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64" marR="39564" marT="39564" marB="39564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239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</p:spTree>
    <p:extLst>
      <p:ext uri="{BB962C8B-B14F-4D97-AF65-F5344CB8AC3E}">
        <p14:creationId xmlns:p14="http://schemas.microsoft.com/office/powerpoint/2010/main" val="2373840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79862" y="0"/>
            <a:ext cx="6819704" cy="463732"/>
          </a:xfrm>
        </p:spPr>
        <p:txBody>
          <a:bodyPr/>
          <a:lstStyle/>
          <a:p>
            <a:r>
              <a:rPr lang="ru-RU" i="1" dirty="0"/>
              <a:t>НЕСКОЛЬКО СОВЕТОВ ПО ВЫБОРУ СКАКАЛКИ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" y="1240675"/>
            <a:ext cx="3532909" cy="790303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ru-RU" i="1" dirty="0">
                <a:solidFill>
                  <a:schemeClr val="bg1"/>
                </a:solidFill>
              </a:rPr>
              <a:t>Выбор </a:t>
            </a:r>
          </a:p>
          <a:p>
            <a:pPr defTabSz="914400"/>
            <a:r>
              <a:rPr lang="ru-RU" i="1" dirty="0">
                <a:solidFill>
                  <a:schemeClr val="bg1"/>
                </a:solidFill>
              </a:rPr>
              <a:t>инвентаря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>
          <a:xfrm>
            <a:off x="152398" y="3200233"/>
            <a:ext cx="3228110" cy="2421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5239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00577946"/>
              </p:ext>
            </p:extLst>
          </p:nvPr>
        </p:nvGraphicFramePr>
        <p:xfrm>
          <a:off x="3782290" y="-6783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1629798"/>
              </p:ext>
            </p:extLst>
          </p:nvPr>
        </p:nvGraphicFramePr>
        <p:xfrm>
          <a:off x="2895599" y="3637512"/>
          <a:ext cx="8128000" cy="310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30682" r="51978" b="29924"/>
          <a:stretch/>
        </p:blipFill>
        <p:spPr bwMode="auto">
          <a:xfrm>
            <a:off x="6830291" y="2609683"/>
            <a:ext cx="1413618" cy="71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8" t="73769" r="61074" b="6345"/>
          <a:stretch/>
        </p:blipFill>
        <p:spPr bwMode="auto">
          <a:xfrm>
            <a:off x="5701143" y="5975903"/>
            <a:ext cx="1094509" cy="504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1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8742" y="889043"/>
            <a:ext cx="4572000" cy="790303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tx1"/>
                </a:solidFill>
              </a:rPr>
              <a:t>Рекомендации по технике безопасности на занятиях </a:t>
            </a:r>
            <a:r>
              <a:rPr lang="ru-RU" sz="2400" i="1" dirty="0" err="1">
                <a:solidFill>
                  <a:schemeClr val="tx1"/>
                </a:solidFill>
              </a:rPr>
              <a:t>роуп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скиппингом</a:t>
            </a:r>
            <a:r>
              <a:rPr lang="ru-RU" sz="2400" i="1" dirty="0">
                <a:solidFill>
                  <a:schemeClr val="tx1"/>
                </a:solidFill>
              </a:rPr>
              <a:t> (спортивной скакалке)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21914550"/>
              </p:ext>
            </p:extLst>
          </p:nvPr>
        </p:nvGraphicFramePr>
        <p:xfrm>
          <a:off x="6714308" y="1747733"/>
          <a:ext cx="5078763" cy="511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8" name="TextBox 7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Далее</a:t>
              </a:r>
            </a:p>
          </p:txBody>
        </p:sp>
        <p:pic>
          <p:nvPicPr>
            <p:cNvPr id="9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>
          <a:xfrm>
            <a:off x="1037309" y="1193402"/>
            <a:ext cx="5608320" cy="4206240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9022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8742" y="889043"/>
            <a:ext cx="4572000" cy="790303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tx1"/>
                </a:solidFill>
              </a:rPr>
              <a:t>Рекомендации по технике безопасности на занятиях </a:t>
            </a:r>
            <a:r>
              <a:rPr lang="ru-RU" sz="2400" i="1" dirty="0" err="1">
                <a:solidFill>
                  <a:schemeClr val="tx1"/>
                </a:solidFill>
              </a:rPr>
              <a:t>роуп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скиппингом</a:t>
            </a:r>
            <a:r>
              <a:rPr lang="ru-RU" sz="2400" i="1" dirty="0">
                <a:solidFill>
                  <a:schemeClr val="tx1"/>
                </a:solidFill>
              </a:rPr>
              <a:t> (спортивной скакалке)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517169504"/>
              </p:ext>
            </p:extLst>
          </p:nvPr>
        </p:nvGraphicFramePr>
        <p:xfrm>
          <a:off x="6714308" y="1747733"/>
          <a:ext cx="5078763" cy="511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>
          <a:xfrm>
            <a:off x="1037309" y="1193402"/>
            <a:ext cx="5608320" cy="4206240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477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8742" y="889043"/>
            <a:ext cx="4572000" cy="790303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tx1"/>
                </a:solidFill>
              </a:rPr>
              <a:t>Рекомендации по технике безопасности на занятиях </a:t>
            </a:r>
            <a:r>
              <a:rPr lang="ru-RU" sz="2400" i="1" dirty="0" err="1">
                <a:solidFill>
                  <a:schemeClr val="tx1"/>
                </a:solidFill>
              </a:rPr>
              <a:t>роуп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скиппингом</a:t>
            </a:r>
            <a:r>
              <a:rPr lang="ru-RU" sz="2400" i="1" dirty="0">
                <a:solidFill>
                  <a:schemeClr val="tx1"/>
                </a:solidFill>
              </a:rPr>
              <a:t> (спортивной скакалке)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16359633"/>
              </p:ext>
            </p:extLst>
          </p:nvPr>
        </p:nvGraphicFramePr>
        <p:xfrm>
          <a:off x="6714308" y="1747733"/>
          <a:ext cx="5078763" cy="511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8" name="TextBox 7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Далее</a:t>
              </a:r>
            </a:p>
          </p:txBody>
        </p:sp>
        <p:pic>
          <p:nvPicPr>
            <p:cNvPr id="9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>
            <a:fillRect/>
          </a:stretch>
        </p:blipFill>
        <p:spPr>
          <a:xfrm>
            <a:off x="1037309" y="1193402"/>
            <a:ext cx="5608320" cy="4206240"/>
          </a:xfrm>
          <a:prstGeom prst="rect">
            <a:avLst/>
          </a:prstGeo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938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581297"/>
            <a:ext cx="4572000" cy="20574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Общие рекомендации при обучение техники выполнения базовых прыжков с одной скакалкой</a:t>
            </a:r>
            <a:r>
              <a:rPr lang="ru-RU" dirty="0">
                <a:solidFill>
                  <a:schemeClr val="tx1"/>
                </a:solidFill>
              </a:rPr>
              <a:t>   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107087" y="2774182"/>
            <a:ext cx="4572000" cy="3286984"/>
          </a:xfrm>
        </p:spPr>
        <p:txBody>
          <a:bodyPr>
            <a:normAutofit fontScale="92500" lnSpcReduction="10000"/>
          </a:bodyPr>
          <a:lstStyle/>
          <a:p>
            <a:r>
              <a:rPr lang="ru-RU" sz="1500" b="1" dirty="0"/>
              <a:t>КАК ПРАВИЛЬНО ПРЫГАТЬ НА СКАКАЛКЕ</a:t>
            </a:r>
          </a:p>
          <a:p>
            <a:endParaRPr lang="ru-RU" sz="1500" b="1" dirty="0"/>
          </a:p>
          <a:p>
            <a:r>
              <a:rPr lang="ru-RU" dirty="0"/>
              <a:t>-Во время тренировок держите спину прямо, руки прижмите к корпусу (Подпрыгивайте примерно на 2,5 см от пола.</a:t>
            </a:r>
            <a:r>
              <a:rPr lang="ru-RU" b="1" dirty="0"/>
              <a:t> </a:t>
            </a:r>
            <a:r>
              <a:rPr lang="ru-RU" dirty="0"/>
              <a:t>Во время подпрыгиваний вращать нужно только кистью, а не всей рукой до локтя.</a:t>
            </a:r>
            <a:br>
              <a:rPr lang="ru-RU" dirty="0"/>
            </a:br>
            <a:r>
              <a:rPr lang="ru-RU" dirty="0"/>
              <a:t>-Высоко подпрыгивать не нужно. Отталкивайтесь полностью всей стопой для равномерной нагрузки на мышцы голеностопа, а приземляйтесь на носочки. Касаться пола пятками нельзя.</a:t>
            </a:r>
            <a:br>
              <a:rPr lang="ru-RU" dirty="0"/>
            </a:br>
            <a:r>
              <a:rPr lang="ru-RU" dirty="0"/>
              <a:t>-Используйте для тренировок кроссовки, чтобы надежно фиксировать стопы.</a:t>
            </a:r>
          </a:p>
          <a:p>
            <a:r>
              <a:rPr lang="ru-RU" dirty="0"/>
              <a:t>-Средний пульс не должен превышать 145 ударов в минуту - это аналогично значению метаболического эквивалента при скорости бега в 12 км/час. </a:t>
            </a:r>
          </a:p>
          <a:p>
            <a:r>
              <a:rPr lang="ru-RU" dirty="0"/>
              <a:t>-Правильная положение: локти прижаты к телу, ладони смотрят вперед, руки немного ниже талии на расстоянии примерно 25-30 см от тела.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9" name="TextBox 8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Далее</a:t>
              </a:r>
            </a:p>
          </p:txBody>
        </p:sp>
        <p:pic>
          <p:nvPicPr>
            <p:cNvPr id="10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10903130" y="6309832"/>
            <a:ext cx="1280163" cy="679269"/>
            <a:chOff x="10750730" y="6157432"/>
            <a:chExt cx="1280163" cy="679269"/>
          </a:xfrm>
        </p:grpSpPr>
        <p:sp>
          <p:nvSpPr>
            <p:cNvPr id="12" name="TextBox 11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Далее</a:t>
              </a:r>
            </a:p>
          </p:txBody>
        </p:sp>
        <p:pic>
          <p:nvPicPr>
            <p:cNvPr id="13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7531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3820"/>
          <a:stretch>
            <a:fillRect/>
          </a:stretch>
        </p:blipFill>
        <p:spPr>
          <a:xfrm>
            <a:off x="459740" y="4732337"/>
            <a:ext cx="2675351" cy="200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3820"/>
          <a:stretch>
            <a:fillRect/>
          </a:stretch>
        </p:blipFill>
        <p:spPr>
          <a:xfrm>
            <a:off x="581660" y="7937"/>
            <a:ext cx="2675351" cy="200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81115879"/>
              </p:ext>
            </p:extLst>
          </p:nvPr>
        </p:nvGraphicFramePr>
        <p:xfrm>
          <a:off x="215900" y="7937"/>
          <a:ext cx="11756465" cy="672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666308" y="1306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r="6432"/>
          <a:stretch>
            <a:fillRect/>
          </a:stretch>
        </p:blipFill>
        <p:spPr>
          <a:xfrm>
            <a:off x="6162303" y="4835986"/>
            <a:ext cx="2398197" cy="1798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8857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222986"/>
            <a:ext cx="3474720" cy="1828800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Общие рекомендации при обучение техники выполнения базовых прыжков с одной скакалкой</a:t>
            </a:r>
            <a:r>
              <a:rPr lang="ru-RU" sz="2400" dirty="0">
                <a:solidFill>
                  <a:schemeClr val="bg1"/>
                </a:solidFill>
              </a:rPr>
              <a:t>   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3971107" y="133310"/>
            <a:ext cx="6858001" cy="323165"/>
          </a:xfrm>
        </p:spPr>
        <p:txBody>
          <a:bodyPr>
            <a:normAutofit/>
          </a:bodyPr>
          <a:lstStyle/>
          <a:p>
            <a:r>
              <a:rPr lang="ru-RU" sz="1600" b="1" cap="all" dirty="0">
                <a:solidFill>
                  <a:schemeClr val="bg1"/>
                </a:solidFill>
              </a:rPr>
              <a:t>Алгоритм обучения прыжкам на одиночной </a:t>
            </a:r>
            <a:r>
              <a:rPr lang="ru-RU" sz="1600" b="1" cap="all" dirty="0" err="1">
                <a:solidFill>
                  <a:schemeClr val="bg1"/>
                </a:solidFill>
              </a:rPr>
              <a:t>сакалке</a:t>
            </a:r>
            <a:endParaRPr lang="ru-RU" sz="1600" b="1" dirty="0">
              <a:solidFill>
                <a:schemeClr val="bg1"/>
              </a:solidFill>
            </a:endParaRPr>
          </a:p>
          <a:p>
            <a:endParaRPr lang="ru-RU" sz="1500" b="1" dirty="0">
              <a:solidFill>
                <a:schemeClr val="bg1"/>
              </a:solidFill>
            </a:endParaRPr>
          </a:p>
          <a:p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9" y="3699296"/>
            <a:ext cx="3181077" cy="2118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-1" y="133310"/>
            <a:ext cx="3971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619890"/>
              </p:ext>
            </p:extLst>
          </p:nvPr>
        </p:nvGraphicFramePr>
        <p:xfrm>
          <a:off x="3709851" y="621080"/>
          <a:ext cx="8112035" cy="5984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8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Этапы обучения  прыжкам на скакалке: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Общие рекомендации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800" cap="all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1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Круговое вращение рук в плечевых и лучезапястных суставах. Сначала нужно научиться вращать руками (одновременно ) вперед и назад, стоя на полу (без прыжков).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Использовать в виде тренажёра ручки скакали или специализированный инвентарь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1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Далее начинаем перебрасывание скакалки вперед и назад без прыжков.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Для того, чтобы проще донести для обучающихся, можно использовать мяч. Мяч кладем пред ним и рекомендуем поймать его, выполняя эту задачу у обучающего непроизвольно получается движение – перебрасывание.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Прыжки через длинную скакалку или веревку. Двое родителей вращают скакалку, а ребенок через нее перепрыгивает - тут нужно научиться видеть скакалку и подпрыгивать в тот момент, когда скакалка приближается к ногам.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Важно прыгать в одном темпе.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Вместо этого упражнения можно прыгать вдвоем в одну скакалку.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Прыжки на ногах без скакалки. Стараемся прыгать в одном темпе, на носочках, на одном месте, не сгибая ноги.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Так же можно использовать лежащую скакалку на полу, выполняя через нее ряд прыжков.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Обучение технике прыжка – без использования скакалки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Обучайте новым навыкам без использования скакалки. Это помогает спортсмену   правильно освоить технику прыжка без помех от скакалки – это помогает избежать расстройства по поводу неудачных попыток.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Обучение технике вращения – скакалки вращаются рядом с корпусом, без прыжка.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Держите локти близко к телу (вращение скакалки инициируется в запястьях и выполняется, когда руки находятся на уровне талии или бёдер).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Обучение технике вращения скакалкой в прыжке - скакалки вращаются рядом с корпусом с одновременным прыжком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Во время прыжков со скакалкой смотрите прямо перед собой на стену – это помогает сохранять баланс и правильное положение тела.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Обучение основному прыжку на двух ногах – поймать скакалку носками не перепрыгивая.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Практикуйте новые навыки работы ногами во время разминки, это даст возможность попробовать новую технику прыжков и закрепить полученные ранее навыки.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13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Один прыжок через скакалку с обратным вращением. Делаем замах руками и перепрыгиваем через скакалку в тот момент, когда она приближается к ногам. После приземления руки продолжают вращение и делают очередной замах.</a:t>
                      </a:r>
                      <a:br>
                        <a:rPr lang="ru-RU" sz="800">
                          <a:effectLst/>
                        </a:rPr>
                      </a:b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Очень важно не делать замах и подскок одновременно! В этом случае подпрыгивать приходится выше и быстрее дергать руками, что очень сильно затрудняет прыжки подряд.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Прыжки: 1 прыжок-2 прыжка-10 прыжков-20 прыжков-50 прыжков-100 прыжков.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Включите музыку, она помогает спортсмену задать нужный ритм. Стараемся сделать сначала два прыжка, потом три и так далее, но схема всегда одна - сначала замах, а потом уже подскок.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65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Прыжку назад обучают в той же последовательности, но обратите внимание на тенденцию к поднятию рук.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Важную особенность: для детей более естественно вращение рук назад - поэтому начинать нужно с прыжков с обратным вращением скакалки.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Это легко проверить:</a:t>
                      </a:r>
                      <a:br>
                        <a:rPr lang="ru-RU" sz="800" u="sng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поднимите руку вверх - она сначала вытянется вперед, а потом уже поднимется к потолку, ну а если мы завершим оборот, то получится вращение назад.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kern="1800" cap="all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95" marR="4619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0955751" y="6157432"/>
            <a:ext cx="1280163" cy="679269"/>
            <a:chOff x="10750730" y="6157432"/>
            <a:chExt cx="1280163" cy="679269"/>
          </a:xfrm>
        </p:grpSpPr>
        <p:sp>
          <p:nvSpPr>
            <p:cNvPr id="9" name="TextBox 8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Далее</a:t>
              </a:r>
            </a:p>
          </p:txBody>
        </p:sp>
        <p:pic>
          <p:nvPicPr>
            <p:cNvPr id="10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6473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458513"/>
            <a:ext cx="3474720" cy="1828800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Общие рекомендации при обучение техники выполнения базовых прыжков с одной скакалкой</a:t>
            </a:r>
            <a:r>
              <a:rPr lang="ru-RU" sz="2400" dirty="0">
                <a:solidFill>
                  <a:schemeClr val="bg1"/>
                </a:solidFill>
              </a:rPr>
              <a:t>    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7" y="3782423"/>
            <a:ext cx="3181077" cy="2118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-1" y="133310"/>
            <a:ext cx="3971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30235" y="152454"/>
            <a:ext cx="6819704" cy="627187"/>
          </a:xfrm>
        </p:spPr>
        <p:txBody>
          <a:bodyPr/>
          <a:lstStyle/>
          <a:p>
            <a:r>
              <a:rPr lang="ru-RU" cap="all" dirty="0"/>
              <a:t>ДЕВЯТЬ ХИТРОСТЕЙ В ТРЕНИРОВКАХ С ДЕТЬМИ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6570630"/>
              </p:ext>
            </p:extLst>
          </p:nvPr>
        </p:nvGraphicFramePr>
        <p:xfrm>
          <a:off x="3677920" y="587828"/>
          <a:ext cx="8128000" cy="6270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0857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i="1" dirty="0">
                <a:solidFill>
                  <a:schemeClr val="tx1"/>
                </a:solidFill>
              </a:rPr>
              <a:t>Обучение техники выполнения скоростных дисциплин (спринт, двойные)и подводящих дисциплин начинающего уровня на примере технических заданий этапов онлайн турнира «JUMP ROPE START»</a:t>
            </a:r>
            <a:r>
              <a:rPr lang="ru-RU" dirty="0"/>
              <a:t> 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146275" y="3610206"/>
            <a:ext cx="4572000" cy="2887576"/>
          </a:xfrm>
        </p:spPr>
        <p:txBody>
          <a:bodyPr>
            <a:normAutofit/>
          </a:bodyPr>
          <a:lstStyle/>
          <a:p>
            <a:r>
              <a:rPr lang="ru-RU" sz="1600" b="1" dirty="0"/>
              <a:t>Спринт</a:t>
            </a:r>
            <a:br>
              <a:rPr lang="ru-RU" sz="1600" dirty="0"/>
            </a:br>
            <a:r>
              <a:rPr lang="ru-RU" sz="1600" dirty="0">
                <a:hlinkClick r:id="rId2"/>
              </a:rPr>
              <a:t>https://yadi.sk/i/cdIkQId6gVM3gg</a:t>
            </a:r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Планка, </a:t>
            </a:r>
            <a:r>
              <a:rPr lang="ru-RU" sz="1600" b="1" dirty="0" err="1"/>
              <a:t>открый</a:t>
            </a:r>
            <a:r>
              <a:rPr lang="ru-RU" sz="1600" b="1" dirty="0"/>
              <a:t>/крест </a:t>
            </a:r>
            <a:r>
              <a:rPr lang="ru-RU" sz="1600" dirty="0"/>
              <a:t>- </a:t>
            </a:r>
            <a:r>
              <a:rPr lang="ru-RU" sz="1600" dirty="0">
                <a:hlinkClick r:id="rId3"/>
              </a:rPr>
              <a:t>https://yadi.sk/d/Q3qpMgJ9kVrnDA</a:t>
            </a:r>
            <a:endParaRPr lang="ru-RU" sz="1600" dirty="0"/>
          </a:p>
          <a:p>
            <a:r>
              <a:rPr lang="ru-RU" sz="1600" b="1" dirty="0"/>
              <a:t>Двойные </a:t>
            </a:r>
            <a:r>
              <a:rPr lang="ru-RU" sz="1600" dirty="0">
                <a:hlinkClick r:id="rId4"/>
              </a:rPr>
              <a:t>https://yadi.sk/d/2spnFrv4KPFjRA</a:t>
            </a:r>
            <a:r>
              <a:rPr lang="ru-RU" sz="1600" dirty="0"/>
              <a:t> </a:t>
            </a:r>
          </a:p>
          <a:p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Презентация турнира</a:t>
            </a:r>
            <a:r>
              <a:rPr lang="ru-RU" sz="1600" dirty="0"/>
              <a:t> </a:t>
            </a:r>
            <a:r>
              <a:rPr lang="ru-RU" sz="1600" dirty="0">
                <a:hlinkClick r:id="rId5"/>
              </a:rPr>
              <a:t>https://drive.google.com/folderview?id=16PsrZOyySdAb-JzrNdcHB093Nq5lmpw5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r="5502"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</p:spTree>
    <p:extLst>
      <p:ext uri="{BB962C8B-B14F-4D97-AF65-F5344CB8AC3E}">
        <p14:creationId xmlns:p14="http://schemas.microsoft.com/office/powerpoint/2010/main" val="3156124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4057" y="0"/>
            <a:ext cx="4572000" cy="2057400"/>
          </a:xfrm>
        </p:spPr>
        <p:txBody>
          <a:bodyPr/>
          <a:lstStyle/>
          <a:p>
            <a:r>
              <a:rPr lang="ru-RU" i="1" dirty="0">
                <a:solidFill>
                  <a:schemeClr val="tx1"/>
                </a:solidFill>
              </a:rPr>
              <a:t>Обучение техники выполнения базовых элементам </a:t>
            </a:r>
            <a:r>
              <a:rPr lang="ru-RU" i="1" dirty="0" err="1">
                <a:solidFill>
                  <a:schemeClr val="tx1"/>
                </a:solidFill>
              </a:rPr>
              <a:t>роуп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скиппинга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380308" y="5778640"/>
            <a:ext cx="4572000" cy="556846"/>
          </a:xfrm>
        </p:spPr>
        <p:txBody>
          <a:bodyPr>
            <a:normAutofit fontScale="70000" lnSpcReduction="20000"/>
          </a:bodyPr>
          <a:lstStyle/>
          <a:p>
            <a:r>
              <a:rPr lang="ru-RU" sz="2000" dirty="0"/>
              <a:t>Презентации для игры «</a:t>
            </a:r>
            <a:r>
              <a:rPr lang="en-US" sz="2000" dirty="0"/>
              <a:t>TWENTY</a:t>
            </a:r>
            <a:r>
              <a:rPr lang="ru-RU" sz="2000" dirty="0"/>
              <a:t>» по двум группам базовых элементов.</a:t>
            </a:r>
          </a:p>
          <a:p>
            <a:r>
              <a:rPr lang="en-US" sz="2000" dirty="0">
                <a:hlinkClick r:id="rId2"/>
              </a:rPr>
              <a:t>https://yadi.sk/d/636nxStOf55icQ</a:t>
            </a:r>
            <a:endParaRPr lang="en-US" sz="2000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12511"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881354" y="2181962"/>
            <a:ext cx="4572000" cy="556846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i="1" dirty="0"/>
              <a:t>Блок из пяти базовых тренировок позволит изучить простые элементы </a:t>
            </a:r>
            <a:r>
              <a:rPr lang="ru-RU" i="1" dirty="0" err="1"/>
              <a:t>роуп</a:t>
            </a:r>
            <a:r>
              <a:rPr lang="ru-RU" i="1" dirty="0"/>
              <a:t> </a:t>
            </a:r>
            <a:r>
              <a:rPr lang="ru-RU" i="1" dirty="0" err="1"/>
              <a:t>скиппинга</a:t>
            </a:r>
            <a:r>
              <a:rPr lang="ru-RU" i="1" dirty="0"/>
              <a:t>. Для тренировки тебе потребуется немного свободного пространства и скакалка.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34225135"/>
              </p:ext>
            </p:extLst>
          </p:nvPr>
        </p:nvGraphicFramePr>
        <p:xfrm>
          <a:off x="7019900" y="3165566"/>
          <a:ext cx="4868092" cy="354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0915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1773" y="189412"/>
            <a:ext cx="4572000" cy="20574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Применение базовых прыжков на уроках физической культуры 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107087" y="2081851"/>
            <a:ext cx="4572000" cy="1920240"/>
          </a:xfrm>
        </p:spPr>
        <p:txBody>
          <a:bodyPr>
            <a:noAutofit/>
          </a:bodyPr>
          <a:lstStyle/>
          <a:p>
            <a:pPr algn="ctr"/>
            <a:r>
              <a:rPr lang="ru-RU" sz="1800" i="1" dirty="0"/>
              <a:t>-РАЗМИНКА  -ОФП  -ИГРЫ</a:t>
            </a:r>
          </a:p>
          <a:p>
            <a:endParaRPr lang="ru-RU" sz="1200" i="1" dirty="0"/>
          </a:p>
          <a:p>
            <a:r>
              <a:rPr lang="ru-RU" b="1" dirty="0"/>
              <a:t>ПРИМЕНЕНИЕ БАЗОВЫХ ПРЫЖКОВ НА УРОКАХ ФИЗИЧЕСКОЙ КУЛЬТУРЫ 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https://drive.google.com/file/d/17hC7uWXEOc9CLWAponmSTLu_eBzFuq7w/view?usp=sharing</a:t>
            </a:r>
          </a:p>
          <a:p>
            <a:endParaRPr lang="ru-RU" sz="1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pic>
        <p:nvPicPr>
          <p:cNvPr id="1026" name="Picture 2" descr="C:\Users\Николай\Desktop\235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24" y="3318313"/>
            <a:ext cx="3503838" cy="229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004" y="4949304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99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028" y="159328"/>
            <a:ext cx="4572000" cy="20574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Методика построения программ по </a:t>
            </a:r>
            <a:r>
              <a:rPr lang="ru-RU" i="1" dirty="0" err="1">
                <a:solidFill>
                  <a:schemeClr val="tx1"/>
                </a:solidFill>
              </a:rPr>
              <a:t>роуп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скиппИнгу</a:t>
            </a:r>
            <a:r>
              <a:rPr lang="ru-RU" i="1" dirty="0">
                <a:solidFill>
                  <a:schemeClr val="tx1"/>
                </a:solidFill>
              </a:rPr>
              <a:t> для секций дополнительного образования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171609" y="2438506"/>
            <a:ext cx="4572000" cy="1920240"/>
          </a:xfrm>
        </p:spPr>
        <p:txBody>
          <a:bodyPr/>
          <a:lstStyle/>
          <a:p>
            <a:r>
              <a:rPr lang="ru-RU" b="1" i="1" dirty="0"/>
              <a:t>Ознакомление с примерной программой по </a:t>
            </a:r>
            <a:r>
              <a:rPr lang="ru-RU" b="1" i="1" dirty="0" err="1"/>
              <a:t>роуп</a:t>
            </a:r>
            <a:r>
              <a:rPr lang="ru-RU" b="1" i="1" dirty="0"/>
              <a:t> </a:t>
            </a:r>
            <a:r>
              <a:rPr lang="ru-RU" b="1" i="1" dirty="0" err="1"/>
              <a:t>скиппигу</a:t>
            </a:r>
            <a:r>
              <a:rPr lang="ru-RU" b="1" i="1" dirty="0"/>
              <a:t> для секций дополнительного образования и внеурочной деятельности</a:t>
            </a:r>
            <a:r>
              <a:rPr lang="ru-RU" dirty="0"/>
              <a:t>    </a:t>
            </a:r>
          </a:p>
          <a:p>
            <a:endParaRPr lang="ru-RU" dirty="0"/>
          </a:p>
        </p:txBody>
      </p:sp>
      <p:pic>
        <p:nvPicPr>
          <p:cNvPr id="12292" name="Picture 4" descr="C:\Users\Николай\Desktop\Скипинг\iJ04EA9A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r="55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pic>
        <p:nvPicPr>
          <p:cNvPr id="11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21214" r="36099" b="11084"/>
          <a:stretch/>
        </p:blipFill>
        <p:spPr bwMode="auto">
          <a:xfrm>
            <a:off x="6838999" y="3283528"/>
            <a:ext cx="5159037" cy="3357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www.freepngimg.com/thumb/youtube/77718-network-youtube-computer-facebook-social-video-icon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745" y="5943500"/>
            <a:ext cx="557743" cy="55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49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9360" y="315843"/>
            <a:ext cx="4572000" cy="1443684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Организация соревнований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987938" y="2415547"/>
            <a:ext cx="4572000" cy="1893216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/>
              <a:t>-ПРИМЕР ПОЛОЖЕНИЙ</a:t>
            </a:r>
            <a:endParaRPr lang="ru-RU" sz="2400" dirty="0"/>
          </a:p>
          <a:p>
            <a:pPr algn="ctr"/>
            <a:r>
              <a:rPr lang="ru-RU" sz="2400" i="1" dirty="0"/>
              <a:t>-СУДЕЙСТВО СКОРОСТНЫХ ДИСЦИПЛИН</a:t>
            </a:r>
            <a:r>
              <a:rPr lang="ru-RU" sz="2400" dirty="0"/>
              <a:t>           </a:t>
            </a:r>
          </a:p>
          <a:p>
            <a:pPr algn="ctr"/>
            <a:r>
              <a:rPr lang="ru-RU" sz="2400" dirty="0"/>
              <a:t>-ВИДЕО С СОРЕВНОВАНИЙ </a:t>
            </a:r>
          </a:p>
          <a:p>
            <a:pPr algn="ctr"/>
            <a:endParaRPr lang="ru-RU" sz="17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</p:spTree>
    <p:extLst>
      <p:ext uri="{BB962C8B-B14F-4D97-AF65-F5344CB8AC3E}">
        <p14:creationId xmlns:p14="http://schemas.microsoft.com/office/powerpoint/2010/main" val="1050883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70676"/>
            <a:ext cx="3459547" cy="1226128"/>
          </a:xfrm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chemeClr val="bg1"/>
                </a:solidFill>
              </a:rPr>
              <a:t>Организация соревнований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4435037" y="140567"/>
            <a:ext cx="6819704" cy="1101248"/>
          </a:xfrm>
        </p:spPr>
        <p:txBody>
          <a:bodyPr>
            <a:normAutofit/>
          </a:bodyPr>
          <a:lstStyle/>
          <a:p>
            <a:pPr algn="ctr"/>
            <a:r>
              <a:rPr lang="ru-RU" i="1" dirty="0"/>
              <a:t>-</a:t>
            </a:r>
            <a:r>
              <a:rPr lang="ru-RU" sz="1700" i="1" dirty="0"/>
              <a:t>ПРИМЕР ПОЛОЖЕНИЙ</a:t>
            </a:r>
            <a:endParaRPr lang="ru-RU" sz="17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>
            <a:fillRect/>
          </a:stretch>
        </p:blipFill>
        <p:spPr>
          <a:xfrm>
            <a:off x="138545" y="3147267"/>
            <a:ext cx="3284727" cy="2462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19545" y="1405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</a:t>
            </a:r>
            <a:r>
              <a:rPr lang="ru-RU" dirty="0"/>
              <a:t>)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03292904"/>
              </p:ext>
            </p:extLst>
          </p:nvPr>
        </p:nvGraphicFramePr>
        <p:xfrm>
          <a:off x="3694544" y="786897"/>
          <a:ext cx="8303491" cy="591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19" y="3192565"/>
            <a:ext cx="357660" cy="3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19" y="1696274"/>
            <a:ext cx="357660" cy="3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19" y="4730420"/>
            <a:ext cx="357660" cy="3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02" y="6245304"/>
            <a:ext cx="357660" cy="3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72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>
          <a:xfrm>
            <a:off x="3959971" y="140567"/>
            <a:ext cx="6819704" cy="11012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1800" b="1" dirty="0"/>
              <a:t> СУДЕЙСКИ СПРАВОЧНИК ПО ИНДИВИДУАЛЬНЫМ ДИЦИПЛИНАМ В НОМИНАЦИЯХ «СКОРОСТЬ», «ВЫНОСЛИВОСТЬ», «СИЛА»</a:t>
            </a:r>
          </a:p>
          <a:p>
            <a:pPr algn="l"/>
            <a:r>
              <a:rPr lang="ru-RU" sz="1800" b="1" dirty="0"/>
              <a:t>ОБЩИЕ ПОЛОЖЕНИЯ </a:t>
            </a:r>
            <a:r>
              <a:rPr lang="ru-RU" sz="1700" dirty="0"/>
              <a:t> 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>
            <a:fillRect/>
          </a:stretch>
        </p:blipFill>
        <p:spPr>
          <a:xfrm>
            <a:off x="207818" y="3834048"/>
            <a:ext cx="3020291" cy="22645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5690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pic>
        <p:nvPicPr>
          <p:cNvPr id="10242" name="Picture 2" descr="C:\Users\Николай\Desktop\Скипинг\iYLI9V1Q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07" y="1909117"/>
            <a:ext cx="3325091" cy="22167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1481512"/>
            <a:ext cx="3459547" cy="1226128"/>
          </a:xfrm>
        </p:spPr>
        <p:txBody>
          <a:bodyPr>
            <a:normAutofit/>
          </a:bodyPr>
          <a:lstStyle/>
          <a:p>
            <a:r>
              <a:rPr lang="ru-RU" sz="3200" i="1" dirty="0">
                <a:solidFill>
                  <a:schemeClr val="bg1"/>
                </a:solidFill>
              </a:rPr>
              <a:t>Организация соревнований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4" t="15341" r="32171" b="5393"/>
          <a:stretch/>
        </p:blipFill>
        <p:spPr bwMode="auto">
          <a:xfrm>
            <a:off x="7306589" y="934787"/>
            <a:ext cx="4412673" cy="57985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772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2376" y="140567"/>
            <a:ext cx="4572000" cy="1352006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Организация соревнований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01792" y="1639692"/>
            <a:ext cx="4572000" cy="450182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i="1" dirty="0"/>
              <a:t>-</a:t>
            </a:r>
            <a:endParaRPr lang="ru-RU" sz="1700" dirty="0"/>
          </a:p>
          <a:p>
            <a:r>
              <a:rPr lang="ru-RU" sz="1700" b="1" dirty="0"/>
              <a:t>1 ЧЕМПИОНАТ </a:t>
            </a:r>
            <a:r>
              <a:rPr lang="ru-RU" sz="1700" dirty="0"/>
              <a:t>Москвы </a:t>
            </a:r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r>
              <a:rPr lang="ru-RU" sz="1700" b="1" dirty="0"/>
              <a:t>2 ЧЕМПИОНАТ </a:t>
            </a:r>
            <a:r>
              <a:rPr lang="ru-RU" sz="1700" dirty="0"/>
              <a:t>России</a:t>
            </a:r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endParaRPr lang="ru-RU" sz="1700" b="1" dirty="0"/>
          </a:p>
          <a:p>
            <a:r>
              <a:rPr lang="ru-RU" sz="1700" b="1" dirty="0"/>
              <a:t>3  ЧЕМПИОНАТ МИРА</a:t>
            </a:r>
            <a:r>
              <a:rPr lang="ru-RU" sz="1700" dirty="0"/>
              <a:t> </a:t>
            </a:r>
            <a:endParaRPr lang="ru-RU" sz="1700" dirty="0">
              <a:effectLst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24053" r="18541" b="14584"/>
          <a:stretch/>
        </p:blipFill>
        <p:spPr bwMode="auto">
          <a:xfrm>
            <a:off x="9518070" y="1307476"/>
            <a:ext cx="2673929" cy="1463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13882" r="18162" b="24716"/>
          <a:stretch/>
        </p:blipFill>
        <p:spPr bwMode="auto">
          <a:xfrm>
            <a:off x="9518071" y="3086751"/>
            <a:ext cx="2679472" cy="1457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16" y="5021110"/>
            <a:ext cx="2619027" cy="132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712" y="4067410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66" y="2303416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71" y="5873832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28710" y="189411"/>
            <a:ext cx="5407130" cy="947057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>
                <a:solidFill>
                  <a:schemeClr val="tx1"/>
                </a:solidFill>
              </a:rPr>
              <a:t>РАЗДЕЛЫ МОДУЛЯ</a:t>
            </a:r>
            <a:br>
              <a:rPr lang="ru-RU" sz="36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111729624"/>
              </p:ext>
            </p:extLst>
          </p:nvPr>
        </p:nvGraphicFramePr>
        <p:xfrm>
          <a:off x="6548845" y="786898"/>
          <a:ext cx="5643155" cy="597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4216"/>
          <a:stretch>
            <a:fillRect/>
          </a:stretch>
        </p:blipFill>
        <p:spPr/>
      </p:pic>
      <p:pic>
        <p:nvPicPr>
          <p:cNvPr id="9" name="Picture 3" descr="C:\Users\Николай\Desktop\п.1.7.ГЗ МОДУЛЬ Разработка интерактвных модулей для уроной и внеурочной дятельности!!\rope%20skipping197.jp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>
            <a:fillRect/>
          </a:stretch>
        </p:blipFill>
        <p:spPr bwMode="auto">
          <a:xfrm rot="21377993">
            <a:off x="2774669" y="1959428"/>
            <a:ext cx="1627514" cy="2272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95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6459" y="107910"/>
            <a:ext cx="4572000" cy="1655576"/>
          </a:xfrm>
        </p:spPr>
        <p:txBody>
          <a:bodyPr>
            <a:normAutofit fontScale="90000"/>
          </a:bodyPr>
          <a:lstStyle/>
          <a:p>
            <a:r>
              <a:rPr lang="ru-RU" i="1" dirty="0" err="1">
                <a:solidFill>
                  <a:schemeClr val="tx1"/>
                </a:solidFill>
              </a:rPr>
              <a:t>Роуп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скиппинг</a:t>
            </a:r>
            <a:r>
              <a:rPr lang="ru-RU" i="1" dirty="0">
                <a:solidFill>
                  <a:schemeClr val="tx1"/>
                </a:solidFill>
              </a:rPr>
              <a:t> (спортивная скакалка) как вид спорта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832767" y="1559337"/>
            <a:ext cx="4572000" cy="1516372"/>
          </a:xfrm>
        </p:spPr>
        <p:txBody>
          <a:bodyPr>
            <a:normAutofit fontScale="92500" lnSpcReduction="10000"/>
          </a:bodyPr>
          <a:lstStyle/>
          <a:p>
            <a:r>
              <a:rPr lang="ru-RU" sz="2400" i="1" dirty="0"/>
              <a:t>-определение вида спорта</a:t>
            </a:r>
            <a:endParaRPr lang="ru-RU" sz="2400" dirty="0"/>
          </a:p>
          <a:p>
            <a:r>
              <a:rPr lang="ru-RU" sz="2400" i="1" dirty="0"/>
              <a:t>-классификация  и описание базовых дисциплин</a:t>
            </a:r>
            <a:endParaRPr lang="ru-RU" sz="2400" dirty="0"/>
          </a:p>
          <a:p>
            <a:r>
              <a:rPr lang="ru-RU" sz="2400" i="1" dirty="0"/>
              <a:t>-преимущества </a:t>
            </a:r>
            <a:r>
              <a:rPr lang="ru-RU" sz="2400" i="1" dirty="0" err="1"/>
              <a:t>роуп</a:t>
            </a:r>
            <a:r>
              <a:rPr lang="ru-RU" sz="2400" i="1" dirty="0"/>
              <a:t> </a:t>
            </a:r>
            <a:r>
              <a:rPr lang="ru-RU" sz="2400" i="1" dirty="0" err="1"/>
              <a:t>скиппинга</a:t>
            </a:r>
            <a:r>
              <a:rPr lang="ru-RU" sz="2400" i="1" dirty="0"/>
              <a:t> </a:t>
            </a:r>
            <a:endParaRPr lang="ru-RU" sz="2400" dirty="0"/>
          </a:p>
          <a:p>
            <a:r>
              <a:rPr lang="ru-RU" sz="2400" i="1" dirty="0"/>
              <a:t>-польза прыжков на скакалке</a:t>
            </a:r>
            <a:endParaRPr lang="ru-RU" sz="24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pic>
        <p:nvPicPr>
          <p:cNvPr id="8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5" t="30682" r="18115" b="14583"/>
          <a:stretch/>
        </p:blipFill>
        <p:spPr bwMode="auto">
          <a:xfrm>
            <a:off x="6913419" y="3228109"/>
            <a:ext cx="4727034" cy="2299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545" y="5201387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685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6459" y="107910"/>
            <a:ext cx="4572000" cy="1655576"/>
          </a:xfrm>
        </p:spPr>
        <p:txBody>
          <a:bodyPr>
            <a:normAutofit fontScale="90000"/>
          </a:bodyPr>
          <a:lstStyle/>
          <a:p>
            <a:r>
              <a:rPr lang="ru-RU" i="1" dirty="0" err="1">
                <a:solidFill>
                  <a:schemeClr val="tx1"/>
                </a:solidFill>
              </a:rPr>
              <a:t>Роуп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i="1" dirty="0" err="1">
                <a:solidFill>
                  <a:schemeClr val="tx1"/>
                </a:solidFill>
              </a:rPr>
              <a:t>скиппинг</a:t>
            </a:r>
            <a:r>
              <a:rPr lang="ru-RU" i="1" dirty="0">
                <a:solidFill>
                  <a:schemeClr val="tx1"/>
                </a:solidFill>
              </a:rPr>
              <a:t> (спортивная скакалка) как вид спорта.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618308" y="1405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РОУП СКИППИНГ</a:t>
            </a:r>
            <a:br>
              <a:rPr lang="ru-RU" dirty="0"/>
            </a:br>
            <a:r>
              <a:rPr lang="ru-RU" dirty="0"/>
              <a:t>(СПОРТИВНАЯ СКАКАЛА)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832767" y="3641330"/>
            <a:ext cx="5189416" cy="2930831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endParaRPr lang="ru-RU" sz="1600" b="1" dirty="0"/>
          </a:p>
          <a:p>
            <a:pPr defTabSz="914400"/>
            <a:r>
              <a:rPr lang="ru-RU" sz="1600" b="1" dirty="0"/>
              <a:t> </a:t>
            </a:r>
          </a:p>
          <a:p>
            <a:pPr defTabSz="914400"/>
            <a:r>
              <a:rPr lang="ru-RU" sz="1600" b="1" dirty="0" err="1"/>
              <a:t>Роуп</a:t>
            </a:r>
            <a:r>
              <a:rPr lang="ru-RU" sz="1600" b="1" dirty="0"/>
              <a:t> </a:t>
            </a:r>
            <a:r>
              <a:rPr lang="ru-RU" sz="1600" b="1" dirty="0" err="1"/>
              <a:t>скиппинг</a:t>
            </a:r>
            <a:r>
              <a:rPr lang="ru-RU" sz="1600" b="1" dirty="0"/>
              <a:t> – это спорт, который включает в себя индивидуальные и командные дисциплины по прыжкам на одной скакалке или с вращением двух и более скакалок. Прыжки выполняются вольным стилем в сочетание с танцами и акробатикой (фристайл) или с определенной техникой движений на скорость, выносливость. Согласно Приказа от 1 октября 2019 года N 784 </a:t>
            </a:r>
            <a:r>
              <a:rPr lang="ru-RU" sz="1600" b="1" dirty="0" err="1"/>
              <a:t>роуп</a:t>
            </a:r>
            <a:r>
              <a:rPr lang="ru-RU" sz="1600" b="1" dirty="0"/>
              <a:t> </a:t>
            </a:r>
            <a:r>
              <a:rPr lang="ru-RU" sz="1600" b="1" dirty="0" err="1"/>
              <a:t>скиппинг</a:t>
            </a:r>
            <a:r>
              <a:rPr lang="ru-RU" sz="1600" b="1" dirty="0"/>
              <a:t> (спортивная скакалка) был признан Министерством спорта и внесен в первый раздел реестра.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25190" r="42287" b="23863"/>
          <a:stretch/>
        </p:blipFill>
        <p:spPr bwMode="auto">
          <a:xfrm>
            <a:off x="7286380" y="1801092"/>
            <a:ext cx="3589439" cy="2019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75543" y="1431760"/>
            <a:ext cx="4017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b="1" dirty="0"/>
              <a:t>ХАРАКТЕРИСТИКА ВИДА СПОРТА</a:t>
            </a:r>
          </a:p>
        </p:txBody>
      </p:sp>
      <p:pic>
        <p:nvPicPr>
          <p:cNvPr id="8" name="Picture 4" descr="https://www.freepngimg.com/thumb/youtube/77718-network-youtube-computer-facebook-social-video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596" y="2168292"/>
            <a:ext cx="476879" cy="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7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048" y="485003"/>
            <a:ext cx="3131127" cy="1792331"/>
          </a:xfrm>
        </p:spPr>
        <p:txBody>
          <a:bodyPr>
            <a:normAutofit/>
          </a:bodyPr>
          <a:lstStyle/>
          <a:p>
            <a:r>
              <a:rPr lang="ru-RU" sz="2000" i="1" dirty="0" err="1">
                <a:solidFill>
                  <a:schemeClr val="bg1"/>
                </a:solidFill>
              </a:rPr>
              <a:t>Роуп</a:t>
            </a:r>
            <a:r>
              <a:rPr lang="ru-RU" sz="2000" i="1" dirty="0">
                <a:solidFill>
                  <a:schemeClr val="bg1"/>
                </a:solidFill>
              </a:rPr>
              <a:t> </a:t>
            </a:r>
            <a:r>
              <a:rPr lang="ru-RU" sz="2000" i="1" dirty="0" err="1">
                <a:solidFill>
                  <a:schemeClr val="bg1"/>
                </a:solidFill>
              </a:rPr>
              <a:t>скиппинг</a:t>
            </a:r>
            <a:r>
              <a:rPr lang="ru-RU" sz="2000" i="1" dirty="0">
                <a:solidFill>
                  <a:schemeClr val="bg1"/>
                </a:solidFill>
              </a:rPr>
              <a:t> (спортивная скакалка) как вид спорта</a:t>
            </a:r>
            <a:br>
              <a:rPr lang="ru-RU" sz="1800" dirty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>
          <a:xfrm>
            <a:off x="301310" y="3810698"/>
            <a:ext cx="3129864" cy="2346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-65317" y="156756"/>
            <a:ext cx="3496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87529" y="2457444"/>
            <a:ext cx="3043645" cy="1421829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ru-RU" sz="1600" b="1" dirty="0"/>
              <a:t>-</a:t>
            </a:r>
            <a:r>
              <a:rPr lang="ru-RU" sz="2400" b="1" dirty="0"/>
              <a:t>Классификация и описание дисциплин:</a:t>
            </a:r>
            <a:endParaRPr lang="ru-RU" sz="2400" dirty="0"/>
          </a:p>
          <a:p>
            <a:pPr defTabSz="914400"/>
            <a:endParaRPr lang="ru-RU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807631757"/>
              </p:ext>
            </p:extLst>
          </p:nvPr>
        </p:nvGraphicFramePr>
        <p:xfrm>
          <a:off x="3657599" y="1365871"/>
          <a:ext cx="8268789" cy="5131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689551" y="156756"/>
            <a:ext cx="47490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НАИМЕНОВАНИЕ СПОРТИВНОЙ ДИСЦИПЛИНЫ: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Личные соревнования (одиночная скакалка)</a:t>
            </a:r>
            <a:endParaRPr lang="ru-RU" sz="2800" i="1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31" name="TextBox 30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  <p:pic>
          <p:nvPicPr>
            <p:cNvPr id="32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409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5446" y="1117123"/>
            <a:ext cx="3596752" cy="1260566"/>
          </a:xfrm>
        </p:spPr>
        <p:txBody>
          <a:bodyPr>
            <a:noAutofit/>
          </a:bodyPr>
          <a:lstStyle/>
          <a:p>
            <a:r>
              <a:rPr lang="ru-RU" sz="2000" i="1" dirty="0" err="1">
                <a:solidFill>
                  <a:schemeClr val="bg1"/>
                </a:solidFill>
              </a:rPr>
              <a:t>Роуп</a:t>
            </a:r>
            <a:r>
              <a:rPr lang="ru-RU" sz="2000" i="1" dirty="0">
                <a:solidFill>
                  <a:schemeClr val="bg1"/>
                </a:solidFill>
              </a:rPr>
              <a:t> </a:t>
            </a:r>
            <a:r>
              <a:rPr lang="ru-RU" sz="2000" i="1" dirty="0" err="1">
                <a:solidFill>
                  <a:schemeClr val="bg1"/>
                </a:solidFill>
              </a:rPr>
              <a:t>скиппинг</a:t>
            </a:r>
            <a:r>
              <a:rPr lang="ru-RU" sz="2000" i="1" dirty="0">
                <a:solidFill>
                  <a:schemeClr val="bg1"/>
                </a:solidFill>
              </a:rPr>
              <a:t> (спортивная скакалка) как вид спорта</a:t>
            </a:r>
            <a:br>
              <a:rPr lang="ru-RU" sz="2400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>
          <a:xfrm>
            <a:off x="301312" y="4150332"/>
            <a:ext cx="3129864" cy="2346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61108" y="140567"/>
            <a:ext cx="3496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1108" y="2604655"/>
            <a:ext cx="3043645" cy="1144739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-</a:t>
            </a:r>
            <a:r>
              <a:rPr lang="ru-RU" sz="2400" b="1" dirty="0">
                <a:solidFill>
                  <a:schemeClr val="bg1"/>
                </a:solidFill>
              </a:rPr>
              <a:t>Классификация и описание дисциплин:</a:t>
            </a:r>
            <a:endParaRPr lang="ru-RU" sz="2400" dirty="0">
              <a:solidFill>
                <a:schemeClr val="bg1"/>
              </a:solidFill>
            </a:endParaRPr>
          </a:p>
          <a:p>
            <a:pPr defTabSz="914400"/>
            <a:endParaRPr lang="ru-RU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33362578"/>
              </p:ext>
            </p:extLst>
          </p:nvPr>
        </p:nvGraphicFramePr>
        <p:xfrm>
          <a:off x="3657600" y="1365871"/>
          <a:ext cx="8128000" cy="4865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689551" y="156756"/>
            <a:ext cx="47490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НАИМЕНОВАНИЕ СПОРТИВНОЙ ДИСЦИПЛИНЫ: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Командные соревнования (одиночная скакалка)</a:t>
            </a:r>
            <a:endParaRPr lang="ru-RU" sz="2800" i="1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31" name="TextBox 30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  <p:pic>
          <p:nvPicPr>
            <p:cNvPr id="32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75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016768"/>
            <a:ext cx="3431175" cy="1260566"/>
          </a:xfrm>
        </p:spPr>
        <p:txBody>
          <a:bodyPr>
            <a:normAutofit/>
          </a:bodyPr>
          <a:lstStyle/>
          <a:p>
            <a:r>
              <a:rPr lang="ru-RU" sz="2000" i="1" dirty="0" err="1">
                <a:solidFill>
                  <a:schemeClr val="bg1"/>
                </a:solidFill>
              </a:rPr>
              <a:t>Роуп</a:t>
            </a:r>
            <a:r>
              <a:rPr lang="ru-RU" sz="2000" i="1" dirty="0">
                <a:solidFill>
                  <a:schemeClr val="bg1"/>
                </a:solidFill>
              </a:rPr>
              <a:t> </a:t>
            </a:r>
            <a:r>
              <a:rPr lang="ru-RU" sz="2000" i="1" dirty="0" err="1">
                <a:solidFill>
                  <a:schemeClr val="bg1"/>
                </a:solidFill>
              </a:rPr>
              <a:t>скиппинг</a:t>
            </a:r>
            <a:r>
              <a:rPr lang="ru-RU" sz="2000" i="1" dirty="0">
                <a:solidFill>
                  <a:schemeClr val="bg1"/>
                </a:solidFill>
              </a:rPr>
              <a:t> (спортивная скакалка) как вид спорта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>
          <a:xfrm>
            <a:off x="344421" y="4111145"/>
            <a:ext cx="3129864" cy="2346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61108" y="140567"/>
            <a:ext cx="3496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87530" y="2277334"/>
            <a:ext cx="3043645" cy="1158593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ru-RU" sz="1600" b="1" dirty="0"/>
              <a:t>-</a:t>
            </a:r>
            <a:r>
              <a:rPr lang="ru-RU" sz="2400" b="1" dirty="0"/>
              <a:t>Классификация и описание дисциплин:</a:t>
            </a:r>
            <a:endParaRPr lang="ru-RU" sz="2400" dirty="0"/>
          </a:p>
          <a:p>
            <a:pPr defTabSz="914400"/>
            <a:endParaRPr lang="ru-RU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28943045"/>
              </p:ext>
            </p:extLst>
          </p:nvPr>
        </p:nvGraphicFramePr>
        <p:xfrm>
          <a:off x="3657599" y="1326307"/>
          <a:ext cx="8373293" cy="4904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689551" y="156756"/>
            <a:ext cx="64602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НАИМЕНОВАНИЕ СПОРТИВНОЙ ДИСЦИПЛИНЫ: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Командные соревнования </a:t>
            </a:r>
            <a:r>
              <a:rPr lang="ru-RU" sz="2800" b="1" dirty="0" err="1">
                <a:solidFill>
                  <a:schemeClr val="bg1"/>
                </a:solidFill>
              </a:rPr>
              <a:t>Дабл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Датч</a:t>
            </a:r>
            <a:r>
              <a:rPr lang="ru-RU" sz="2800" b="1" dirty="0">
                <a:solidFill>
                  <a:schemeClr val="bg1"/>
                </a:solidFill>
              </a:rPr>
              <a:t> (две длинные веревки)</a:t>
            </a:r>
            <a:endParaRPr lang="ru-RU" sz="2800" i="1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31" name="TextBox 30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  <p:pic>
          <p:nvPicPr>
            <p:cNvPr id="32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039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63992" y="729196"/>
            <a:ext cx="3596752" cy="1260566"/>
          </a:xfrm>
        </p:spPr>
        <p:txBody>
          <a:bodyPr>
            <a:normAutofit/>
          </a:bodyPr>
          <a:lstStyle/>
          <a:p>
            <a:r>
              <a:rPr lang="ru-RU" sz="1400" i="1" dirty="0" err="1">
                <a:solidFill>
                  <a:schemeClr val="bg1"/>
                </a:solidFill>
              </a:rPr>
              <a:t>Роуп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err="1">
                <a:solidFill>
                  <a:schemeClr val="bg1"/>
                </a:solidFill>
              </a:rPr>
              <a:t>скиппинг</a:t>
            </a:r>
            <a:r>
              <a:rPr lang="ru-RU" sz="1400" i="1" dirty="0">
                <a:solidFill>
                  <a:schemeClr val="bg1"/>
                </a:solidFill>
              </a:rPr>
              <a:t> (спортивная скакалка) как вид спорта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>
            <a:fillRect/>
          </a:stretch>
        </p:blipFill>
        <p:spPr>
          <a:xfrm>
            <a:off x="161108" y="2969849"/>
            <a:ext cx="3129864" cy="234673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108" y="140567"/>
            <a:ext cx="3496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РОУП СКИППИНГ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(СПОРТИВНАЯ СКАКАЛА)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87531" y="1459916"/>
            <a:ext cx="3043645" cy="378823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Autofit/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ru-RU" sz="1600" b="1" dirty="0"/>
              <a:t>-</a:t>
            </a:r>
            <a:r>
              <a:rPr lang="ru-RU" sz="2400" b="1" dirty="0"/>
              <a:t>Классификация и описание дисциплин:</a:t>
            </a:r>
            <a:endParaRPr lang="ru-RU" sz="2400" dirty="0"/>
          </a:p>
          <a:p>
            <a:pPr defTabSz="914400"/>
            <a:endParaRPr lang="ru-RU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35581326"/>
              </p:ext>
            </p:extLst>
          </p:nvPr>
        </p:nvGraphicFramePr>
        <p:xfrm>
          <a:off x="3689553" y="1252755"/>
          <a:ext cx="8373293" cy="4904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689551" y="156756"/>
            <a:ext cx="64602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НАИМЕНОВАНИЕ СПОРТИВНОЙ ДИСЦИПЛИНЫ: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Командные </a:t>
            </a:r>
            <a:r>
              <a:rPr lang="ru-RU" sz="2800" b="1" dirty="0" err="1">
                <a:solidFill>
                  <a:schemeClr val="bg1"/>
                </a:solidFill>
              </a:rPr>
              <a:t>Дабл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Датч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контест</a:t>
            </a:r>
            <a:r>
              <a:rPr lang="ru-RU" sz="2800" b="1" dirty="0">
                <a:solidFill>
                  <a:schemeClr val="bg1"/>
                </a:solidFill>
              </a:rPr>
              <a:t> (WJRF DDC) (двоеборье)</a:t>
            </a:r>
            <a:endParaRPr lang="ru-RU" sz="2800" i="1" dirty="0">
              <a:solidFill>
                <a:schemeClr val="bg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750730" y="6157432"/>
            <a:ext cx="1280163" cy="679269"/>
            <a:chOff x="10750730" y="6157432"/>
            <a:chExt cx="1280163" cy="679269"/>
          </a:xfrm>
        </p:grpSpPr>
        <p:sp>
          <p:nvSpPr>
            <p:cNvPr id="31" name="TextBox 30"/>
            <p:cNvSpPr txBox="1"/>
            <p:nvPr/>
          </p:nvSpPr>
          <p:spPr>
            <a:xfrm>
              <a:off x="10750730" y="6273213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  <p:pic>
          <p:nvPicPr>
            <p:cNvPr id="32" name="Picture 2" descr="https://static.tildacdn.com/tild3837-3335-4130-b361-646438396166/phot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1624" y="6157432"/>
              <a:ext cx="679269" cy="67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8190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3309</TotalTime>
  <Words>4010</Words>
  <Application>Microsoft Office PowerPoint</Application>
  <PresentationFormat>Широкоэкранный</PresentationFormat>
  <Paragraphs>457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Trebuchet MS</vt:lpstr>
      <vt:lpstr>Wingdings</vt:lpstr>
      <vt:lpstr>Wingdings 2</vt:lpstr>
      <vt:lpstr>Изящная</vt:lpstr>
      <vt:lpstr>ИНТЕРАКТИВНЫЙ МОДУЛЬ ДЛЯ УРОЧНОЙ И ВНЕУРОЧНОЙ ДЕЯТЕЛЬНОСТИ ПО РОУП СКИППИНГУ</vt:lpstr>
      <vt:lpstr>Презентация PowerPoint</vt:lpstr>
      <vt:lpstr>РАЗДЕЛЫ МОДУЛЯ </vt:lpstr>
      <vt:lpstr>Роуп скиппинг (спортивная скакалка) как вид спорта </vt:lpstr>
      <vt:lpstr>Роуп скиппинг (спортивная скакалка) как вид спорта. </vt:lpstr>
      <vt:lpstr>Роуп скиппинг (спортивная скакалка) как вид спорта </vt:lpstr>
      <vt:lpstr>Роуп скиппинг (спортивная скакалка) как вид спорта </vt:lpstr>
      <vt:lpstr>Роуп скиппинг (спортивная скакалка) как вид спорта </vt:lpstr>
      <vt:lpstr>Роуп скиппинг (спортивная скакалка) как вид спорта </vt:lpstr>
      <vt:lpstr>Роуп скиппинг (спортивная скакалка) как вид спорта </vt:lpstr>
      <vt:lpstr>Выбор инвентаря</vt:lpstr>
      <vt:lpstr>КАК ВЫБРАТЬ ДЛИНУ СКАКАЛКИ</vt:lpstr>
      <vt:lpstr>Презентация PowerPoint</vt:lpstr>
      <vt:lpstr>Презентация PowerPoint</vt:lpstr>
      <vt:lpstr>Презентация PowerPoint</vt:lpstr>
      <vt:lpstr>Рекомендации по технике безопасности на занятиях роуп скиппингом (спортивной скакалке)</vt:lpstr>
      <vt:lpstr>Рекомендации по технике безопасности на занятиях роуп скиппингом (спортивной скакалке)</vt:lpstr>
      <vt:lpstr>Рекомендации по технике безопасности на занятиях роуп скиппингом (спортивной скакалке)</vt:lpstr>
      <vt:lpstr>Общие рекомендации при обучение техники выполнения базовых прыжков с одной скакалкой    </vt:lpstr>
      <vt:lpstr>Общие рекомендации при обучение техники выполнения базовых прыжков с одной скакалкой    </vt:lpstr>
      <vt:lpstr>Общие рекомендации при обучение техники выполнения базовых прыжков с одной скакалкой    </vt:lpstr>
      <vt:lpstr>Обучение техники выполнения скоростных дисциплин (спринт, двойные)и подводящих дисциплин начинающего уровня на примере технических заданий этапов онлайн турнира «JUMP ROPE START»  </vt:lpstr>
      <vt:lpstr>Обучение техники выполнения базовых элементам роуп скиппинга</vt:lpstr>
      <vt:lpstr>Применение базовых прыжков на уроках физической культуры  </vt:lpstr>
      <vt:lpstr>Методика построения программ по роуп скиппИнгу для секций дополнительного образования</vt:lpstr>
      <vt:lpstr>Организация соревнований</vt:lpstr>
      <vt:lpstr>Организация соревнований</vt:lpstr>
      <vt:lpstr>Организация соревнований</vt:lpstr>
      <vt:lpstr>Организация соревнований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ПРОСВЕЩЕНИЯ  РОССИЙСКОЙ ФЕДЕРАЦИИ  ФГБУ «ФЕДЕРАЛЬНЫЙ ЦЕНТР ОРГАНИЗАЦИОННО-МЕТОДИЧЕСКОГО ОБЕСПЕЧЕНИЯ ФИЗИЧЕСКОГО ВОСПИТАНИЯ»</dc:title>
  <dc:creator>Наталья</dc:creator>
  <cp:lastModifiedBy>Оксана Мельникова</cp:lastModifiedBy>
  <cp:revision>275</cp:revision>
  <cp:lastPrinted>2020-06-15T12:29:00Z</cp:lastPrinted>
  <dcterms:created xsi:type="dcterms:W3CDTF">2019-03-04T14:45:47Z</dcterms:created>
  <dcterms:modified xsi:type="dcterms:W3CDTF">2021-01-28T12:22:06Z</dcterms:modified>
</cp:coreProperties>
</file>