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03" r:id="rId1"/>
  </p:sldMasterIdLst>
  <p:sldIdLst>
    <p:sldId id="281" r:id="rId2"/>
    <p:sldId id="279" r:id="rId3"/>
    <p:sldId id="275" r:id="rId4"/>
    <p:sldId id="283" r:id="rId5"/>
    <p:sldId id="282" r:id="rId6"/>
    <p:sldId id="284" r:id="rId7"/>
    <p:sldId id="277" r:id="rId8"/>
    <p:sldId id="272" r:id="rId9"/>
    <p:sldId id="268" r:id="rId10"/>
    <p:sldId id="271" r:id="rId11"/>
  </p:sldIdLst>
  <p:sldSz cx="12192000" cy="6858000"/>
  <p:notesSz cx="6858000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A2DC3C-59EB-496E-856B-B5ABE7186044}" type="doc">
      <dgm:prSet loTypeId="urn:microsoft.com/office/officeart/2005/8/layout/chevron2" loCatId="process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37046206-8FC3-4B93-9B74-303B3B4374F2}">
      <dgm:prSet phldrT="[Текст]" custT="1"/>
      <dgm:spPr/>
      <dgm:t>
        <a:bodyPr/>
        <a:lstStyle/>
        <a:p>
          <a:endParaRPr lang="ru-RU" sz="1400" dirty="0"/>
        </a:p>
        <a:p>
          <a:r>
            <a:rPr lang="ru-RU" sz="1400" b="1" dirty="0">
              <a:solidFill>
                <a:srgbClr val="002060"/>
              </a:solidFill>
            </a:rPr>
            <a:t>ПР-759</a:t>
          </a:r>
        </a:p>
        <a:p>
          <a:r>
            <a:rPr lang="ru-RU" sz="1400" b="1" dirty="0">
              <a:solidFill>
                <a:srgbClr val="002060"/>
              </a:solidFill>
            </a:rPr>
            <a:t>П.1 Д-4</a:t>
          </a:r>
        </a:p>
      </dgm:t>
    </dgm:pt>
    <dgm:pt modelId="{72ACDFC2-4C66-40D3-8794-17F9E8347898}" type="parTrans" cxnId="{1FDCD2FE-6B1F-4120-BBF2-3F3AE0D694B3}">
      <dgm:prSet/>
      <dgm:spPr/>
      <dgm:t>
        <a:bodyPr/>
        <a:lstStyle/>
        <a:p>
          <a:endParaRPr lang="ru-RU"/>
        </a:p>
      </dgm:t>
    </dgm:pt>
    <dgm:pt modelId="{8C414C02-67B6-49C7-BA6F-1C28EE04A052}" type="sibTrans" cxnId="{1FDCD2FE-6B1F-4120-BBF2-3F3AE0D694B3}">
      <dgm:prSet/>
      <dgm:spPr/>
      <dgm:t>
        <a:bodyPr/>
        <a:lstStyle/>
        <a:p>
          <a:endParaRPr lang="ru-RU"/>
        </a:p>
      </dgm:t>
    </dgm:pt>
    <dgm:pt modelId="{23F333FA-53CB-45C2-B95A-F04BB3FED148}">
      <dgm:prSet phldrT="[Текст]" custT="1"/>
      <dgm:spPr/>
      <dgm:t>
        <a:bodyPr/>
        <a:lstStyle/>
        <a:p>
          <a:r>
            <a:rPr lang="ru-RU" sz="1400" b="1" dirty="0">
              <a:solidFill>
                <a:srgbClr val="002060"/>
              </a:solidFill>
            </a:rPr>
            <a:t>Пр-759</a:t>
          </a:r>
        </a:p>
        <a:p>
          <a:r>
            <a:rPr lang="ru-RU" sz="1400" b="1" dirty="0">
              <a:solidFill>
                <a:srgbClr val="002060"/>
              </a:solidFill>
            </a:rPr>
            <a:t>П.1 е-4</a:t>
          </a:r>
        </a:p>
      </dgm:t>
    </dgm:pt>
    <dgm:pt modelId="{CE5CEFEE-1D3E-4BB5-9D13-854F84630C38}" type="parTrans" cxnId="{F397B8C5-1693-4784-8DBB-B1DD0D778DA0}">
      <dgm:prSet/>
      <dgm:spPr/>
      <dgm:t>
        <a:bodyPr/>
        <a:lstStyle/>
        <a:p>
          <a:endParaRPr lang="ru-RU"/>
        </a:p>
      </dgm:t>
    </dgm:pt>
    <dgm:pt modelId="{06B3236E-8B9B-4C8C-ABCD-C3AFA79BCE24}" type="sibTrans" cxnId="{F397B8C5-1693-4784-8DBB-B1DD0D778DA0}">
      <dgm:prSet/>
      <dgm:spPr/>
      <dgm:t>
        <a:bodyPr/>
        <a:lstStyle/>
        <a:p>
          <a:endParaRPr lang="ru-RU"/>
        </a:p>
      </dgm:t>
    </dgm:pt>
    <dgm:pt modelId="{C3294C75-55F9-4B1C-B085-6D07DEC33DA6}">
      <dgm:prSet phldrT="[Текст]" custT="1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ru-RU" sz="1400" dirty="0">
              <a:solidFill>
                <a:srgbClr val="002060"/>
              </a:solidFill>
            </a:rPr>
            <a:t>обеспечение многообразия форм физкультурно-спортивной деятельности с учётом потребностей различных групп населения</a:t>
          </a:r>
        </a:p>
      </dgm:t>
    </dgm:pt>
    <dgm:pt modelId="{BC1A868E-BE3E-4659-85B4-E4EF7783516C}" type="parTrans" cxnId="{D32138E5-7CFA-49BE-A829-BD9F4562666E}">
      <dgm:prSet/>
      <dgm:spPr/>
      <dgm:t>
        <a:bodyPr/>
        <a:lstStyle/>
        <a:p>
          <a:endParaRPr lang="ru-RU"/>
        </a:p>
      </dgm:t>
    </dgm:pt>
    <dgm:pt modelId="{A906613A-1954-4323-8495-D5737361F897}" type="sibTrans" cxnId="{D32138E5-7CFA-49BE-A829-BD9F4562666E}">
      <dgm:prSet/>
      <dgm:spPr/>
      <dgm:t>
        <a:bodyPr/>
        <a:lstStyle/>
        <a:p>
          <a:endParaRPr lang="ru-RU"/>
        </a:p>
      </dgm:t>
    </dgm:pt>
    <dgm:pt modelId="{7BE8197F-83C3-448F-9F59-50538651C360}">
      <dgm:prSet phldrT="[Текст]" phldr="1"/>
      <dgm:spPr/>
      <dgm:t>
        <a:bodyPr/>
        <a:lstStyle/>
        <a:p>
          <a:endParaRPr lang="ru-RU" sz="1100" dirty="0"/>
        </a:p>
      </dgm:t>
    </dgm:pt>
    <dgm:pt modelId="{181DA9CF-6783-4481-8B93-4E4ACE8677BE}" type="parTrans" cxnId="{BF3211E1-E48C-42FF-840A-1CE1EE22FE01}">
      <dgm:prSet/>
      <dgm:spPr/>
      <dgm:t>
        <a:bodyPr/>
        <a:lstStyle/>
        <a:p>
          <a:endParaRPr lang="ru-RU"/>
        </a:p>
      </dgm:t>
    </dgm:pt>
    <dgm:pt modelId="{41D3D17C-18E4-4192-997A-BC2B29BE1C29}" type="sibTrans" cxnId="{BF3211E1-E48C-42FF-840A-1CE1EE22FE01}">
      <dgm:prSet/>
      <dgm:spPr/>
      <dgm:t>
        <a:bodyPr/>
        <a:lstStyle/>
        <a:p>
          <a:endParaRPr lang="ru-RU"/>
        </a:p>
      </dgm:t>
    </dgm:pt>
    <dgm:pt modelId="{BD63C6B2-7ACD-4F78-80AB-04C0A926D175}">
      <dgm:prSet phldrT="[Текст]" custT="1"/>
      <dgm:spPr/>
      <dgm:t>
        <a:bodyPr/>
        <a:lstStyle/>
        <a:p>
          <a:r>
            <a:rPr lang="ru-RU" sz="1400" b="1" dirty="0">
              <a:solidFill>
                <a:srgbClr val="002060"/>
              </a:solidFill>
            </a:rPr>
            <a:t>ПР-759</a:t>
          </a:r>
        </a:p>
        <a:p>
          <a:r>
            <a:rPr lang="ru-RU" sz="1400" b="1" dirty="0">
              <a:solidFill>
                <a:srgbClr val="002060"/>
              </a:solidFill>
            </a:rPr>
            <a:t>П.1е-5</a:t>
          </a:r>
        </a:p>
      </dgm:t>
    </dgm:pt>
    <dgm:pt modelId="{35472D7B-4375-45C1-8927-F0635586DCFD}" type="parTrans" cxnId="{0AE93DD5-41F6-4141-9529-60093C14AF1C}">
      <dgm:prSet/>
      <dgm:spPr/>
      <dgm:t>
        <a:bodyPr/>
        <a:lstStyle/>
        <a:p>
          <a:endParaRPr lang="ru-RU"/>
        </a:p>
      </dgm:t>
    </dgm:pt>
    <dgm:pt modelId="{472A003A-4644-4A54-BFAF-B194554A14D6}" type="sibTrans" cxnId="{0AE93DD5-41F6-4141-9529-60093C14AF1C}">
      <dgm:prSet/>
      <dgm:spPr/>
      <dgm:t>
        <a:bodyPr/>
        <a:lstStyle/>
        <a:p>
          <a:endParaRPr lang="ru-RU"/>
        </a:p>
      </dgm:t>
    </dgm:pt>
    <dgm:pt modelId="{66FD08C7-2C09-443A-9450-EE5ED89E773B}">
      <dgm:prSet phldrT="[Текст]" custT="1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ru-RU" sz="1400" dirty="0">
              <a:solidFill>
                <a:srgbClr val="002060"/>
              </a:solidFill>
            </a:rPr>
            <a:t>совершенствование системы организации массовых спортивных соревнований по различным видам спорта, включая формирование ежегодного единого рейтинга участников таких соревнований, а также их проведение организациями различной ведомственной принадлежности по единым правилам и методикам</a:t>
          </a:r>
        </a:p>
      </dgm:t>
    </dgm:pt>
    <dgm:pt modelId="{70426A28-5B55-478A-AA5A-5C7D7AE465E3}" type="parTrans" cxnId="{D67AFE28-D94E-481C-8914-C020FCD0252B}">
      <dgm:prSet/>
      <dgm:spPr/>
      <dgm:t>
        <a:bodyPr/>
        <a:lstStyle/>
        <a:p>
          <a:endParaRPr lang="ru-RU"/>
        </a:p>
      </dgm:t>
    </dgm:pt>
    <dgm:pt modelId="{3721086F-45F9-400D-B394-ADCF8B7DDCC4}" type="sibTrans" cxnId="{D67AFE28-D94E-481C-8914-C020FCD0252B}">
      <dgm:prSet/>
      <dgm:spPr/>
      <dgm:t>
        <a:bodyPr/>
        <a:lstStyle/>
        <a:p>
          <a:endParaRPr lang="ru-RU"/>
        </a:p>
      </dgm:t>
    </dgm:pt>
    <dgm:pt modelId="{57E91428-A263-4740-A338-13BC9820A328}">
      <dgm:prSet phldrT="[Текст]" phldr="1"/>
      <dgm:spPr/>
      <dgm:t>
        <a:bodyPr/>
        <a:lstStyle/>
        <a:p>
          <a:endParaRPr lang="ru-RU" sz="1100" dirty="0"/>
        </a:p>
      </dgm:t>
    </dgm:pt>
    <dgm:pt modelId="{03FE8F89-8DBD-4311-945B-3B2295EFB4CF}" type="parTrans" cxnId="{FBBA4149-9319-47F8-AF8D-574D626EFDBB}">
      <dgm:prSet/>
      <dgm:spPr/>
      <dgm:t>
        <a:bodyPr/>
        <a:lstStyle/>
        <a:p>
          <a:endParaRPr lang="ru-RU"/>
        </a:p>
      </dgm:t>
    </dgm:pt>
    <dgm:pt modelId="{844C2F06-CB16-4DA6-B168-B35C7DCE103E}" type="sibTrans" cxnId="{FBBA4149-9319-47F8-AF8D-574D626EFDBB}">
      <dgm:prSet/>
      <dgm:spPr/>
      <dgm:t>
        <a:bodyPr/>
        <a:lstStyle/>
        <a:p>
          <a:endParaRPr lang="ru-RU"/>
        </a:p>
      </dgm:t>
    </dgm:pt>
    <dgm:pt modelId="{F867AD85-D4A2-4DDA-95B7-D8516586EB35}">
      <dgm:prSet phldrT="[Текст]" custT="1"/>
      <dgm:spPr/>
      <dgm:t>
        <a:bodyPr/>
        <a:lstStyle/>
        <a:p>
          <a:pPr>
            <a:buFont typeface="Wingdings" panose="05000000000000000000" pitchFamily="2" charset="2"/>
            <a:buChar char="q"/>
          </a:pPr>
          <a:r>
            <a:rPr lang="ru-RU" sz="1400" dirty="0">
              <a:solidFill>
                <a:srgbClr val="002060"/>
              </a:solidFill>
            </a:rPr>
            <a:t>разработка и реализация межотраслевых программ развития школьного и студенческого спорта </a:t>
          </a:r>
        </a:p>
      </dgm:t>
    </dgm:pt>
    <dgm:pt modelId="{C9842886-7C8D-4DE6-B6DC-48F828EAD1C8}" type="sibTrans" cxnId="{F17E1303-2BD7-480F-BC7C-262080766732}">
      <dgm:prSet/>
      <dgm:spPr/>
      <dgm:t>
        <a:bodyPr/>
        <a:lstStyle/>
        <a:p>
          <a:endParaRPr lang="ru-RU"/>
        </a:p>
      </dgm:t>
    </dgm:pt>
    <dgm:pt modelId="{DC02C70A-A764-40E5-9145-05016B435C1B}" type="parTrans" cxnId="{F17E1303-2BD7-480F-BC7C-262080766732}">
      <dgm:prSet/>
      <dgm:spPr/>
      <dgm:t>
        <a:bodyPr/>
        <a:lstStyle/>
        <a:p>
          <a:endParaRPr lang="ru-RU"/>
        </a:p>
      </dgm:t>
    </dgm:pt>
    <dgm:pt modelId="{B0230B3A-1D2B-49FC-B4DE-2079065C5091}">
      <dgm:prSet phldrT="[Текст]" phldr="1"/>
      <dgm:spPr/>
      <dgm:t>
        <a:bodyPr/>
        <a:lstStyle/>
        <a:p>
          <a:pPr>
            <a:buFontTx/>
            <a:buNone/>
          </a:pPr>
          <a:endParaRPr lang="ru-RU" sz="1100" dirty="0"/>
        </a:p>
      </dgm:t>
    </dgm:pt>
    <dgm:pt modelId="{6A9E1BFD-6E5A-4F4B-A18B-580E6C4E65C3}" type="sibTrans" cxnId="{799A19AF-161A-4C1C-87AC-2DD43D656F70}">
      <dgm:prSet/>
      <dgm:spPr/>
      <dgm:t>
        <a:bodyPr/>
        <a:lstStyle/>
        <a:p>
          <a:endParaRPr lang="ru-RU"/>
        </a:p>
      </dgm:t>
    </dgm:pt>
    <dgm:pt modelId="{44F66B4A-C43F-451F-9D4D-AF067C73089B}" type="parTrans" cxnId="{799A19AF-161A-4C1C-87AC-2DD43D656F70}">
      <dgm:prSet/>
      <dgm:spPr/>
      <dgm:t>
        <a:bodyPr/>
        <a:lstStyle/>
        <a:p>
          <a:endParaRPr lang="ru-RU"/>
        </a:p>
      </dgm:t>
    </dgm:pt>
    <dgm:pt modelId="{3E458BFA-50EB-4ADA-92C5-0A5C85774243}" type="pres">
      <dgm:prSet presAssocID="{0AA2DC3C-59EB-496E-856B-B5ABE7186044}" presName="linearFlow" presStyleCnt="0">
        <dgm:presLayoutVars>
          <dgm:dir/>
          <dgm:animLvl val="lvl"/>
          <dgm:resizeHandles val="exact"/>
        </dgm:presLayoutVars>
      </dgm:prSet>
      <dgm:spPr/>
    </dgm:pt>
    <dgm:pt modelId="{F48038C0-A865-4763-AF77-1C4064C88571}" type="pres">
      <dgm:prSet presAssocID="{37046206-8FC3-4B93-9B74-303B3B4374F2}" presName="composite" presStyleCnt="0"/>
      <dgm:spPr/>
    </dgm:pt>
    <dgm:pt modelId="{17F53622-40C0-42E1-8F05-766A653D6BD0}" type="pres">
      <dgm:prSet presAssocID="{37046206-8FC3-4B93-9B74-303B3B4374F2}" presName="parentText" presStyleLbl="alignNode1" presStyleIdx="0" presStyleCnt="3" custLinFactNeighborY="0">
        <dgm:presLayoutVars>
          <dgm:chMax val="1"/>
          <dgm:bulletEnabled val="1"/>
        </dgm:presLayoutVars>
      </dgm:prSet>
      <dgm:spPr/>
    </dgm:pt>
    <dgm:pt modelId="{435376B6-59AA-435A-A6BA-BA3CFF4512C2}" type="pres">
      <dgm:prSet presAssocID="{37046206-8FC3-4B93-9B74-303B3B4374F2}" presName="descendantText" presStyleLbl="alignAcc1" presStyleIdx="0" presStyleCnt="3">
        <dgm:presLayoutVars>
          <dgm:bulletEnabled val="1"/>
        </dgm:presLayoutVars>
      </dgm:prSet>
      <dgm:spPr/>
    </dgm:pt>
    <dgm:pt modelId="{FAE77404-4E70-422D-8388-093AF19E9999}" type="pres">
      <dgm:prSet presAssocID="{8C414C02-67B6-49C7-BA6F-1C28EE04A052}" presName="sp" presStyleCnt="0"/>
      <dgm:spPr/>
    </dgm:pt>
    <dgm:pt modelId="{519AD269-4121-41EE-9AFC-4AC9C9C83049}" type="pres">
      <dgm:prSet presAssocID="{23F333FA-53CB-45C2-B95A-F04BB3FED148}" presName="composite" presStyleCnt="0"/>
      <dgm:spPr/>
    </dgm:pt>
    <dgm:pt modelId="{04F6A3EB-8EBF-4777-B45D-3395A109EFE1}" type="pres">
      <dgm:prSet presAssocID="{23F333FA-53CB-45C2-B95A-F04BB3FED14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42A577FF-66FD-4BF3-92F6-52332B2A76FB}" type="pres">
      <dgm:prSet presAssocID="{23F333FA-53CB-45C2-B95A-F04BB3FED148}" presName="descendantText" presStyleLbl="alignAcc1" presStyleIdx="1" presStyleCnt="3">
        <dgm:presLayoutVars>
          <dgm:bulletEnabled val="1"/>
        </dgm:presLayoutVars>
      </dgm:prSet>
      <dgm:spPr/>
    </dgm:pt>
    <dgm:pt modelId="{CCDD5D4D-308D-4DEB-B2DB-6C7297FDCB5A}" type="pres">
      <dgm:prSet presAssocID="{06B3236E-8B9B-4C8C-ABCD-C3AFA79BCE24}" presName="sp" presStyleCnt="0"/>
      <dgm:spPr/>
    </dgm:pt>
    <dgm:pt modelId="{F138DC64-7A92-47A5-8095-C830C3A088C2}" type="pres">
      <dgm:prSet presAssocID="{BD63C6B2-7ACD-4F78-80AB-04C0A926D175}" presName="composite" presStyleCnt="0"/>
      <dgm:spPr/>
    </dgm:pt>
    <dgm:pt modelId="{D53B861C-D8D8-4E5F-8B4E-3F3BFF575EE5}" type="pres">
      <dgm:prSet presAssocID="{BD63C6B2-7ACD-4F78-80AB-04C0A926D175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F7827E91-27AC-4DE5-944A-98DA2CA9F9B7}" type="pres">
      <dgm:prSet presAssocID="{BD63C6B2-7ACD-4F78-80AB-04C0A926D175}" presName="descendantText" presStyleLbl="alignAcc1" presStyleIdx="2" presStyleCnt="3" custScaleY="129564">
        <dgm:presLayoutVars>
          <dgm:bulletEnabled val="1"/>
        </dgm:presLayoutVars>
      </dgm:prSet>
      <dgm:spPr/>
    </dgm:pt>
  </dgm:ptLst>
  <dgm:cxnLst>
    <dgm:cxn modelId="{F17E1303-2BD7-480F-BC7C-262080766732}" srcId="{37046206-8FC3-4B93-9B74-303B3B4374F2}" destId="{F867AD85-D4A2-4DDA-95B7-D8516586EB35}" srcOrd="0" destOrd="0" parTransId="{DC02C70A-A764-40E5-9145-05016B435C1B}" sibTransId="{C9842886-7C8D-4DE6-B6DC-48F828EAD1C8}"/>
    <dgm:cxn modelId="{9150B406-13C7-4DF0-9D74-B818118F3C1C}" type="presOf" srcId="{BD63C6B2-7ACD-4F78-80AB-04C0A926D175}" destId="{D53B861C-D8D8-4E5F-8B4E-3F3BFF575EE5}" srcOrd="0" destOrd="0" presId="urn:microsoft.com/office/officeart/2005/8/layout/chevron2"/>
    <dgm:cxn modelId="{8D7FE20C-E67E-4D26-88AD-00A84D456B58}" type="presOf" srcId="{23F333FA-53CB-45C2-B95A-F04BB3FED148}" destId="{04F6A3EB-8EBF-4777-B45D-3395A109EFE1}" srcOrd="0" destOrd="0" presId="urn:microsoft.com/office/officeart/2005/8/layout/chevron2"/>
    <dgm:cxn modelId="{040E4115-345B-4BD0-BB41-43BCD134C91A}" type="presOf" srcId="{B0230B3A-1D2B-49FC-B4DE-2079065C5091}" destId="{435376B6-59AA-435A-A6BA-BA3CFF4512C2}" srcOrd="0" destOrd="1" presId="urn:microsoft.com/office/officeart/2005/8/layout/chevron2"/>
    <dgm:cxn modelId="{E99A7825-7AE5-4F06-AA18-4AAE9116F246}" type="presOf" srcId="{57E91428-A263-4740-A338-13BC9820A328}" destId="{F7827E91-27AC-4DE5-944A-98DA2CA9F9B7}" srcOrd="0" destOrd="1" presId="urn:microsoft.com/office/officeart/2005/8/layout/chevron2"/>
    <dgm:cxn modelId="{D67AFE28-D94E-481C-8914-C020FCD0252B}" srcId="{BD63C6B2-7ACD-4F78-80AB-04C0A926D175}" destId="{66FD08C7-2C09-443A-9450-EE5ED89E773B}" srcOrd="0" destOrd="0" parTransId="{70426A28-5B55-478A-AA5A-5C7D7AE465E3}" sibTransId="{3721086F-45F9-400D-B394-ADCF8B7DDCC4}"/>
    <dgm:cxn modelId="{7E9A5A30-1B3B-4FF7-BE4B-833493C2DCC6}" type="presOf" srcId="{0AA2DC3C-59EB-496E-856B-B5ABE7186044}" destId="{3E458BFA-50EB-4ADA-92C5-0A5C85774243}" srcOrd="0" destOrd="0" presId="urn:microsoft.com/office/officeart/2005/8/layout/chevron2"/>
    <dgm:cxn modelId="{98CB7F66-B9AE-46AF-9096-07C445AE4CCE}" type="presOf" srcId="{C3294C75-55F9-4B1C-B085-6D07DEC33DA6}" destId="{42A577FF-66FD-4BF3-92F6-52332B2A76FB}" srcOrd="0" destOrd="0" presId="urn:microsoft.com/office/officeart/2005/8/layout/chevron2"/>
    <dgm:cxn modelId="{B6BAD666-29D7-4421-B09D-81ACBE7DBCA7}" type="presOf" srcId="{7BE8197F-83C3-448F-9F59-50538651C360}" destId="{42A577FF-66FD-4BF3-92F6-52332B2A76FB}" srcOrd="0" destOrd="1" presId="urn:microsoft.com/office/officeart/2005/8/layout/chevron2"/>
    <dgm:cxn modelId="{FBBA4149-9319-47F8-AF8D-574D626EFDBB}" srcId="{BD63C6B2-7ACD-4F78-80AB-04C0A926D175}" destId="{57E91428-A263-4740-A338-13BC9820A328}" srcOrd="1" destOrd="0" parTransId="{03FE8F89-8DBD-4311-945B-3B2295EFB4CF}" sibTransId="{844C2F06-CB16-4DA6-B168-B35C7DCE103E}"/>
    <dgm:cxn modelId="{940B134A-16BA-4C6C-89C4-13AE223D7AA6}" type="presOf" srcId="{66FD08C7-2C09-443A-9450-EE5ED89E773B}" destId="{F7827E91-27AC-4DE5-944A-98DA2CA9F9B7}" srcOrd="0" destOrd="0" presId="urn:microsoft.com/office/officeart/2005/8/layout/chevron2"/>
    <dgm:cxn modelId="{7401E480-FB22-4546-B05B-66C822FCA4EC}" type="presOf" srcId="{F867AD85-D4A2-4DDA-95B7-D8516586EB35}" destId="{435376B6-59AA-435A-A6BA-BA3CFF4512C2}" srcOrd="0" destOrd="0" presId="urn:microsoft.com/office/officeart/2005/8/layout/chevron2"/>
    <dgm:cxn modelId="{799A19AF-161A-4C1C-87AC-2DD43D656F70}" srcId="{37046206-8FC3-4B93-9B74-303B3B4374F2}" destId="{B0230B3A-1D2B-49FC-B4DE-2079065C5091}" srcOrd="1" destOrd="0" parTransId="{44F66B4A-C43F-451F-9D4D-AF067C73089B}" sibTransId="{6A9E1BFD-6E5A-4F4B-A18B-580E6C4E65C3}"/>
    <dgm:cxn modelId="{F397B8C5-1693-4784-8DBB-B1DD0D778DA0}" srcId="{0AA2DC3C-59EB-496E-856B-B5ABE7186044}" destId="{23F333FA-53CB-45C2-B95A-F04BB3FED148}" srcOrd="1" destOrd="0" parTransId="{CE5CEFEE-1D3E-4BB5-9D13-854F84630C38}" sibTransId="{06B3236E-8B9B-4C8C-ABCD-C3AFA79BCE24}"/>
    <dgm:cxn modelId="{0AE93DD5-41F6-4141-9529-60093C14AF1C}" srcId="{0AA2DC3C-59EB-496E-856B-B5ABE7186044}" destId="{BD63C6B2-7ACD-4F78-80AB-04C0A926D175}" srcOrd="2" destOrd="0" parTransId="{35472D7B-4375-45C1-8927-F0635586DCFD}" sibTransId="{472A003A-4644-4A54-BFAF-B194554A14D6}"/>
    <dgm:cxn modelId="{BF3211E1-E48C-42FF-840A-1CE1EE22FE01}" srcId="{23F333FA-53CB-45C2-B95A-F04BB3FED148}" destId="{7BE8197F-83C3-448F-9F59-50538651C360}" srcOrd="1" destOrd="0" parTransId="{181DA9CF-6783-4481-8B93-4E4ACE8677BE}" sibTransId="{41D3D17C-18E4-4192-997A-BC2B29BE1C29}"/>
    <dgm:cxn modelId="{D32138E5-7CFA-49BE-A829-BD9F4562666E}" srcId="{23F333FA-53CB-45C2-B95A-F04BB3FED148}" destId="{C3294C75-55F9-4B1C-B085-6D07DEC33DA6}" srcOrd="0" destOrd="0" parTransId="{BC1A868E-BE3E-4659-85B4-E4EF7783516C}" sibTransId="{A906613A-1954-4323-8495-D5737361F897}"/>
    <dgm:cxn modelId="{22B4A9E6-0298-4868-B2BA-9BBE4F5464FC}" type="presOf" srcId="{37046206-8FC3-4B93-9B74-303B3B4374F2}" destId="{17F53622-40C0-42E1-8F05-766A653D6BD0}" srcOrd="0" destOrd="0" presId="urn:microsoft.com/office/officeart/2005/8/layout/chevron2"/>
    <dgm:cxn modelId="{1FDCD2FE-6B1F-4120-BBF2-3F3AE0D694B3}" srcId="{0AA2DC3C-59EB-496E-856B-B5ABE7186044}" destId="{37046206-8FC3-4B93-9B74-303B3B4374F2}" srcOrd="0" destOrd="0" parTransId="{72ACDFC2-4C66-40D3-8794-17F9E8347898}" sibTransId="{8C414C02-67B6-49C7-BA6F-1C28EE04A052}"/>
    <dgm:cxn modelId="{A37C3B18-07E2-486B-860D-F444BD70B513}" type="presParOf" srcId="{3E458BFA-50EB-4ADA-92C5-0A5C85774243}" destId="{F48038C0-A865-4763-AF77-1C4064C88571}" srcOrd="0" destOrd="0" presId="urn:microsoft.com/office/officeart/2005/8/layout/chevron2"/>
    <dgm:cxn modelId="{BCA2D6C8-BD1A-4576-AD00-0638A362E910}" type="presParOf" srcId="{F48038C0-A865-4763-AF77-1C4064C88571}" destId="{17F53622-40C0-42E1-8F05-766A653D6BD0}" srcOrd="0" destOrd="0" presId="urn:microsoft.com/office/officeart/2005/8/layout/chevron2"/>
    <dgm:cxn modelId="{6BCCDBDD-AD6E-4CD5-8029-5523361136BD}" type="presParOf" srcId="{F48038C0-A865-4763-AF77-1C4064C88571}" destId="{435376B6-59AA-435A-A6BA-BA3CFF4512C2}" srcOrd="1" destOrd="0" presId="urn:microsoft.com/office/officeart/2005/8/layout/chevron2"/>
    <dgm:cxn modelId="{30C98289-EE83-47A2-AC43-EE06449CCDC5}" type="presParOf" srcId="{3E458BFA-50EB-4ADA-92C5-0A5C85774243}" destId="{FAE77404-4E70-422D-8388-093AF19E9999}" srcOrd="1" destOrd="0" presId="urn:microsoft.com/office/officeart/2005/8/layout/chevron2"/>
    <dgm:cxn modelId="{B0DE5D19-B458-4C9B-A8EF-653F949866C1}" type="presParOf" srcId="{3E458BFA-50EB-4ADA-92C5-0A5C85774243}" destId="{519AD269-4121-41EE-9AFC-4AC9C9C83049}" srcOrd="2" destOrd="0" presId="urn:microsoft.com/office/officeart/2005/8/layout/chevron2"/>
    <dgm:cxn modelId="{1287D4A5-D2AA-4B33-8A96-8371E4868391}" type="presParOf" srcId="{519AD269-4121-41EE-9AFC-4AC9C9C83049}" destId="{04F6A3EB-8EBF-4777-B45D-3395A109EFE1}" srcOrd="0" destOrd="0" presId="urn:microsoft.com/office/officeart/2005/8/layout/chevron2"/>
    <dgm:cxn modelId="{BDEB7309-D1C6-4741-A50D-2710446E18CA}" type="presParOf" srcId="{519AD269-4121-41EE-9AFC-4AC9C9C83049}" destId="{42A577FF-66FD-4BF3-92F6-52332B2A76FB}" srcOrd="1" destOrd="0" presId="urn:microsoft.com/office/officeart/2005/8/layout/chevron2"/>
    <dgm:cxn modelId="{71F45C9B-6571-40CF-836B-0AA84D6FECD0}" type="presParOf" srcId="{3E458BFA-50EB-4ADA-92C5-0A5C85774243}" destId="{CCDD5D4D-308D-4DEB-B2DB-6C7297FDCB5A}" srcOrd="3" destOrd="0" presId="urn:microsoft.com/office/officeart/2005/8/layout/chevron2"/>
    <dgm:cxn modelId="{C1A0D73F-95C1-4D25-9093-AC57FCF99283}" type="presParOf" srcId="{3E458BFA-50EB-4ADA-92C5-0A5C85774243}" destId="{F138DC64-7A92-47A5-8095-C830C3A088C2}" srcOrd="4" destOrd="0" presId="urn:microsoft.com/office/officeart/2005/8/layout/chevron2"/>
    <dgm:cxn modelId="{5F6AD325-C05C-4B6D-B008-15C7BE465D91}" type="presParOf" srcId="{F138DC64-7A92-47A5-8095-C830C3A088C2}" destId="{D53B861C-D8D8-4E5F-8B4E-3F3BFF575EE5}" srcOrd="0" destOrd="0" presId="urn:microsoft.com/office/officeart/2005/8/layout/chevron2"/>
    <dgm:cxn modelId="{A7EBDE66-4A35-4357-AFC3-22078168333A}" type="presParOf" srcId="{F138DC64-7A92-47A5-8095-C830C3A088C2}" destId="{F7827E91-27AC-4DE5-944A-98DA2CA9F9B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BF50F2-DBFC-4395-85DA-40E863A66FB0}" type="doc">
      <dgm:prSet loTypeId="urn:microsoft.com/office/officeart/2005/8/layout/pList2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0257A0A9-58D3-4A9E-92C2-B6FCE1BA9EA6}">
      <dgm:prSet phldrT="[Текст]" custT="1"/>
      <dgm:spPr/>
      <dgm:t>
        <a:bodyPr/>
        <a:lstStyle/>
        <a:p>
          <a:endParaRPr lang="ru-RU" sz="2400" b="1" dirty="0"/>
        </a:p>
        <a:p>
          <a:r>
            <a:rPr lang="ru-RU" sz="2400" b="1" dirty="0"/>
            <a:t>1.449.640</a:t>
          </a:r>
        </a:p>
      </dgm:t>
    </dgm:pt>
    <dgm:pt modelId="{AE4B91B9-6F48-4EE9-A041-C552AA655C7E}" type="parTrans" cxnId="{9A65C64B-CD8E-44A9-9441-4D48F5CD7E2B}">
      <dgm:prSet/>
      <dgm:spPr/>
      <dgm:t>
        <a:bodyPr/>
        <a:lstStyle/>
        <a:p>
          <a:endParaRPr lang="ru-RU"/>
        </a:p>
      </dgm:t>
    </dgm:pt>
    <dgm:pt modelId="{049BB28D-20DC-41D7-9ADD-0EED5FCCDC70}" type="sibTrans" cxnId="{9A65C64B-CD8E-44A9-9441-4D48F5CD7E2B}">
      <dgm:prSet/>
      <dgm:spPr/>
      <dgm:t>
        <a:bodyPr/>
        <a:lstStyle/>
        <a:p>
          <a:endParaRPr lang="ru-RU"/>
        </a:p>
      </dgm:t>
    </dgm:pt>
    <dgm:pt modelId="{67506A76-A03C-4AF2-A241-916B2C70A232}">
      <dgm:prSet phldrT="[Текст]"/>
      <dgm:spPr/>
      <dgm:t>
        <a:bodyPr/>
        <a:lstStyle/>
        <a:p>
          <a:endParaRPr lang="ru-RU" b="1" dirty="0"/>
        </a:p>
        <a:p>
          <a:r>
            <a:rPr lang="ru-RU" b="1" dirty="0"/>
            <a:t>236.524.81</a:t>
          </a:r>
        </a:p>
      </dgm:t>
    </dgm:pt>
    <dgm:pt modelId="{C65C3F37-4542-4D1A-8524-05BC383F9305}" type="parTrans" cxnId="{E2ED99EC-9C7A-4220-9D52-E95AC0EBE58C}">
      <dgm:prSet/>
      <dgm:spPr/>
      <dgm:t>
        <a:bodyPr/>
        <a:lstStyle/>
        <a:p>
          <a:endParaRPr lang="ru-RU"/>
        </a:p>
      </dgm:t>
    </dgm:pt>
    <dgm:pt modelId="{C28D068A-761D-4D49-A905-7B3B906723DA}" type="sibTrans" cxnId="{E2ED99EC-9C7A-4220-9D52-E95AC0EBE58C}">
      <dgm:prSet/>
      <dgm:spPr/>
      <dgm:t>
        <a:bodyPr/>
        <a:lstStyle/>
        <a:p>
          <a:endParaRPr lang="ru-RU"/>
        </a:p>
      </dgm:t>
    </dgm:pt>
    <dgm:pt modelId="{D467C141-8829-4A5B-8A1A-4B6B72893BEC}">
      <dgm:prSet phldrT="[Текст]"/>
      <dgm:spPr/>
      <dgm:t>
        <a:bodyPr/>
        <a:lstStyle/>
        <a:p>
          <a:endParaRPr lang="ru-RU" b="1" dirty="0"/>
        </a:p>
        <a:p>
          <a:r>
            <a:rPr lang="ru-RU" b="1" dirty="0"/>
            <a:t>104.994.27</a:t>
          </a:r>
        </a:p>
      </dgm:t>
    </dgm:pt>
    <dgm:pt modelId="{51749089-2027-4EA6-975F-6F92ED075313}" type="parTrans" cxnId="{F9C36911-6DEB-40E3-8911-10B73E18CB94}">
      <dgm:prSet/>
      <dgm:spPr/>
      <dgm:t>
        <a:bodyPr/>
        <a:lstStyle/>
        <a:p>
          <a:endParaRPr lang="ru-RU"/>
        </a:p>
      </dgm:t>
    </dgm:pt>
    <dgm:pt modelId="{520BA992-AC4E-48FC-8233-E458ED44CABE}" type="sibTrans" cxnId="{F9C36911-6DEB-40E3-8911-10B73E18CB94}">
      <dgm:prSet/>
      <dgm:spPr/>
      <dgm:t>
        <a:bodyPr/>
        <a:lstStyle/>
        <a:p>
          <a:endParaRPr lang="ru-RU"/>
        </a:p>
      </dgm:t>
    </dgm:pt>
    <dgm:pt modelId="{D9C74037-14CE-41D0-8131-E304B38078CF}">
      <dgm:prSet/>
      <dgm:spPr/>
      <dgm:t>
        <a:bodyPr/>
        <a:lstStyle/>
        <a:p>
          <a:endParaRPr lang="ru-RU" b="1" dirty="0"/>
        </a:p>
        <a:p>
          <a:r>
            <a:rPr lang="ru-RU" b="1" dirty="0"/>
            <a:t>3.634.45</a:t>
          </a:r>
        </a:p>
      </dgm:t>
    </dgm:pt>
    <dgm:pt modelId="{763A7F6F-7DC7-45BF-B53D-39C6CD205EBD}" type="parTrans" cxnId="{F1589EA8-43B6-41F3-9A2C-924A8D8A5971}">
      <dgm:prSet/>
      <dgm:spPr/>
      <dgm:t>
        <a:bodyPr/>
        <a:lstStyle/>
        <a:p>
          <a:endParaRPr lang="ru-RU"/>
        </a:p>
      </dgm:t>
    </dgm:pt>
    <dgm:pt modelId="{6017CBF8-BBBA-46A6-B6CB-6F1662173159}" type="sibTrans" cxnId="{F1589EA8-43B6-41F3-9A2C-924A8D8A5971}">
      <dgm:prSet/>
      <dgm:spPr/>
      <dgm:t>
        <a:bodyPr/>
        <a:lstStyle/>
        <a:p>
          <a:endParaRPr lang="ru-RU"/>
        </a:p>
      </dgm:t>
    </dgm:pt>
    <dgm:pt modelId="{A0360937-8AEA-4D2C-A575-B9DD17D2D1D6}" type="pres">
      <dgm:prSet presAssocID="{FEBF50F2-DBFC-4395-85DA-40E863A66FB0}" presName="Name0" presStyleCnt="0">
        <dgm:presLayoutVars>
          <dgm:dir/>
          <dgm:resizeHandles val="exact"/>
        </dgm:presLayoutVars>
      </dgm:prSet>
      <dgm:spPr/>
    </dgm:pt>
    <dgm:pt modelId="{0C86D498-5829-4E97-AE4F-50AC01729440}" type="pres">
      <dgm:prSet presAssocID="{FEBF50F2-DBFC-4395-85DA-40E863A66FB0}" presName="bkgdShp" presStyleLbl="alignAccFollowNode1" presStyleIdx="0" presStyleCnt="1"/>
      <dgm:spPr/>
    </dgm:pt>
    <dgm:pt modelId="{7F4B2D73-A836-4D29-9D77-D2CA02E5F4A5}" type="pres">
      <dgm:prSet presAssocID="{FEBF50F2-DBFC-4395-85DA-40E863A66FB0}" presName="linComp" presStyleCnt="0"/>
      <dgm:spPr/>
    </dgm:pt>
    <dgm:pt modelId="{6060C609-F02D-4CEA-8311-A0FB3FF4E7EB}" type="pres">
      <dgm:prSet presAssocID="{0257A0A9-58D3-4A9E-92C2-B6FCE1BA9EA6}" presName="compNode" presStyleCnt="0"/>
      <dgm:spPr/>
    </dgm:pt>
    <dgm:pt modelId="{1133A0D0-891D-4A63-B14F-9B6EEF93314D}" type="pres">
      <dgm:prSet presAssocID="{0257A0A9-58D3-4A9E-92C2-B6FCE1BA9EA6}" presName="node" presStyleLbl="node1" presStyleIdx="0" presStyleCnt="4">
        <dgm:presLayoutVars>
          <dgm:bulletEnabled val="1"/>
        </dgm:presLayoutVars>
      </dgm:prSet>
      <dgm:spPr/>
    </dgm:pt>
    <dgm:pt modelId="{01EDF7F1-C2CD-4001-A34D-525B1B7E7DD8}" type="pres">
      <dgm:prSet presAssocID="{0257A0A9-58D3-4A9E-92C2-B6FCE1BA9EA6}" presName="invisiNode" presStyleLbl="node1" presStyleIdx="0" presStyleCnt="4"/>
      <dgm:spPr/>
    </dgm:pt>
    <dgm:pt modelId="{59D0F42E-3DBF-408C-9BFA-AE05281A46C0}" type="pres">
      <dgm:prSet presAssocID="{0257A0A9-58D3-4A9E-92C2-B6FCE1BA9EA6}" presName="imagNode" presStyleLbl="fgImgPlace1" presStyleIdx="0" presStyleCnt="4"/>
      <dgm:spPr/>
    </dgm:pt>
    <dgm:pt modelId="{716BC4F3-8EA4-46FB-A945-C6E62E6A156C}" type="pres">
      <dgm:prSet presAssocID="{049BB28D-20DC-41D7-9ADD-0EED5FCCDC70}" presName="sibTrans" presStyleLbl="sibTrans2D1" presStyleIdx="0" presStyleCnt="0"/>
      <dgm:spPr/>
    </dgm:pt>
    <dgm:pt modelId="{5CBC7524-9F79-4D85-8D66-BD5083CC2C5C}" type="pres">
      <dgm:prSet presAssocID="{67506A76-A03C-4AF2-A241-916B2C70A232}" presName="compNode" presStyleCnt="0"/>
      <dgm:spPr/>
    </dgm:pt>
    <dgm:pt modelId="{E8D64C12-7142-4F27-9D0D-02EFDD24D95F}" type="pres">
      <dgm:prSet presAssocID="{67506A76-A03C-4AF2-A241-916B2C70A232}" presName="node" presStyleLbl="node1" presStyleIdx="1" presStyleCnt="4">
        <dgm:presLayoutVars>
          <dgm:bulletEnabled val="1"/>
        </dgm:presLayoutVars>
      </dgm:prSet>
      <dgm:spPr/>
    </dgm:pt>
    <dgm:pt modelId="{52971BEB-6CC6-456D-8B5D-B381D26B012C}" type="pres">
      <dgm:prSet presAssocID="{67506A76-A03C-4AF2-A241-916B2C70A232}" presName="invisiNode" presStyleLbl="node1" presStyleIdx="1" presStyleCnt="4"/>
      <dgm:spPr/>
    </dgm:pt>
    <dgm:pt modelId="{9DA833A2-8B5A-4F59-95E7-C5136C6C76D2}" type="pres">
      <dgm:prSet presAssocID="{67506A76-A03C-4AF2-A241-916B2C70A232}" presName="imagNode" presStyleLbl="fgImgPlace1" presStyleIdx="1" presStyleCnt="4"/>
      <dgm:spPr/>
    </dgm:pt>
    <dgm:pt modelId="{432EB810-8DEA-48B4-B2D4-058D21B9AA4D}" type="pres">
      <dgm:prSet presAssocID="{C28D068A-761D-4D49-A905-7B3B906723DA}" presName="sibTrans" presStyleLbl="sibTrans2D1" presStyleIdx="0" presStyleCnt="0"/>
      <dgm:spPr/>
    </dgm:pt>
    <dgm:pt modelId="{3ACEE39C-87D7-4531-B36B-0E7C43F0563E}" type="pres">
      <dgm:prSet presAssocID="{D467C141-8829-4A5B-8A1A-4B6B72893BEC}" presName="compNode" presStyleCnt="0"/>
      <dgm:spPr/>
    </dgm:pt>
    <dgm:pt modelId="{D0A00229-20C8-4920-83ED-759B387CE7E9}" type="pres">
      <dgm:prSet presAssocID="{D467C141-8829-4A5B-8A1A-4B6B72893BEC}" presName="node" presStyleLbl="node1" presStyleIdx="2" presStyleCnt="4">
        <dgm:presLayoutVars>
          <dgm:bulletEnabled val="1"/>
        </dgm:presLayoutVars>
      </dgm:prSet>
      <dgm:spPr/>
    </dgm:pt>
    <dgm:pt modelId="{7A051D00-4714-4005-B8AA-63F9E099EB73}" type="pres">
      <dgm:prSet presAssocID="{D467C141-8829-4A5B-8A1A-4B6B72893BEC}" presName="invisiNode" presStyleLbl="node1" presStyleIdx="2" presStyleCnt="4"/>
      <dgm:spPr/>
    </dgm:pt>
    <dgm:pt modelId="{9B7058BD-BC47-4ECC-9A59-BB3FFC042193}" type="pres">
      <dgm:prSet presAssocID="{D467C141-8829-4A5B-8A1A-4B6B72893BEC}" presName="imagNode" presStyleLbl="fgImgPlace1" presStyleIdx="2" presStyleCnt="4"/>
      <dgm:spPr/>
    </dgm:pt>
    <dgm:pt modelId="{3D1C1762-2FDC-4A7F-8EC9-EFB1AD6CBA25}" type="pres">
      <dgm:prSet presAssocID="{520BA992-AC4E-48FC-8233-E458ED44CABE}" presName="sibTrans" presStyleLbl="sibTrans2D1" presStyleIdx="0" presStyleCnt="0"/>
      <dgm:spPr/>
    </dgm:pt>
    <dgm:pt modelId="{C057B20C-FAD5-430E-819F-32B95D7F3840}" type="pres">
      <dgm:prSet presAssocID="{D9C74037-14CE-41D0-8131-E304B38078CF}" presName="compNode" presStyleCnt="0"/>
      <dgm:spPr/>
    </dgm:pt>
    <dgm:pt modelId="{342154A6-BE0C-468B-9410-C3292EA81562}" type="pres">
      <dgm:prSet presAssocID="{D9C74037-14CE-41D0-8131-E304B38078CF}" presName="node" presStyleLbl="node1" presStyleIdx="3" presStyleCnt="4">
        <dgm:presLayoutVars>
          <dgm:bulletEnabled val="1"/>
        </dgm:presLayoutVars>
      </dgm:prSet>
      <dgm:spPr/>
    </dgm:pt>
    <dgm:pt modelId="{02C44103-094D-40FA-8371-44837DB6C02A}" type="pres">
      <dgm:prSet presAssocID="{D9C74037-14CE-41D0-8131-E304B38078CF}" presName="invisiNode" presStyleLbl="node1" presStyleIdx="3" presStyleCnt="4"/>
      <dgm:spPr/>
    </dgm:pt>
    <dgm:pt modelId="{E89F29DA-B68C-45AA-99F5-E6887382B6F8}" type="pres">
      <dgm:prSet presAssocID="{D9C74037-14CE-41D0-8131-E304B38078CF}" presName="imagNode" presStyleLbl="fgImgPlace1" presStyleIdx="3" presStyleCnt="4"/>
      <dgm:spPr/>
    </dgm:pt>
  </dgm:ptLst>
  <dgm:cxnLst>
    <dgm:cxn modelId="{F9C36911-6DEB-40E3-8911-10B73E18CB94}" srcId="{FEBF50F2-DBFC-4395-85DA-40E863A66FB0}" destId="{D467C141-8829-4A5B-8A1A-4B6B72893BEC}" srcOrd="2" destOrd="0" parTransId="{51749089-2027-4EA6-975F-6F92ED075313}" sibTransId="{520BA992-AC4E-48FC-8233-E458ED44CABE}"/>
    <dgm:cxn modelId="{EF55F034-B13A-42DB-B30B-836D861630E7}" type="presOf" srcId="{0257A0A9-58D3-4A9E-92C2-B6FCE1BA9EA6}" destId="{1133A0D0-891D-4A63-B14F-9B6EEF93314D}" srcOrd="0" destOrd="0" presId="urn:microsoft.com/office/officeart/2005/8/layout/pList2"/>
    <dgm:cxn modelId="{AB3A165F-8356-4353-B08B-504DFCC8EF4E}" type="presOf" srcId="{D9C74037-14CE-41D0-8131-E304B38078CF}" destId="{342154A6-BE0C-468B-9410-C3292EA81562}" srcOrd="0" destOrd="0" presId="urn:microsoft.com/office/officeart/2005/8/layout/pList2"/>
    <dgm:cxn modelId="{9A65C64B-CD8E-44A9-9441-4D48F5CD7E2B}" srcId="{FEBF50F2-DBFC-4395-85DA-40E863A66FB0}" destId="{0257A0A9-58D3-4A9E-92C2-B6FCE1BA9EA6}" srcOrd="0" destOrd="0" parTransId="{AE4B91B9-6F48-4EE9-A041-C552AA655C7E}" sibTransId="{049BB28D-20DC-41D7-9ADD-0EED5FCCDC70}"/>
    <dgm:cxn modelId="{D059BD71-B460-4BAB-A205-5077FF1BA3BE}" type="presOf" srcId="{D467C141-8829-4A5B-8A1A-4B6B72893BEC}" destId="{D0A00229-20C8-4920-83ED-759B387CE7E9}" srcOrd="0" destOrd="0" presId="urn:microsoft.com/office/officeart/2005/8/layout/pList2"/>
    <dgm:cxn modelId="{056B9289-3991-4E8B-A65E-612A779B709A}" type="presOf" srcId="{FEBF50F2-DBFC-4395-85DA-40E863A66FB0}" destId="{A0360937-8AEA-4D2C-A575-B9DD17D2D1D6}" srcOrd="0" destOrd="0" presId="urn:microsoft.com/office/officeart/2005/8/layout/pList2"/>
    <dgm:cxn modelId="{8CA5118C-1D18-421D-BF9B-76EB0B0B1C67}" type="presOf" srcId="{520BA992-AC4E-48FC-8233-E458ED44CABE}" destId="{3D1C1762-2FDC-4A7F-8EC9-EFB1AD6CBA25}" srcOrd="0" destOrd="0" presId="urn:microsoft.com/office/officeart/2005/8/layout/pList2"/>
    <dgm:cxn modelId="{F1589EA8-43B6-41F3-9A2C-924A8D8A5971}" srcId="{FEBF50F2-DBFC-4395-85DA-40E863A66FB0}" destId="{D9C74037-14CE-41D0-8131-E304B38078CF}" srcOrd="3" destOrd="0" parTransId="{763A7F6F-7DC7-45BF-B53D-39C6CD205EBD}" sibTransId="{6017CBF8-BBBA-46A6-B6CB-6F1662173159}"/>
    <dgm:cxn modelId="{E24380AC-FD70-4A68-804C-883AC5AA18D8}" type="presOf" srcId="{049BB28D-20DC-41D7-9ADD-0EED5FCCDC70}" destId="{716BC4F3-8EA4-46FB-A945-C6E62E6A156C}" srcOrd="0" destOrd="0" presId="urn:microsoft.com/office/officeart/2005/8/layout/pList2"/>
    <dgm:cxn modelId="{08BFEDBB-3C03-47BB-A9F7-C0E5A686C209}" type="presOf" srcId="{67506A76-A03C-4AF2-A241-916B2C70A232}" destId="{E8D64C12-7142-4F27-9D0D-02EFDD24D95F}" srcOrd="0" destOrd="0" presId="urn:microsoft.com/office/officeart/2005/8/layout/pList2"/>
    <dgm:cxn modelId="{7C981CBE-6FD2-455C-8B14-1EDDA089FBEE}" type="presOf" srcId="{C28D068A-761D-4D49-A905-7B3B906723DA}" destId="{432EB810-8DEA-48B4-B2D4-058D21B9AA4D}" srcOrd="0" destOrd="0" presId="urn:microsoft.com/office/officeart/2005/8/layout/pList2"/>
    <dgm:cxn modelId="{E2ED99EC-9C7A-4220-9D52-E95AC0EBE58C}" srcId="{FEBF50F2-DBFC-4395-85DA-40E863A66FB0}" destId="{67506A76-A03C-4AF2-A241-916B2C70A232}" srcOrd="1" destOrd="0" parTransId="{C65C3F37-4542-4D1A-8524-05BC383F9305}" sibTransId="{C28D068A-761D-4D49-A905-7B3B906723DA}"/>
    <dgm:cxn modelId="{9942FE46-3790-47CA-9C8E-67F02E3A37EE}" type="presParOf" srcId="{A0360937-8AEA-4D2C-A575-B9DD17D2D1D6}" destId="{0C86D498-5829-4E97-AE4F-50AC01729440}" srcOrd="0" destOrd="0" presId="urn:microsoft.com/office/officeart/2005/8/layout/pList2"/>
    <dgm:cxn modelId="{B39DF799-D0FF-41BE-A0C3-335A16F99F6B}" type="presParOf" srcId="{A0360937-8AEA-4D2C-A575-B9DD17D2D1D6}" destId="{7F4B2D73-A836-4D29-9D77-D2CA02E5F4A5}" srcOrd="1" destOrd="0" presId="urn:microsoft.com/office/officeart/2005/8/layout/pList2"/>
    <dgm:cxn modelId="{5E77943A-A771-4F78-820C-1837A1A6A171}" type="presParOf" srcId="{7F4B2D73-A836-4D29-9D77-D2CA02E5F4A5}" destId="{6060C609-F02D-4CEA-8311-A0FB3FF4E7EB}" srcOrd="0" destOrd="0" presId="urn:microsoft.com/office/officeart/2005/8/layout/pList2"/>
    <dgm:cxn modelId="{CBBEABCF-69C3-48C2-8899-D7A9C5EFD41C}" type="presParOf" srcId="{6060C609-F02D-4CEA-8311-A0FB3FF4E7EB}" destId="{1133A0D0-891D-4A63-B14F-9B6EEF93314D}" srcOrd="0" destOrd="0" presId="urn:microsoft.com/office/officeart/2005/8/layout/pList2"/>
    <dgm:cxn modelId="{7415CE90-B528-4D00-BAE9-431FEA6180B8}" type="presParOf" srcId="{6060C609-F02D-4CEA-8311-A0FB3FF4E7EB}" destId="{01EDF7F1-C2CD-4001-A34D-525B1B7E7DD8}" srcOrd="1" destOrd="0" presId="urn:microsoft.com/office/officeart/2005/8/layout/pList2"/>
    <dgm:cxn modelId="{A6E80CF4-3514-422E-A9CA-1E4A2C0F5C9A}" type="presParOf" srcId="{6060C609-F02D-4CEA-8311-A0FB3FF4E7EB}" destId="{59D0F42E-3DBF-408C-9BFA-AE05281A46C0}" srcOrd="2" destOrd="0" presId="urn:microsoft.com/office/officeart/2005/8/layout/pList2"/>
    <dgm:cxn modelId="{8AD79E81-FD5A-49B3-983D-B1FA6291B66E}" type="presParOf" srcId="{7F4B2D73-A836-4D29-9D77-D2CA02E5F4A5}" destId="{716BC4F3-8EA4-46FB-A945-C6E62E6A156C}" srcOrd="1" destOrd="0" presId="urn:microsoft.com/office/officeart/2005/8/layout/pList2"/>
    <dgm:cxn modelId="{CCF04026-8CFB-46E8-8139-250339760037}" type="presParOf" srcId="{7F4B2D73-A836-4D29-9D77-D2CA02E5F4A5}" destId="{5CBC7524-9F79-4D85-8D66-BD5083CC2C5C}" srcOrd="2" destOrd="0" presId="urn:microsoft.com/office/officeart/2005/8/layout/pList2"/>
    <dgm:cxn modelId="{6D0B8E25-4E54-416A-9DC4-D0DA629D9ADD}" type="presParOf" srcId="{5CBC7524-9F79-4D85-8D66-BD5083CC2C5C}" destId="{E8D64C12-7142-4F27-9D0D-02EFDD24D95F}" srcOrd="0" destOrd="0" presId="urn:microsoft.com/office/officeart/2005/8/layout/pList2"/>
    <dgm:cxn modelId="{BF3529DE-AF7B-4D56-BD60-43031CA8396C}" type="presParOf" srcId="{5CBC7524-9F79-4D85-8D66-BD5083CC2C5C}" destId="{52971BEB-6CC6-456D-8B5D-B381D26B012C}" srcOrd="1" destOrd="0" presId="urn:microsoft.com/office/officeart/2005/8/layout/pList2"/>
    <dgm:cxn modelId="{433B9645-ADD1-4E2D-AF5E-2ECFEBE23460}" type="presParOf" srcId="{5CBC7524-9F79-4D85-8D66-BD5083CC2C5C}" destId="{9DA833A2-8B5A-4F59-95E7-C5136C6C76D2}" srcOrd="2" destOrd="0" presId="urn:microsoft.com/office/officeart/2005/8/layout/pList2"/>
    <dgm:cxn modelId="{97978338-96A4-4225-AFB4-1FA0FC0AE3EA}" type="presParOf" srcId="{7F4B2D73-A836-4D29-9D77-D2CA02E5F4A5}" destId="{432EB810-8DEA-48B4-B2D4-058D21B9AA4D}" srcOrd="3" destOrd="0" presId="urn:microsoft.com/office/officeart/2005/8/layout/pList2"/>
    <dgm:cxn modelId="{62BE346A-E16E-47D9-90B3-DD29F504484A}" type="presParOf" srcId="{7F4B2D73-A836-4D29-9D77-D2CA02E5F4A5}" destId="{3ACEE39C-87D7-4531-B36B-0E7C43F0563E}" srcOrd="4" destOrd="0" presId="urn:microsoft.com/office/officeart/2005/8/layout/pList2"/>
    <dgm:cxn modelId="{64866A07-6AF5-4C66-B9B8-2CAF2E2CE17B}" type="presParOf" srcId="{3ACEE39C-87D7-4531-B36B-0E7C43F0563E}" destId="{D0A00229-20C8-4920-83ED-759B387CE7E9}" srcOrd="0" destOrd="0" presId="urn:microsoft.com/office/officeart/2005/8/layout/pList2"/>
    <dgm:cxn modelId="{AA93ECCC-6D28-4561-BFAC-AB5114A87192}" type="presParOf" srcId="{3ACEE39C-87D7-4531-B36B-0E7C43F0563E}" destId="{7A051D00-4714-4005-B8AA-63F9E099EB73}" srcOrd="1" destOrd="0" presId="urn:microsoft.com/office/officeart/2005/8/layout/pList2"/>
    <dgm:cxn modelId="{1035A897-15B1-4193-8BAC-6C66F7E73D1F}" type="presParOf" srcId="{3ACEE39C-87D7-4531-B36B-0E7C43F0563E}" destId="{9B7058BD-BC47-4ECC-9A59-BB3FFC042193}" srcOrd="2" destOrd="0" presId="urn:microsoft.com/office/officeart/2005/8/layout/pList2"/>
    <dgm:cxn modelId="{5FE7592A-E1BB-4932-8884-EC172CEC785E}" type="presParOf" srcId="{7F4B2D73-A836-4D29-9D77-D2CA02E5F4A5}" destId="{3D1C1762-2FDC-4A7F-8EC9-EFB1AD6CBA25}" srcOrd="5" destOrd="0" presId="urn:microsoft.com/office/officeart/2005/8/layout/pList2"/>
    <dgm:cxn modelId="{3000B7D1-8A18-428C-9F66-6B94A7EE8541}" type="presParOf" srcId="{7F4B2D73-A836-4D29-9D77-D2CA02E5F4A5}" destId="{C057B20C-FAD5-430E-819F-32B95D7F3840}" srcOrd="6" destOrd="0" presId="urn:microsoft.com/office/officeart/2005/8/layout/pList2"/>
    <dgm:cxn modelId="{2AE79C33-FE2F-4422-B892-0B8910150251}" type="presParOf" srcId="{C057B20C-FAD5-430E-819F-32B95D7F3840}" destId="{342154A6-BE0C-468B-9410-C3292EA81562}" srcOrd="0" destOrd="0" presId="urn:microsoft.com/office/officeart/2005/8/layout/pList2"/>
    <dgm:cxn modelId="{0B1F0A2F-1CCB-4ABC-8630-655F6C7DFC58}" type="presParOf" srcId="{C057B20C-FAD5-430E-819F-32B95D7F3840}" destId="{02C44103-094D-40FA-8371-44837DB6C02A}" srcOrd="1" destOrd="0" presId="urn:microsoft.com/office/officeart/2005/8/layout/pList2"/>
    <dgm:cxn modelId="{BED82A1B-C156-499F-B4A6-B3B5D7F02E10}" type="presParOf" srcId="{C057B20C-FAD5-430E-819F-32B95D7F3840}" destId="{E89F29DA-B68C-45AA-99F5-E6887382B6F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39FA5B-C7CC-474B-BE52-68483B14A905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A9318C4-1A37-4D77-86E6-544A589BEADF}">
      <dgm:prSet phldrT="[Текст]" phldr="1"/>
      <dgm:spPr/>
      <dgm:t>
        <a:bodyPr/>
        <a:lstStyle/>
        <a:p>
          <a:endParaRPr lang="ru-RU" dirty="0"/>
        </a:p>
      </dgm:t>
    </dgm:pt>
    <dgm:pt modelId="{D8050EDD-5DB5-4740-A517-6AFAF4BD0146}" type="parTrans" cxnId="{463E2009-98C1-4BA4-9E01-8EE43D84C6CE}">
      <dgm:prSet/>
      <dgm:spPr/>
      <dgm:t>
        <a:bodyPr/>
        <a:lstStyle/>
        <a:p>
          <a:endParaRPr lang="ru-RU"/>
        </a:p>
      </dgm:t>
    </dgm:pt>
    <dgm:pt modelId="{3F1AB0C4-D253-47AF-B202-9C4546E0C6DF}" type="sibTrans" cxnId="{463E2009-98C1-4BA4-9E01-8EE43D84C6CE}">
      <dgm:prSet/>
      <dgm:spPr/>
      <dgm:t>
        <a:bodyPr/>
        <a:lstStyle/>
        <a:p>
          <a:endParaRPr lang="ru-RU"/>
        </a:p>
      </dgm:t>
    </dgm:pt>
    <dgm:pt modelId="{E1998A58-7EE0-497F-8E74-58BA2ED1A216}">
      <dgm:prSet phldrT="[Текст]" custT="1"/>
      <dgm:spPr/>
      <dgm:t>
        <a:bodyPr/>
        <a:lstStyle/>
        <a:p>
          <a:r>
            <a:rPr lang="ru-RU" sz="1400" dirty="0">
              <a:solidFill>
                <a:srgbClr val="002060"/>
              </a:solidFill>
            </a:rPr>
            <a:t>Индивидуальные программы физического развития обучающихся и их </a:t>
          </a:r>
          <a:r>
            <a:rPr lang="ru-RU" sz="1400" dirty="0" err="1">
              <a:solidFill>
                <a:srgbClr val="002060"/>
              </a:solidFill>
            </a:rPr>
            <a:t>тьюторское</a:t>
          </a:r>
          <a:r>
            <a:rPr lang="ru-RU" sz="1400" dirty="0">
              <a:solidFill>
                <a:srgbClr val="002060"/>
              </a:solidFill>
            </a:rPr>
            <a:t> сопровождение</a:t>
          </a:r>
        </a:p>
      </dgm:t>
    </dgm:pt>
    <dgm:pt modelId="{7A8FA90C-B5D8-4E0F-BC89-61370930A50C}" type="parTrans" cxnId="{49085E36-E14C-40EE-9704-20D04207C3D0}">
      <dgm:prSet/>
      <dgm:spPr/>
      <dgm:t>
        <a:bodyPr/>
        <a:lstStyle/>
        <a:p>
          <a:endParaRPr lang="ru-RU"/>
        </a:p>
      </dgm:t>
    </dgm:pt>
    <dgm:pt modelId="{9F8D1218-30CE-4BE7-AFD0-27AF6472BDCD}" type="sibTrans" cxnId="{49085E36-E14C-40EE-9704-20D04207C3D0}">
      <dgm:prSet/>
      <dgm:spPr/>
      <dgm:t>
        <a:bodyPr/>
        <a:lstStyle/>
        <a:p>
          <a:endParaRPr lang="ru-RU"/>
        </a:p>
      </dgm:t>
    </dgm:pt>
    <dgm:pt modelId="{E17B4775-F017-4E02-A0E8-FDBC8FE61B18}">
      <dgm:prSet phldrT="[Текст]" custT="1"/>
      <dgm:spPr/>
      <dgm:t>
        <a:bodyPr/>
        <a:lstStyle/>
        <a:p>
          <a:r>
            <a:rPr lang="ru-RU" sz="1400" dirty="0">
              <a:solidFill>
                <a:srgbClr val="002060"/>
              </a:solidFill>
            </a:rPr>
            <a:t>Инновационные программы и технологии, позволяющие значительно повысить интерес обучающихся к предмету «Физическая культура»</a:t>
          </a:r>
        </a:p>
      </dgm:t>
    </dgm:pt>
    <dgm:pt modelId="{E58235CC-676A-43B8-893F-F39029501B8D}" type="parTrans" cxnId="{1EDCE48C-E37C-4B71-B38E-CE3D6B7E9B91}">
      <dgm:prSet/>
      <dgm:spPr/>
      <dgm:t>
        <a:bodyPr/>
        <a:lstStyle/>
        <a:p>
          <a:endParaRPr lang="ru-RU"/>
        </a:p>
      </dgm:t>
    </dgm:pt>
    <dgm:pt modelId="{1F69D229-CFA4-4608-87E4-C51946667EF1}" type="sibTrans" cxnId="{1EDCE48C-E37C-4B71-B38E-CE3D6B7E9B91}">
      <dgm:prSet/>
      <dgm:spPr/>
      <dgm:t>
        <a:bodyPr/>
        <a:lstStyle/>
        <a:p>
          <a:endParaRPr lang="ru-RU"/>
        </a:p>
      </dgm:t>
    </dgm:pt>
    <dgm:pt modelId="{240369A7-B246-4CD3-85F1-67B42FE35163}">
      <dgm:prSet phldrT="[Текст]" custT="1"/>
      <dgm:spPr/>
      <dgm:t>
        <a:bodyPr/>
        <a:lstStyle/>
        <a:p>
          <a:r>
            <a:rPr lang="ru-RU" sz="1400" dirty="0">
              <a:solidFill>
                <a:srgbClr val="002060"/>
              </a:solidFill>
            </a:rPr>
            <a:t>программы для обучающихся по осознанному выбору в будущем профессий - педагога или тренера, спортивного юриста, врача, журналиста</a:t>
          </a:r>
        </a:p>
      </dgm:t>
    </dgm:pt>
    <dgm:pt modelId="{0F43394E-B895-48C6-B3D0-8425FE834EF3}" type="parTrans" cxnId="{B7A582B1-B1AB-4C88-81F1-0ABBFA73322A}">
      <dgm:prSet/>
      <dgm:spPr/>
      <dgm:t>
        <a:bodyPr/>
        <a:lstStyle/>
        <a:p>
          <a:endParaRPr lang="ru-RU"/>
        </a:p>
      </dgm:t>
    </dgm:pt>
    <dgm:pt modelId="{2847AA1C-DBA7-413A-8844-D7837AEB1EAD}" type="sibTrans" cxnId="{B7A582B1-B1AB-4C88-81F1-0ABBFA73322A}">
      <dgm:prSet/>
      <dgm:spPr/>
      <dgm:t>
        <a:bodyPr/>
        <a:lstStyle/>
        <a:p>
          <a:endParaRPr lang="ru-RU"/>
        </a:p>
      </dgm:t>
    </dgm:pt>
    <dgm:pt modelId="{A1D0A4CD-CB28-4DE7-BE6A-05D249E3C90D}">
      <dgm:prSet phldrT="[Текст]" phldr="1"/>
      <dgm:spPr/>
      <dgm:t>
        <a:bodyPr/>
        <a:lstStyle/>
        <a:p>
          <a:endParaRPr lang="ru-RU" dirty="0"/>
        </a:p>
      </dgm:t>
    </dgm:pt>
    <dgm:pt modelId="{361B777C-E0BA-4325-A8BB-310695291DF2}" type="parTrans" cxnId="{828ED251-52B2-4678-8EDF-026540CA932F}">
      <dgm:prSet/>
      <dgm:spPr/>
      <dgm:t>
        <a:bodyPr/>
        <a:lstStyle/>
        <a:p>
          <a:endParaRPr lang="ru-RU"/>
        </a:p>
      </dgm:t>
    </dgm:pt>
    <dgm:pt modelId="{7215AA21-7B79-4DE9-A67F-95DB70C70263}" type="sibTrans" cxnId="{828ED251-52B2-4678-8EDF-026540CA932F}">
      <dgm:prSet/>
      <dgm:spPr/>
      <dgm:t>
        <a:bodyPr/>
        <a:lstStyle/>
        <a:p>
          <a:endParaRPr lang="ru-RU"/>
        </a:p>
      </dgm:t>
    </dgm:pt>
    <dgm:pt modelId="{F03449CD-5769-4FA6-B153-BE74520BF2FF}">
      <dgm:prSet phldrT="[Текст]" custT="1"/>
      <dgm:spPr/>
      <dgm:t>
        <a:bodyPr/>
        <a:lstStyle/>
        <a:p>
          <a:r>
            <a:rPr lang="ru-RU" sz="1400" dirty="0">
              <a:solidFill>
                <a:srgbClr val="002060"/>
              </a:solidFill>
            </a:rPr>
            <a:t>Программы по выявлению на ранних этапах обучения способных и талантливых обучающихся в области физической культуры и спорта, в т.ч. мотивированных к подготовке и сдаче норм ВФСК «Готов к труду и обороне»</a:t>
          </a:r>
        </a:p>
      </dgm:t>
    </dgm:pt>
    <dgm:pt modelId="{3C985340-D3CF-45EF-9C9A-72979D9A738D}" type="parTrans" cxnId="{06F14D48-1AD5-401D-AA99-F676461646CC}">
      <dgm:prSet/>
      <dgm:spPr/>
      <dgm:t>
        <a:bodyPr/>
        <a:lstStyle/>
        <a:p>
          <a:endParaRPr lang="ru-RU"/>
        </a:p>
      </dgm:t>
    </dgm:pt>
    <dgm:pt modelId="{B6FB9827-68C9-429B-83A7-1BD7A4CB23C9}" type="sibTrans" cxnId="{06F14D48-1AD5-401D-AA99-F676461646CC}">
      <dgm:prSet/>
      <dgm:spPr/>
      <dgm:t>
        <a:bodyPr/>
        <a:lstStyle/>
        <a:p>
          <a:endParaRPr lang="ru-RU"/>
        </a:p>
      </dgm:t>
    </dgm:pt>
    <dgm:pt modelId="{9841BBD0-0E3F-4588-8EA8-541D734115F9}">
      <dgm:prSet phldrT="[Текст]" custT="1"/>
      <dgm:spPr/>
      <dgm:t>
        <a:bodyPr/>
        <a:lstStyle/>
        <a:p>
          <a:r>
            <a:rPr lang="ru-RU" sz="1300" dirty="0">
              <a:solidFill>
                <a:srgbClr val="002060"/>
              </a:solidFill>
            </a:rPr>
            <a:t>Программы по физкультурно-спортивному образованию «Территория безопасных занятий», «Территория равных возможностей», «Творчество и реализация познавательных интересов», «Спортивный менеджмент и маркетинг»</a:t>
          </a:r>
        </a:p>
      </dgm:t>
    </dgm:pt>
    <dgm:pt modelId="{72B8451D-41A2-4ECD-8F3E-F7920F6D3AEC}" type="parTrans" cxnId="{DD387072-1E1A-4197-B7FD-AB077A80A1BD}">
      <dgm:prSet/>
      <dgm:spPr/>
      <dgm:t>
        <a:bodyPr/>
        <a:lstStyle/>
        <a:p>
          <a:endParaRPr lang="ru-RU"/>
        </a:p>
      </dgm:t>
    </dgm:pt>
    <dgm:pt modelId="{1A7ABC3C-C1EC-424E-B1D4-E8B136B72BAF}" type="sibTrans" cxnId="{DD387072-1E1A-4197-B7FD-AB077A80A1BD}">
      <dgm:prSet/>
      <dgm:spPr/>
      <dgm:t>
        <a:bodyPr/>
        <a:lstStyle/>
        <a:p>
          <a:endParaRPr lang="ru-RU"/>
        </a:p>
      </dgm:t>
    </dgm:pt>
    <dgm:pt modelId="{8FC61A34-DBC2-4297-8CDF-24C8B75E90C9}">
      <dgm:prSet phldrT="[Текст]" custT="1"/>
      <dgm:spPr/>
      <dgm:t>
        <a:bodyPr/>
        <a:lstStyle/>
        <a:p>
          <a:r>
            <a:rPr lang="ru-RU" sz="1400" b="0" dirty="0">
              <a:solidFill>
                <a:srgbClr val="002060"/>
              </a:solidFill>
            </a:rPr>
            <a:t>Различные формы и механизмы для оценки физических способностей, спортивных интересов обучающихся и их образовательного самоопределения в области внеурочной деятельности</a:t>
          </a:r>
        </a:p>
      </dgm:t>
    </dgm:pt>
    <dgm:pt modelId="{8AC7DAF5-E70C-4D41-AA54-C248B61F34AF}" type="parTrans" cxnId="{243CF2FC-2F2F-486E-9E26-363AD604E344}">
      <dgm:prSet/>
      <dgm:spPr/>
      <dgm:t>
        <a:bodyPr/>
        <a:lstStyle/>
        <a:p>
          <a:endParaRPr lang="ru-RU"/>
        </a:p>
      </dgm:t>
    </dgm:pt>
    <dgm:pt modelId="{441D3150-226B-46D4-B1A9-99C2894C74C6}" type="sibTrans" cxnId="{243CF2FC-2F2F-486E-9E26-363AD604E344}">
      <dgm:prSet/>
      <dgm:spPr/>
      <dgm:t>
        <a:bodyPr/>
        <a:lstStyle/>
        <a:p>
          <a:endParaRPr lang="ru-RU"/>
        </a:p>
      </dgm:t>
    </dgm:pt>
    <dgm:pt modelId="{A8CD4364-3CDB-4A40-8F29-F545ADC701E5}" type="pres">
      <dgm:prSet presAssocID="{0339FA5B-C7CC-474B-BE52-68483B14A905}" presName="vert0" presStyleCnt="0">
        <dgm:presLayoutVars>
          <dgm:dir/>
          <dgm:animOne val="branch"/>
          <dgm:animLvl val="lvl"/>
        </dgm:presLayoutVars>
      </dgm:prSet>
      <dgm:spPr/>
    </dgm:pt>
    <dgm:pt modelId="{88543AF0-59EE-469B-9DE4-11747068EAB8}" type="pres">
      <dgm:prSet presAssocID="{0A9318C4-1A37-4D77-86E6-544A589BEADF}" presName="thickLine" presStyleLbl="alignNode1" presStyleIdx="0" presStyleCnt="2"/>
      <dgm:spPr/>
    </dgm:pt>
    <dgm:pt modelId="{F3235771-A53B-4EE4-84A5-98A1D954DC07}" type="pres">
      <dgm:prSet presAssocID="{0A9318C4-1A37-4D77-86E6-544A589BEADF}" presName="horz1" presStyleCnt="0"/>
      <dgm:spPr/>
    </dgm:pt>
    <dgm:pt modelId="{0B3B11FA-9FED-4D3E-805B-C74E245519DD}" type="pres">
      <dgm:prSet presAssocID="{0A9318C4-1A37-4D77-86E6-544A589BEADF}" presName="tx1" presStyleLbl="revTx" presStyleIdx="0" presStyleCnt="8"/>
      <dgm:spPr/>
    </dgm:pt>
    <dgm:pt modelId="{F5BB315F-396E-495D-ABA3-DE926B888EDD}" type="pres">
      <dgm:prSet presAssocID="{0A9318C4-1A37-4D77-86E6-544A589BEADF}" presName="vert1" presStyleCnt="0"/>
      <dgm:spPr/>
    </dgm:pt>
    <dgm:pt modelId="{9440A5D3-2DE0-479B-987C-DE7172EB43BA}" type="pres">
      <dgm:prSet presAssocID="{E1998A58-7EE0-497F-8E74-58BA2ED1A216}" presName="vertSpace2a" presStyleCnt="0"/>
      <dgm:spPr/>
    </dgm:pt>
    <dgm:pt modelId="{D6A4D403-3095-49EC-BE58-3431A8CB02E6}" type="pres">
      <dgm:prSet presAssocID="{E1998A58-7EE0-497F-8E74-58BA2ED1A216}" presName="horz2" presStyleCnt="0"/>
      <dgm:spPr/>
    </dgm:pt>
    <dgm:pt modelId="{02FF3666-ECE2-43C5-8E89-2B11709EDD85}" type="pres">
      <dgm:prSet presAssocID="{E1998A58-7EE0-497F-8E74-58BA2ED1A216}" presName="horzSpace2" presStyleCnt="0"/>
      <dgm:spPr/>
    </dgm:pt>
    <dgm:pt modelId="{81F4D805-ED5B-42A0-8035-444380F91715}" type="pres">
      <dgm:prSet presAssocID="{E1998A58-7EE0-497F-8E74-58BA2ED1A216}" presName="tx2" presStyleLbl="revTx" presStyleIdx="1" presStyleCnt="8" custScaleY="75043" custLinFactNeighborX="-343" custLinFactNeighborY="-5000"/>
      <dgm:spPr/>
    </dgm:pt>
    <dgm:pt modelId="{2934EBC1-8282-418F-80F0-61678FA6450F}" type="pres">
      <dgm:prSet presAssocID="{E1998A58-7EE0-497F-8E74-58BA2ED1A216}" presName="vert2" presStyleCnt="0"/>
      <dgm:spPr/>
    </dgm:pt>
    <dgm:pt modelId="{8E78AFD5-730F-46AB-AD41-3420FAC0ECC7}" type="pres">
      <dgm:prSet presAssocID="{E1998A58-7EE0-497F-8E74-58BA2ED1A216}" presName="thinLine2b" presStyleLbl="callout" presStyleIdx="0" presStyleCnt="6"/>
      <dgm:spPr/>
    </dgm:pt>
    <dgm:pt modelId="{9811BAD2-53A3-4378-8B70-D6C3B18EBF47}" type="pres">
      <dgm:prSet presAssocID="{E1998A58-7EE0-497F-8E74-58BA2ED1A216}" presName="vertSpace2b" presStyleCnt="0"/>
      <dgm:spPr/>
    </dgm:pt>
    <dgm:pt modelId="{6EF4194C-3C56-494B-8AC0-79469662203E}" type="pres">
      <dgm:prSet presAssocID="{E17B4775-F017-4E02-A0E8-FDBC8FE61B18}" presName="horz2" presStyleCnt="0"/>
      <dgm:spPr/>
    </dgm:pt>
    <dgm:pt modelId="{1FC7C825-2C8D-4956-91AF-86305B3AE045}" type="pres">
      <dgm:prSet presAssocID="{E17B4775-F017-4E02-A0E8-FDBC8FE61B18}" presName="horzSpace2" presStyleCnt="0"/>
      <dgm:spPr/>
    </dgm:pt>
    <dgm:pt modelId="{93CAEED1-C9D4-4CDB-88F4-85512108CD1A}" type="pres">
      <dgm:prSet presAssocID="{E17B4775-F017-4E02-A0E8-FDBC8FE61B18}" presName="tx2" presStyleLbl="revTx" presStyleIdx="2" presStyleCnt="8" custScaleY="64241"/>
      <dgm:spPr/>
    </dgm:pt>
    <dgm:pt modelId="{0CDD08EB-2AE3-44EE-8E98-229298F99658}" type="pres">
      <dgm:prSet presAssocID="{E17B4775-F017-4E02-A0E8-FDBC8FE61B18}" presName="vert2" presStyleCnt="0"/>
      <dgm:spPr/>
    </dgm:pt>
    <dgm:pt modelId="{2A2EC2FC-5E9F-4B85-A73A-A9224BD3BBDD}" type="pres">
      <dgm:prSet presAssocID="{E17B4775-F017-4E02-A0E8-FDBC8FE61B18}" presName="thinLine2b" presStyleLbl="callout" presStyleIdx="1" presStyleCnt="6"/>
      <dgm:spPr/>
    </dgm:pt>
    <dgm:pt modelId="{A219F559-54F0-4707-B370-23B1A3321FBE}" type="pres">
      <dgm:prSet presAssocID="{E17B4775-F017-4E02-A0E8-FDBC8FE61B18}" presName="vertSpace2b" presStyleCnt="0"/>
      <dgm:spPr/>
    </dgm:pt>
    <dgm:pt modelId="{EB4F3C76-953F-4DD9-B42E-911CB2309A00}" type="pres">
      <dgm:prSet presAssocID="{240369A7-B246-4CD3-85F1-67B42FE35163}" presName="horz2" presStyleCnt="0"/>
      <dgm:spPr/>
    </dgm:pt>
    <dgm:pt modelId="{1057E5E7-DD0F-4EA8-9CCA-106CA1F85BEA}" type="pres">
      <dgm:prSet presAssocID="{240369A7-B246-4CD3-85F1-67B42FE35163}" presName="horzSpace2" presStyleCnt="0"/>
      <dgm:spPr/>
    </dgm:pt>
    <dgm:pt modelId="{E251A4A0-394C-44DF-8778-C81C55F446D8}" type="pres">
      <dgm:prSet presAssocID="{240369A7-B246-4CD3-85F1-67B42FE35163}" presName="tx2" presStyleLbl="revTx" presStyleIdx="3" presStyleCnt="8" custScaleY="84060"/>
      <dgm:spPr/>
    </dgm:pt>
    <dgm:pt modelId="{557F64E4-6501-4BF4-BB66-D33C085C10C9}" type="pres">
      <dgm:prSet presAssocID="{240369A7-B246-4CD3-85F1-67B42FE35163}" presName="vert2" presStyleCnt="0"/>
      <dgm:spPr/>
    </dgm:pt>
    <dgm:pt modelId="{C457DA19-0BBD-4A04-AE1D-CC381D11639D}" type="pres">
      <dgm:prSet presAssocID="{240369A7-B246-4CD3-85F1-67B42FE35163}" presName="thinLine2b" presStyleLbl="callout" presStyleIdx="2" presStyleCnt="6"/>
      <dgm:spPr/>
    </dgm:pt>
    <dgm:pt modelId="{DE4794EE-0C59-4944-81D9-3B06F39E7677}" type="pres">
      <dgm:prSet presAssocID="{240369A7-B246-4CD3-85F1-67B42FE35163}" presName="vertSpace2b" presStyleCnt="0"/>
      <dgm:spPr/>
    </dgm:pt>
    <dgm:pt modelId="{A1D9E7D7-0985-4EF7-9D21-3E91F5E26F68}" type="pres">
      <dgm:prSet presAssocID="{A1D0A4CD-CB28-4DE7-BE6A-05D249E3C90D}" presName="thickLine" presStyleLbl="alignNode1" presStyleIdx="1" presStyleCnt="2"/>
      <dgm:spPr/>
    </dgm:pt>
    <dgm:pt modelId="{79E3F46E-C5E9-4DDB-8663-C03C102141DE}" type="pres">
      <dgm:prSet presAssocID="{A1D0A4CD-CB28-4DE7-BE6A-05D249E3C90D}" presName="horz1" presStyleCnt="0"/>
      <dgm:spPr/>
    </dgm:pt>
    <dgm:pt modelId="{BF81EF30-BE50-4C25-9E02-5884D22EFDEA}" type="pres">
      <dgm:prSet presAssocID="{A1D0A4CD-CB28-4DE7-BE6A-05D249E3C90D}" presName="tx1" presStyleLbl="revTx" presStyleIdx="4" presStyleCnt="8"/>
      <dgm:spPr/>
    </dgm:pt>
    <dgm:pt modelId="{DCFAF605-953A-4137-A815-E722430261AE}" type="pres">
      <dgm:prSet presAssocID="{A1D0A4CD-CB28-4DE7-BE6A-05D249E3C90D}" presName="vert1" presStyleCnt="0"/>
      <dgm:spPr/>
    </dgm:pt>
    <dgm:pt modelId="{7110379C-4D58-47DB-97BA-3F855E575507}" type="pres">
      <dgm:prSet presAssocID="{F03449CD-5769-4FA6-B153-BE74520BF2FF}" presName="vertSpace2a" presStyleCnt="0"/>
      <dgm:spPr/>
    </dgm:pt>
    <dgm:pt modelId="{8F1EE5F4-3DE9-4769-A2AD-1EBFA142F2FA}" type="pres">
      <dgm:prSet presAssocID="{F03449CD-5769-4FA6-B153-BE74520BF2FF}" presName="horz2" presStyleCnt="0"/>
      <dgm:spPr/>
    </dgm:pt>
    <dgm:pt modelId="{1A88E42E-BB67-4BCF-8C09-BD796285A713}" type="pres">
      <dgm:prSet presAssocID="{F03449CD-5769-4FA6-B153-BE74520BF2FF}" presName="horzSpace2" presStyleCnt="0"/>
      <dgm:spPr/>
    </dgm:pt>
    <dgm:pt modelId="{2BA275F5-F936-470C-9DE6-54E0A146F142}" type="pres">
      <dgm:prSet presAssocID="{F03449CD-5769-4FA6-B153-BE74520BF2FF}" presName="tx2" presStyleLbl="revTx" presStyleIdx="5" presStyleCnt="8" custScaleY="91213"/>
      <dgm:spPr/>
    </dgm:pt>
    <dgm:pt modelId="{9F1B125C-5E47-424E-AFA4-8DEBCF796774}" type="pres">
      <dgm:prSet presAssocID="{F03449CD-5769-4FA6-B153-BE74520BF2FF}" presName="vert2" presStyleCnt="0"/>
      <dgm:spPr/>
    </dgm:pt>
    <dgm:pt modelId="{B7F821B2-3571-4CE8-9D29-BCD6D982DC30}" type="pres">
      <dgm:prSet presAssocID="{F03449CD-5769-4FA6-B153-BE74520BF2FF}" presName="thinLine2b" presStyleLbl="callout" presStyleIdx="3" presStyleCnt="6"/>
      <dgm:spPr/>
    </dgm:pt>
    <dgm:pt modelId="{DBA02021-F94F-4621-8D77-7FAC9297BE1D}" type="pres">
      <dgm:prSet presAssocID="{F03449CD-5769-4FA6-B153-BE74520BF2FF}" presName="vertSpace2b" presStyleCnt="0"/>
      <dgm:spPr/>
    </dgm:pt>
    <dgm:pt modelId="{D290CEDE-7696-4352-81C4-8C589D1E3180}" type="pres">
      <dgm:prSet presAssocID="{9841BBD0-0E3F-4588-8EA8-541D734115F9}" presName="horz2" presStyleCnt="0"/>
      <dgm:spPr/>
    </dgm:pt>
    <dgm:pt modelId="{4CAA7462-F552-4D64-B4E3-1A0FF136F8F1}" type="pres">
      <dgm:prSet presAssocID="{9841BBD0-0E3F-4588-8EA8-541D734115F9}" presName="horzSpace2" presStyleCnt="0"/>
      <dgm:spPr/>
    </dgm:pt>
    <dgm:pt modelId="{BE1F38A9-723A-4DBC-A0E2-3155E2F69D86}" type="pres">
      <dgm:prSet presAssocID="{9841BBD0-0E3F-4588-8EA8-541D734115F9}" presName="tx2" presStyleLbl="revTx" presStyleIdx="6" presStyleCnt="8" custScaleY="79219"/>
      <dgm:spPr/>
    </dgm:pt>
    <dgm:pt modelId="{AD0D8215-3159-48B6-98E1-FA004D4A92A1}" type="pres">
      <dgm:prSet presAssocID="{9841BBD0-0E3F-4588-8EA8-541D734115F9}" presName="vert2" presStyleCnt="0"/>
      <dgm:spPr/>
    </dgm:pt>
    <dgm:pt modelId="{BD7C1CB2-D1D9-468F-B5C3-AE16C0DD1D8F}" type="pres">
      <dgm:prSet presAssocID="{9841BBD0-0E3F-4588-8EA8-541D734115F9}" presName="thinLine2b" presStyleLbl="callout" presStyleIdx="4" presStyleCnt="6"/>
      <dgm:spPr/>
    </dgm:pt>
    <dgm:pt modelId="{348FD308-501A-4DD8-B794-389D05271B8E}" type="pres">
      <dgm:prSet presAssocID="{9841BBD0-0E3F-4588-8EA8-541D734115F9}" presName="vertSpace2b" presStyleCnt="0"/>
      <dgm:spPr/>
    </dgm:pt>
    <dgm:pt modelId="{9EB65A9A-B910-4E2C-A20F-C84D10DDE41F}" type="pres">
      <dgm:prSet presAssocID="{8FC61A34-DBC2-4297-8CDF-24C8B75E90C9}" presName="horz2" presStyleCnt="0"/>
      <dgm:spPr/>
    </dgm:pt>
    <dgm:pt modelId="{186A839A-C17C-44DC-A814-A576366DF834}" type="pres">
      <dgm:prSet presAssocID="{8FC61A34-DBC2-4297-8CDF-24C8B75E90C9}" presName="horzSpace2" presStyleCnt="0"/>
      <dgm:spPr/>
    </dgm:pt>
    <dgm:pt modelId="{B11C9F70-BD6B-4847-99F7-571AACE906D3}" type="pres">
      <dgm:prSet presAssocID="{8FC61A34-DBC2-4297-8CDF-24C8B75E90C9}" presName="tx2" presStyleLbl="revTx" presStyleIdx="7" presStyleCnt="8"/>
      <dgm:spPr/>
    </dgm:pt>
    <dgm:pt modelId="{75051983-E57B-4083-A688-539588BEE34E}" type="pres">
      <dgm:prSet presAssocID="{8FC61A34-DBC2-4297-8CDF-24C8B75E90C9}" presName="vert2" presStyleCnt="0"/>
      <dgm:spPr/>
    </dgm:pt>
    <dgm:pt modelId="{3C0F3FEE-FA09-4BDB-9686-29EEE30779E4}" type="pres">
      <dgm:prSet presAssocID="{8FC61A34-DBC2-4297-8CDF-24C8B75E90C9}" presName="thinLine2b" presStyleLbl="callout" presStyleIdx="5" presStyleCnt="6"/>
      <dgm:spPr/>
    </dgm:pt>
    <dgm:pt modelId="{6DC7A90F-1B88-42C8-B90C-7811D16D6298}" type="pres">
      <dgm:prSet presAssocID="{8FC61A34-DBC2-4297-8CDF-24C8B75E90C9}" presName="vertSpace2b" presStyleCnt="0"/>
      <dgm:spPr/>
    </dgm:pt>
  </dgm:ptLst>
  <dgm:cxnLst>
    <dgm:cxn modelId="{463E2009-98C1-4BA4-9E01-8EE43D84C6CE}" srcId="{0339FA5B-C7CC-474B-BE52-68483B14A905}" destId="{0A9318C4-1A37-4D77-86E6-544A589BEADF}" srcOrd="0" destOrd="0" parTransId="{D8050EDD-5DB5-4740-A517-6AFAF4BD0146}" sibTransId="{3F1AB0C4-D253-47AF-B202-9C4546E0C6DF}"/>
    <dgm:cxn modelId="{6D981621-BD2A-4E54-9389-79D3055CE221}" type="presOf" srcId="{9841BBD0-0E3F-4588-8EA8-541D734115F9}" destId="{BE1F38A9-723A-4DBC-A0E2-3155E2F69D86}" srcOrd="0" destOrd="0" presId="urn:microsoft.com/office/officeart/2008/layout/LinedList"/>
    <dgm:cxn modelId="{A0093721-1C19-4C40-BC2D-446C9C1B14F8}" type="presOf" srcId="{E1998A58-7EE0-497F-8E74-58BA2ED1A216}" destId="{81F4D805-ED5B-42A0-8035-444380F91715}" srcOrd="0" destOrd="0" presId="urn:microsoft.com/office/officeart/2008/layout/LinedList"/>
    <dgm:cxn modelId="{49085E36-E14C-40EE-9704-20D04207C3D0}" srcId="{0A9318C4-1A37-4D77-86E6-544A589BEADF}" destId="{E1998A58-7EE0-497F-8E74-58BA2ED1A216}" srcOrd="0" destOrd="0" parTransId="{7A8FA90C-B5D8-4E0F-BC89-61370930A50C}" sibTransId="{9F8D1218-30CE-4BE7-AFD0-27AF6472BDCD}"/>
    <dgm:cxn modelId="{528AB239-D9D1-4F8A-8DB0-381EF9178BC5}" type="presOf" srcId="{0A9318C4-1A37-4D77-86E6-544A589BEADF}" destId="{0B3B11FA-9FED-4D3E-805B-C74E245519DD}" srcOrd="0" destOrd="0" presId="urn:microsoft.com/office/officeart/2008/layout/LinedList"/>
    <dgm:cxn modelId="{C6EE1B67-3DBD-4D9A-9D3A-30D1E7F1D0F0}" type="presOf" srcId="{E17B4775-F017-4E02-A0E8-FDBC8FE61B18}" destId="{93CAEED1-C9D4-4CDB-88F4-85512108CD1A}" srcOrd="0" destOrd="0" presId="urn:microsoft.com/office/officeart/2008/layout/LinedList"/>
    <dgm:cxn modelId="{06F14D48-1AD5-401D-AA99-F676461646CC}" srcId="{A1D0A4CD-CB28-4DE7-BE6A-05D249E3C90D}" destId="{F03449CD-5769-4FA6-B153-BE74520BF2FF}" srcOrd="0" destOrd="0" parTransId="{3C985340-D3CF-45EF-9C9A-72979D9A738D}" sibTransId="{B6FB9827-68C9-429B-83A7-1BD7A4CB23C9}"/>
    <dgm:cxn modelId="{E85D8A6D-65E7-4FA8-B95A-F8C2833CBBCE}" type="presOf" srcId="{0339FA5B-C7CC-474B-BE52-68483B14A905}" destId="{A8CD4364-3CDB-4A40-8F29-F545ADC701E5}" srcOrd="0" destOrd="0" presId="urn:microsoft.com/office/officeart/2008/layout/LinedList"/>
    <dgm:cxn modelId="{733E3251-C1FA-4A6F-8B6A-4931748550FA}" type="presOf" srcId="{240369A7-B246-4CD3-85F1-67B42FE35163}" destId="{E251A4A0-394C-44DF-8778-C81C55F446D8}" srcOrd="0" destOrd="0" presId="urn:microsoft.com/office/officeart/2008/layout/LinedList"/>
    <dgm:cxn modelId="{828ED251-52B2-4678-8EDF-026540CA932F}" srcId="{0339FA5B-C7CC-474B-BE52-68483B14A905}" destId="{A1D0A4CD-CB28-4DE7-BE6A-05D249E3C90D}" srcOrd="1" destOrd="0" parTransId="{361B777C-E0BA-4325-A8BB-310695291DF2}" sibTransId="{7215AA21-7B79-4DE9-A67F-95DB70C70263}"/>
    <dgm:cxn modelId="{DD387072-1E1A-4197-B7FD-AB077A80A1BD}" srcId="{A1D0A4CD-CB28-4DE7-BE6A-05D249E3C90D}" destId="{9841BBD0-0E3F-4588-8EA8-541D734115F9}" srcOrd="1" destOrd="0" parTransId="{72B8451D-41A2-4ECD-8F3E-F7920F6D3AEC}" sibTransId="{1A7ABC3C-C1EC-424E-B1D4-E8B136B72BAF}"/>
    <dgm:cxn modelId="{DA4EF283-B51D-4BE5-B70E-01642DC5A67A}" type="presOf" srcId="{A1D0A4CD-CB28-4DE7-BE6A-05D249E3C90D}" destId="{BF81EF30-BE50-4C25-9E02-5884D22EFDEA}" srcOrd="0" destOrd="0" presId="urn:microsoft.com/office/officeart/2008/layout/LinedList"/>
    <dgm:cxn modelId="{1EDCE48C-E37C-4B71-B38E-CE3D6B7E9B91}" srcId="{0A9318C4-1A37-4D77-86E6-544A589BEADF}" destId="{E17B4775-F017-4E02-A0E8-FDBC8FE61B18}" srcOrd="1" destOrd="0" parTransId="{E58235CC-676A-43B8-893F-F39029501B8D}" sibTransId="{1F69D229-CFA4-4608-87E4-C51946667EF1}"/>
    <dgm:cxn modelId="{B80C2693-FFF3-40BD-AA39-9BE9397AA29B}" type="presOf" srcId="{8FC61A34-DBC2-4297-8CDF-24C8B75E90C9}" destId="{B11C9F70-BD6B-4847-99F7-571AACE906D3}" srcOrd="0" destOrd="0" presId="urn:microsoft.com/office/officeart/2008/layout/LinedList"/>
    <dgm:cxn modelId="{B7A582B1-B1AB-4C88-81F1-0ABBFA73322A}" srcId="{0A9318C4-1A37-4D77-86E6-544A589BEADF}" destId="{240369A7-B246-4CD3-85F1-67B42FE35163}" srcOrd="2" destOrd="0" parTransId="{0F43394E-B895-48C6-B3D0-8425FE834EF3}" sibTransId="{2847AA1C-DBA7-413A-8844-D7837AEB1EAD}"/>
    <dgm:cxn modelId="{B2D3A0BF-952A-4C56-BEEE-6DC6E62A1DB0}" type="presOf" srcId="{F03449CD-5769-4FA6-B153-BE74520BF2FF}" destId="{2BA275F5-F936-470C-9DE6-54E0A146F142}" srcOrd="0" destOrd="0" presId="urn:microsoft.com/office/officeart/2008/layout/LinedList"/>
    <dgm:cxn modelId="{243CF2FC-2F2F-486E-9E26-363AD604E344}" srcId="{A1D0A4CD-CB28-4DE7-BE6A-05D249E3C90D}" destId="{8FC61A34-DBC2-4297-8CDF-24C8B75E90C9}" srcOrd="2" destOrd="0" parTransId="{8AC7DAF5-E70C-4D41-AA54-C248B61F34AF}" sibTransId="{441D3150-226B-46D4-B1A9-99C2894C74C6}"/>
    <dgm:cxn modelId="{B8B3BE84-B625-4289-B67F-32BE7D879EAA}" type="presParOf" srcId="{A8CD4364-3CDB-4A40-8F29-F545ADC701E5}" destId="{88543AF0-59EE-469B-9DE4-11747068EAB8}" srcOrd="0" destOrd="0" presId="urn:microsoft.com/office/officeart/2008/layout/LinedList"/>
    <dgm:cxn modelId="{1E2F16D9-7358-4714-9BA5-53FD0323BE29}" type="presParOf" srcId="{A8CD4364-3CDB-4A40-8F29-F545ADC701E5}" destId="{F3235771-A53B-4EE4-84A5-98A1D954DC07}" srcOrd="1" destOrd="0" presId="urn:microsoft.com/office/officeart/2008/layout/LinedList"/>
    <dgm:cxn modelId="{2BE3676A-6AFC-4B26-8585-A36BC7703CB4}" type="presParOf" srcId="{F3235771-A53B-4EE4-84A5-98A1D954DC07}" destId="{0B3B11FA-9FED-4D3E-805B-C74E245519DD}" srcOrd="0" destOrd="0" presId="urn:microsoft.com/office/officeart/2008/layout/LinedList"/>
    <dgm:cxn modelId="{128D1663-A217-4682-8B9C-E3E231C84534}" type="presParOf" srcId="{F3235771-A53B-4EE4-84A5-98A1D954DC07}" destId="{F5BB315F-396E-495D-ABA3-DE926B888EDD}" srcOrd="1" destOrd="0" presId="urn:microsoft.com/office/officeart/2008/layout/LinedList"/>
    <dgm:cxn modelId="{B6E64814-A6ED-45B1-9EDE-649167CF2AF2}" type="presParOf" srcId="{F5BB315F-396E-495D-ABA3-DE926B888EDD}" destId="{9440A5D3-2DE0-479B-987C-DE7172EB43BA}" srcOrd="0" destOrd="0" presId="urn:microsoft.com/office/officeart/2008/layout/LinedList"/>
    <dgm:cxn modelId="{FF39080F-5C90-40D9-9EAF-A25CEAB62231}" type="presParOf" srcId="{F5BB315F-396E-495D-ABA3-DE926B888EDD}" destId="{D6A4D403-3095-49EC-BE58-3431A8CB02E6}" srcOrd="1" destOrd="0" presId="urn:microsoft.com/office/officeart/2008/layout/LinedList"/>
    <dgm:cxn modelId="{0B134FC6-1D30-4D97-ACCA-2E258C558AB7}" type="presParOf" srcId="{D6A4D403-3095-49EC-BE58-3431A8CB02E6}" destId="{02FF3666-ECE2-43C5-8E89-2B11709EDD85}" srcOrd="0" destOrd="0" presId="urn:microsoft.com/office/officeart/2008/layout/LinedList"/>
    <dgm:cxn modelId="{4F9BEDE7-7709-4FB5-AE48-7FD1519B75E1}" type="presParOf" srcId="{D6A4D403-3095-49EC-BE58-3431A8CB02E6}" destId="{81F4D805-ED5B-42A0-8035-444380F91715}" srcOrd="1" destOrd="0" presId="urn:microsoft.com/office/officeart/2008/layout/LinedList"/>
    <dgm:cxn modelId="{0A3D347C-3C8A-46FA-854D-164EDB99E301}" type="presParOf" srcId="{D6A4D403-3095-49EC-BE58-3431A8CB02E6}" destId="{2934EBC1-8282-418F-80F0-61678FA6450F}" srcOrd="2" destOrd="0" presId="urn:microsoft.com/office/officeart/2008/layout/LinedList"/>
    <dgm:cxn modelId="{D91BB2C6-C61E-40D8-88A5-377B2CCE9527}" type="presParOf" srcId="{F5BB315F-396E-495D-ABA3-DE926B888EDD}" destId="{8E78AFD5-730F-46AB-AD41-3420FAC0ECC7}" srcOrd="2" destOrd="0" presId="urn:microsoft.com/office/officeart/2008/layout/LinedList"/>
    <dgm:cxn modelId="{78BB6302-BD1E-433F-93F7-A807E4B6727C}" type="presParOf" srcId="{F5BB315F-396E-495D-ABA3-DE926B888EDD}" destId="{9811BAD2-53A3-4378-8B70-D6C3B18EBF47}" srcOrd="3" destOrd="0" presId="urn:microsoft.com/office/officeart/2008/layout/LinedList"/>
    <dgm:cxn modelId="{0DEC28B3-80B6-44AA-BE88-5A569FBFE3E8}" type="presParOf" srcId="{F5BB315F-396E-495D-ABA3-DE926B888EDD}" destId="{6EF4194C-3C56-494B-8AC0-79469662203E}" srcOrd="4" destOrd="0" presId="urn:microsoft.com/office/officeart/2008/layout/LinedList"/>
    <dgm:cxn modelId="{E18B21FC-7300-43AE-B943-517028385B9D}" type="presParOf" srcId="{6EF4194C-3C56-494B-8AC0-79469662203E}" destId="{1FC7C825-2C8D-4956-91AF-86305B3AE045}" srcOrd="0" destOrd="0" presId="urn:microsoft.com/office/officeart/2008/layout/LinedList"/>
    <dgm:cxn modelId="{3F5C6013-632B-4D53-A3BD-4D4FC594A461}" type="presParOf" srcId="{6EF4194C-3C56-494B-8AC0-79469662203E}" destId="{93CAEED1-C9D4-4CDB-88F4-85512108CD1A}" srcOrd="1" destOrd="0" presId="urn:microsoft.com/office/officeart/2008/layout/LinedList"/>
    <dgm:cxn modelId="{3F8B7467-AC76-42F5-A26D-E1B5646ED9D6}" type="presParOf" srcId="{6EF4194C-3C56-494B-8AC0-79469662203E}" destId="{0CDD08EB-2AE3-44EE-8E98-229298F99658}" srcOrd="2" destOrd="0" presId="urn:microsoft.com/office/officeart/2008/layout/LinedList"/>
    <dgm:cxn modelId="{67C73836-D880-4E04-B24E-1AE0C823E015}" type="presParOf" srcId="{F5BB315F-396E-495D-ABA3-DE926B888EDD}" destId="{2A2EC2FC-5E9F-4B85-A73A-A9224BD3BBDD}" srcOrd="5" destOrd="0" presId="urn:microsoft.com/office/officeart/2008/layout/LinedList"/>
    <dgm:cxn modelId="{352B54D6-B26F-4921-98BB-59F013D32F37}" type="presParOf" srcId="{F5BB315F-396E-495D-ABA3-DE926B888EDD}" destId="{A219F559-54F0-4707-B370-23B1A3321FBE}" srcOrd="6" destOrd="0" presId="urn:microsoft.com/office/officeart/2008/layout/LinedList"/>
    <dgm:cxn modelId="{FA810BCB-E543-4859-9890-B3A7A78F8E8A}" type="presParOf" srcId="{F5BB315F-396E-495D-ABA3-DE926B888EDD}" destId="{EB4F3C76-953F-4DD9-B42E-911CB2309A00}" srcOrd="7" destOrd="0" presId="urn:microsoft.com/office/officeart/2008/layout/LinedList"/>
    <dgm:cxn modelId="{22B1E939-B5CB-4F70-90F9-25AD10CA6B8D}" type="presParOf" srcId="{EB4F3C76-953F-4DD9-B42E-911CB2309A00}" destId="{1057E5E7-DD0F-4EA8-9CCA-106CA1F85BEA}" srcOrd="0" destOrd="0" presId="urn:microsoft.com/office/officeart/2008/layout/LinedList"/>
    <dgm:cxn modelId="{84D99C86-04CF-4363-B0EE-C40000BA9A68}" type="presParOf" srcId="{EB4F3C76-953F-4DD9-B42E-911CB2309A00}" destId="{E251A4A0-394C-44DF-8778-C81C55F446D8}" srcOrd="1" destOrd="0" presId="urn:microsoft.com/office/officeart/2008/layout/LinedList"/>
    <dgm:cxn modelId="{ABF49789-A05E-4F39-B043-8F11E91C9D4D}" type="presParOf" srcId="{EB4F3C76-953F-4DD9-B42E-911CB2309A00}" destId="{557F64E4-6501-4BF4-BB66-D33C085C10C9}" srcOrd="2" destOrd="0" presId="urn:microsoft.com/office/officeart/2008/layout/LinedList"/>
    <dgm:cxn modelId="{53F89495-E076-40EB-9984-43A71EE80049}" type="presParOf" srcId="{F5BB315F-396E-495D-ABA3-DE926B888EDD}" destId="{C457DA19-0BBD-4A04-AE1D-CC381D11639D}" srcOrd="8" destOrd="0" presId="urn:microsoft.com/office/officeart/2008/layout/LinedList"/>
    <dgm:cxn modelId="{245DB659-78A4-4133-A3CE-C7104E63C496}" type="presParOf" srcId="{F5BB315F-396E-495D-ABA3-DE926B888EDD}" destId="{DE4794EE-0C59-4944-81D9-3B06F39E7677}" srcOrd="9" destOrd="0" presId="urn:microsoft.com/office/officeart/2008/layout/LinedList"/>
    <dgm:cxn modelId="{A0D6DAD4-4507-4513-904A-F5736160CA4D}" type="presParOf" srcId="{A8CD4364-3CDB-4A40-8F29-F545ADC701E5}" destId="{A1D9E7D7-0985-4EF7-9D21-3E91F5E26F68}" srcOrd="2" destOrd="0" presId="urn:microsoft.com/office/officeart/2008/layout/LinedList"/>
    <dgm:cxn modelId="{7AD02D76-0D61-4FA6-AD6D-966179842FA0}" type="presParOf" srcId="{A8CD4364-3CDB-4A40-8F29-F545ADC701E5}" destId="{79E3F46E-C5E9-4DDB-8663-C03C102141DE}" srcOrd="3" destOrd="0" presId="urn:microsoft.com/office/officeart/2008/layout/LinedList"/>
    <dgm:cxn modelId="{6B08A8FA-32F5-4591-A7E4-2947C33C3B48}" type="presParOf" srcId="{79E3F46E-C5E9-4DDB-8663-C03C102141DE}" destId="{BF81EF30-BE50-4C25-9E02-5884D22EFDEA}" srcOrd="0" destOrd="0" presId="urn:microsoft.com/office/officeart/2008/layout/LinedList"/>
    <dgm:cxn modelId="{7780C703-ED23-49BC-9205-4AEB9D1EB63A}" type="presParOf" srcId="{79E3F46E-C5E9-4DDB-8663-C03C102141DE}" destId="{DCFAF605-953A-4137-A815-E722430261AE}" srcOrd="1" destOrd="0" presId="urn:microsoft.com/office/officeart/2008/layout/LinedList"/>
    <dgm:cxn modelId="{6C017099-CAC0-43BE-B963-49332F1446D9}" type="presParOf" srcId="{DCFAF605-953A-4137-A815-E722430261AE}" destId="{7110379C-4D58-47DB-97BA-3F855E575507}" srcOrd="0" destOrd="0" presId="urn:microsoft.com/office/officeart/2008/layout/LinedList"/>
    <dgm:cxn modelId="{358B1DA7-3DDE-42AB-857F-25AFA115E15D}" type="presParOf" srcId="{DCFAF605-953A-4137-A815-E722430261AE}" destId="{8F1EE5F4-3DE9-4769-A2AD-1EBFA142F2FA}" srcOrd="1" destOrd="0" presId="urn:microsoft.com/office/officeart/2008/layout/LinedList"/>
    <dgm:cxn modelId="{21974590-0F70-48AB-AD7E-798720C2F1DD}" type="presParOf" srcId="{8F1EE5F4-3DE9-4769-A2AD-1EBFA142F2FA}" destId="{1A88E42E-BB67-4BCF-8C09-BD796285A713}" srcOrd="0" destOrd="0" presId="urn:microsoft.com/office/officeart/2008/layout/LinedList"/>
    <dgm:cxn modelId="{0A415992-2ABF-400F-B3B3-EFFF2C028118}" type="presParOf" srcId="{8F1EE5F4-3DE9-4769-A2AD-1EBFA142F2FA}" destId="{2BA275F5-F936-470C-9DE6-54E0A146F142}" srcOrd="1" destOrd="0" presId="urn:microsoft.com/office/officeart/2008/layout/LinedList"/>
    <dgm:cxn modelId="{9B0C309F-2356-4D93-BE94-26F555DD7CCD}" type="presParOf" srcId="{8F1EE5F4-3DE9-4769-A2AD-1EBFA142F2FA}" destId="{9F1B125C-5E47-424E-AFA4-8DEBCF796774}" srcOrd="2" destOrd="0" presId="urn:microsoft.com/office/officeart/2008/layout/LinedList"/>
    <dgm:cxn modelId="{2B9CC90B-C500-45A8-AD7C-440CB92DB98A}" type="presParOf" srcId="{DCFAF605-953A-4137-A815-E722430261AE}" destId="{B7F821B2-3571-4CE8-9D29-BCD6D982DC30}" srcOrd="2" destOrd="0" presId="urn:microsoft.com/office/officeart/2008/layout/LinedList"/>
    <dgm:cxn modelId="{1550539E-3AF3-4063-86A9-6AE71AF69A13}" type="presParOf" srcId="{DCFAF605-953A-4137-A815-E722430261AE}" destId="{DBA02021-F94F-4621-8D77-7FAC9297BE1D}" srcOrd="3" destOrd="0" presId="urn:microsoft.com/office/officeart/2008/layout/LinedList"/>
    <dgm:cxn modelId="{DEF9FD8D-408A-451C-A0E2-D4B2F70FFD40}" type="presParOf" srcId="{DCFAF605-953A-4137-A815-E722430261AE}" destId="{D290CEDE-7696-4352-81C4-8C589D1E3180}" srcOrd="4" destOrd="0" presId="urn:microsoft.com/office/officeart/2008/layout/LinedList"/>
    <dgm:cxn modelId="{AFFEBC61-9910-4206-9565-75345C9FB933}" type="presParOf" srcId="{D290CEDE-7696-4352-81C4-8C589D1E3180}" destId="{4CAA7462-F552-4D64-B4E3-1A0FF136F8F1}" srcOrd="0" destOrd="0" presId="urn:microsoft.com/office/officeart/2008/layout/LinedList"/>
    <dgm:cxn modelId="{29EACA4B-2123-4FF6-A8DE-427366C186A8}" type="presParOf" srcId="{D290CEDE-7696-4352-81C4-8C589D1E3180}" destId="{BE1F38A9-723A-4DBC-A0E2-3155E2F69D86}" srcOrd="1" destOrd="0" presId="urn:microsoft.com/office/officeart/2008/layout/LinedList"/>
    <dgm:cxn modelId="{76D1E24A-A10F-43A9-8079-E5A86E8FE154}" type="presParOf" srcId="{D290CEDE-7696-4352-81C4-8C589D1E3180}" destId="{AD0D8215-3159-48B6-98E1-FA004D4A92A1}" srcOrd="2" destOrd="0" presId="urn:microsoft.com/office/officeart/2008/layout/LinedList"/>
    <dgm:cxn modelId="{B0B78140-DA3F-45DD-8254-A82106C50307}" type="presParOf" srcId="{DCFAF605-953A-4137-A815-E722430261AE}" destId="{BD7C1CB2-D1D9-468F-B5C3-AE16C0DD1D8F}" srcOrd="5" destOrd="0" presId="urn:microsoft.com/office/officeart/2008/layout/LinedList"/>
    <dgm:cxn modelId="{511B23FF-3569-4BD4-848B-E6AD408A4A7C}" type="presParOf" srcId="{DCFAF605-953A-4137-A815-E722430261AE}" destId="{348FD308-501A-4DD8-B794-389D05271B8E}" srcOrd="6" destOrd="0" presId="urn:microsoft.com/office/officeart/2008/layout/LinedList"/>
    <dgm:cxn modelId="{F2EEA40E-009D-4301-8354-751B9A8F23E7}" type="presParOf" srcId="{DCFAF605-953A-4137-A815-E722430261AE}" destId="{9EB65A9A-B910-4E2C-A20F-C84D10DDE41F}" srcOrd="7" destOrd="0" presId="urn:microsoft.com/office/officeart/2008/layout/LinedList"/>
    <dgm:cxn modelId="{506982AF-EA5C-4383-8FA1-B5D1A0227FB3}" type="presParOf" srcId="{9EB65A9A-B910-4E2C-A20F-C84D10DDE41F}" destId="{186A839A-C17C-44DC-A814-A576366DF834}" srcOrd="0" destOrd="0" presId="urn:microsoft.com/office/officeart/2008/layout/LinedList"/>
    <dgm:cxn modelId="{BDB37367-8866-4FC0-811A-3C9AC6548A97}" type="presParOf" srcId="{9EB65A9A-B910-4E2C-A20F-C84D10DDE41F}" destId="{B11C9F70-BD6B-4847-99F7-571AACE906D3}" srcOrd="1" destOrd="0" presId="urn:microsoft.com/office/officeart/2008/layout/LinedList"/>
    <dgm:cxn modelId="{34FD9CAE-7E5D-4A82-8E71-8DEFBC6307CB}" type="presParOf" srcId="{9EB65A9A-B910-4E2C-A20F-C84D10DDE41F}" destId="{75051983-E57B-4083-A688-539588BEE34E}" srcOrd="2" destOrd="0" presId="urn:microsoft.com/office/officeart/2008/layout/LinedList"/>
    <dgm:cxn modelId="{CDA298B1-3145-4481-86FE-F5DE4D2D4C37}" type="presParOf" srcId="{DCFAF605-953A-4137-A815-E722430261AE}" destId="{3C0F3FEE-FA09-4BDB-9686-29EEE30779E4}" srcOrd="8" destOrd="0" presId="urn:microsoft.com/office/officeart/2008/layout/LinedList"/>
    <dgm:cxn modelId="{1E37F0E5-5889-4934-B716-67C656E19804}" type="presParOf" srcId="{DCFAF605-953A-4137-A815-E722430261AE}" destId="{6DC7A90F-1B88-42C8-B90C-7811D16D6298}" srcOrd="9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086AC2-134A-4B95-A651-7DBF344AFA08}" type="doc">
      <dgm:prSet loTypeId="urn:microsoft.com/office/officeart/2005/8/layout/vList4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FC840B85-A1E5-4AD4-94B9-4957FF98FEA1}">
      <dgm:prSet phldrT="[Текст]" custT="1"/>
      <dgm:spPr/>
      <dgm:t>
        <a:bodyPr/>
        <a:lstStyle/>
        <a:p>
          <a:pPr>
            <a:buNone/>
          </a:pPr>
          <a:r>
            <a:rPr lang="ru-RU" sz="1400" dirty="0"/>
            <a:t>совершенствование государственно-общественных механизмов управления ШСК в системе образования Российской Федерации</a:t>
          </a:r>
        </a:p>
      </dgm:t>
    </dgm:pt>
    <dgm:pt modelId="{FD4B3DF2-5988-4D53-A324-82E3214B4921}" type="parTrans" cxnId="{AF7D3BE2-C53C-43C1-A2F9-4F767E52BF8B}">
      <dgm:prSet/>
      <dgm:spPr/>
      <dgm:t>
        <a:bodyPr/>
        <a:lstStyle/>
        <a:p>
          <a:endParaRPr lang="ru-RU"/>
        </a:p>
      </dgm:t>
    </dgm:pt>
    <dgm:pt modelId="{0ECDFE34-234A-4F91-AA22-E0F2F19A7B47}" type="sibTrans" cxnId="{AF7D3BE2-C53C-43C1-A2F9-4F767E52BF8B}">
      <dgm:prSet/>
      <dgm:spPr/>
      <dgm:t>
        <a:bodyPr/>
        <a:lstStyle/>
        <a:p>
          <a:endParaRPr lang="ru-RU"/>
        </a:p>
      </dgm:t>
    </dgm:pt>
    <dgm:pt modelId="{76EAF466-EB41-4C02-B80F-FAD963E42C57}">
      <dgm:prSet phldrT="[Текст]" phldr="1"/>
      <dgm:spPr/>
      <dgm:t>
        <a:bodyPr/>
        <a:lstStyle/>
        <a:p>
          <a:pPr>
            <a:buFontTx/>
            <a:buNone/>
          </a:pPr>
          <a:endParaRPr lang="ru-RU" sz="700" dirty="0"/>
        </a:p>
      </dgm:t>
    </dgm:pt>
    <dgm:pt modelId="{C6A4DD2A-6D87-4E75-9EAB-27E9311C4156}" type="parTrans" cxnId="{DEF268CE-B047-4CC4-B547-8C120A954C86}">
      <dgm:prSet/>
      <dgm:spPr/>
      <dgm:t>
        <a:bodyPr/>
        <a:lstStyle/>
        <a:p>
          <a:endParaRPr lang="ru-RU"/>
        </a:p>
      </dgm:t>
    </dgm:pt>
    <dgm:pt modelId="{F154A5C0-F293-413E-BA27-ECE0C9238B68}" type="sibTrans" cxnId="{DEF268CE-B047-4CC4-B547-8C120A954C86}">
      <dgm:prSet/>
      <dgm:spPr/>
      <dgm:t>
        <a:bodyPr/>
        <a:lstStyle/>
        <a:p>
          <a:endParaRPr lang="ru-RU"/>
        </a:p>
      </dgm:t>
    </dgm:pt>
    <dgm:pt modelId="{C4DA20AD-4EAB-4D45-8CB5-6D642FB25A07}">
      <dgm:prSet phldrT="[Текст]" custT="1"/>
      <dgm:spPr/>
      <dgm:t>
        <a:bodyPr/>
        <a:lstStyle/>
        <a:p>
          <a:pPr>
            <a:buNone/>
          </a:pPr>
          <a:r>
            <a:rPr lang="ru-RU" sz="1400" dirty="0"/>
            <a:t>обновление содержания, форм и технологий деятельности ШСК с использованием информационных и методических ресурсов</a:t>
          </a:r>
        </a:p>
      </dgm:t>
    </dgm:pt>
    <dgm:pt modelId="{8AD62841-AE1E-4F95-9A20-36EAD884A531}" type="parTrans" cxnId="{FA5BDF8B-E71E-46F1-887C-19649E58F94A}">
      <dgm:prSet/>
      <dgm:spPr/>
      <dgm:t>
        <a:bodyPr/>
        <a:lstStyle/>
        <a:p>
          <a:endParaRPr lang="ru-RU"/>
        </a:p>
      </dgm:t>
    </dgm:pt>
    <dgm:pt modelId="{E972F81E-A8CC-4095-A1D3-A92B5B86DF3D}" type="sibTrans" cxnId="{FA5BDF8B-E71E-46F1-887C-19649E58F94A}">
      <dgm:prSet/>
      <dgm:spPr/>
      <dgm:t>
        <a:bodyPr/>
        <a:lstStyle/>
        <a:p>
          <a:endParaRPr lang="ru-RU"/>
        </a:p>
      </dgm:t>
    </dgm:pt>
    <dgm:pt modelId="{B38A5C50-EE6B-49AD-8625-56CBD98BA24D}">
      <dgm:prSet phldrT="[Текст]" phldr="1"/>
      <dgm:spPr/>
      <dgm:t>
        <a:bodyPr/>
        <a:lstStyle/>
        <a:p>
          <a:pPr>
            <a:buFontTx/>
            <a:buNone/>
          </a:pPr>
          <a:endParaRPr lang="ru-RU" sz="1000" dirty="0"/>
        </a:p>
      </dgm:t>
    </dgm:pt>
    <dgm:pt modelId="{064B7CBD-3A30-4A72-9CF5-7C93F02EE786}" type="parTrans" cxnId="{4062F81C-8D97-4F69-887A-BB182DACF9DF}">
      <dgm:prSet/>
      <dgm:spPr/>
      <dgm:t>
        <a:bodyPr/>
        <a:lstStyle/>
        <a:p>
          <a:endParaRPr lang="ru-RU"/>
        </a:p>
      </dgm:t>
    </dgm:pt>
    <dgm:pt modelId="{0E07D196-D74C-46C3-AE97-2835F8123C9F}" type="sibTrans" cxnId="{4062F81C-8D97-4F69-887A-BB182DACF9DF}">
      <dgm:prSet/>
      <dgm:spPr/>
      <dgm:t>
        <a:bodyPr/>
        <a:lstStyle/>
        <a:p>
          <a:endParaRPr lang="ru-RU"/>
        </a:p>
      </dgm:t>
    </dgm:pt>
    <dgm:pt modelId="{7DC4D338-9530-4F14-8E6C-3C58BE98A47C}">
      <dgm:prSet phldrT="[Текст]" custT="1"/>
      <dgm:spPr/>
      <dgm:t>
        <a:bodyPr/>
        <a:lstStyle/>
        <a:p>
          <a:pPr>
            <a:buNone/>
          </a:pPr>
          <a:r>
            <a:rPr lang="ru-RU" sz="1400" dirty="0"/>
            <a:t>развитие инфраструктуры для занятий физической культурой и спортом в общеобразовательных организациях, расположенных в сельской местности</a:t>
          </a:r>
        </a:p>
      </dgm:t>
    </dgm:pt>
    <dgm:pt modelId="{E3FD71A8-5C0C-43DD-9089-36FC455450B5}" type="parTrans" cxnId="{F7E98410-74D9-4B6D-A46A-F1A705007BF8}">
      <dgm:prSet/>
      <dgm:spPr/>
      <dgm:t>
        <a:bodyPr/>
        <a:lstStyle/>
        <a:p>
          <a:endParaRPr lang="ru-RU"/>
        </a:p>
      </dgm:t>
    </dgm:pt>
    <dgm:pt modelId="{1D70F7F8-F593-4EA4-91B8-11014A672034}" type="sibTrans" cxnId="{F7E98410-74D9-4B6D-A46A-F1A705007BF8}">
      <dgm:prSet/>
      <dgm:spPr/>
      <dgm:t>
        <a:bodyPr/>
        <a:lstStyle/>
        <a:p>
          <a:endParaRPr lang="ru-RU"/>
        </a:p>
      </dgm:t>
    </dgm:pt>
    <dgm:pt modelId="{066F982B-D423-414E-98D1-99DC8F552E43}">
      <dgm:prSet phldrT="[Текст]" phldr="1"/>
      <dgm:spPr/>
      <dgm:t>
        <a:bodyPr/>
        <a:lstStyle/>
        <a:p>
          <a:pPr>
            <a:buFontTx/>
            <a:buNone/>
          </a:pPr>
          <a:endParaRPr lang="ru-RU" sz="700" dirty="0"/>
        </a:p>
      </dgm:t>
    </dgm:pt>
    <dgm:pt modelId="{DC5BEB8A-4DEF-4842-83F2-C1908A084508}" type="parTrans" cxnId="{381FE2F0-D011-42FF-B457-7C34EED7288B}">
      <dgm:prSet/>
      <dgm:spPr/>
      <dgm:t>
        <a:bodyPr/>
        <a:lstStyle/>
        <a:p>
          <a:endParaRPr lang="ru-RU"/>
        </a:p>
      </dgm:t>
    </dgm:pt>
    <dgm:pt modelId="{05F718F6-EECB-4FC1-95EE-A4E34CC58A2D}" type="sibTrans" cxnId="{381FE2F0-D011-42FF-B457-7C34EED7288B}">
      <dgm:prSet/>
      <dgm:spPr/>
      <dgm:t>
        <a:bodyPr/>
        <a:lstStyle/>
        <a:p>
          <a:endParaRPr lang="ru-RU"/>
        </a:p>
      </dgm:t>
    </dgm:pt>
    <dgm:pt modelId="{3D6A3CEF-7E54-42C3-821D-564270A105A6}">
      <dgm:prSet custT="1"/>
      <dgm:spPr/>
      <dgm:t>
        <a:bodyPr/>
        <a:lstStyle/>
        <a:p>
          <a:r>
            <a:rPr lang="ru-RU" sz="1400" dirty="0"/>
            <a:t>совершенствование системы дополнительного профессионального образования педагогов, осуществляющих деятельность в ШСК, с учетом работы с детьми инвалидами и детьми с ОВЗ</a:t>
          </a:r>
        </a:p>
      </dgm:t>
    </dgm:pt>
    <dgm:pt modelId="{B95C7A22-85A1-4F15-91E3-3DAE4EA64865}" type="parTrans" cxnId="{69498CEF-65B9-4C4B-9C9F-08013C4EEBC1}">
      <dgm:prSet/>
      <dgm:spPr/>
      <dgm:t>
        <a:bodyPr/>
        <a:lstStyle/>
        <a:p>
          <a:endParaRPr lang="ru-RU"/>
        </a:p>
      </dgm:t>
    </dgm:pt>
    <dgm:pt modelId="{8C3052AA-E704-4958-BC96-CF5C2659811A}" type="sibTrans" cxnId="{69498CEF-65B9-4C4B-9C9F-08013C4EEBC1}">
      <dgm:prSet/>
      <dgm:spPr/>
      <dgm:t>
        <a:bodyPr/>
        <a:lstStyle/>
        <a:p>
          <a:endParaRPr lang="ru-RU"/>
        </a:p>
      </dgm:t>
    </dgm:pt>
    <dgm:pt modelId="{4FDBFF65-A9CD-4546-81DC-ECF2DDDE6445}">
      <dgm:prSet/>
      <dgm:spPr/>
      <dgm:t>
        <a:bodyPr/>
        <a:lstStyle/>
        <a:p>
          <a:endParaRPr lang="ru-RU" sz="700" dirty="0"/>
        </a:p>
      </dgm:t>
    </dgm:pt>
    <dgm:pt modelId="{307BB3D8-9CE9-4334-A8FB-1ED48A9C8456}" type="parTrans" cxnId="{DA4ADE5F-73F1-4809-B9AC-0B9F045A8058}">
      <dgm:prSet/>
      <dgm:spPr/>
      <dgm:t>
        <a:bodyPr/>
        <a:lstStyle/>
        <a:p>
          <a:endParaRPr lang="ru-RU"/>
        </a:p>
      </dgm:t>
    </dgm:pt>
    <dgm:pt modelId="{6B4458A3-394C-4EF0-966D-5464224E82CC}" type="sibTrans" cxnId="{DA4ADE5F-73F1-4809-B9AC-0B9F045A8058}">
      <dgm:prSet/>
      <dgm:spPr/>
      <dgm:t>
        <a:bodyPr/>
        <a:lstStyle/>
        <a:p>
          <a:endParaRPr lang="ru-RU"/>
        </a:p>
      </dgm:t>
    </dgm:pt>
    <dgm:pt modelId="{1F30CA7B-0483-4B3B-8C3E-5C86643089FA}" type="pres">
      <dgm:prSet presAssocID="{00086AC2-134A-4B95-A651-7DBF344AFA08}" presName="linear" presStyleCnt="0">
        <dgm:presLayoutVars>
          <dgm:dir/>
          <dgm:resizeHandles val="exact"/>
        </dgm:presLayoutVars>
      </dgm:prSet>
      <dgm:spPr/>
    </dgm:pt>
    <dgm:pt modelId="{82A51857-8077-4392-AF0F-A2248C5AF738}" type="pres">
      <dgm:prSet presAssocID="{FC840B85-A1E5-4AD4-94B9-4957FF98FEA1}" presName="comp" presStyleCnt="0"/>
      <dgm:spPr/>
    </dgm:pt>
    <dgm:pt modelId="{612F30D2-7BF5-4F07-B20C-8A057B35EDBD}" type="pres">
      <dgm:prSet presAssocID="{FC840B85-A1E5-4AD4-94B9-4957FF98FEA1}" presName="box" presStyleLbl="node1" presStyleIdx="0" presStyleCnt="4" custLinFactY="-86346" custLinFactNeighborX="-6342" custLinFactNeighborY="-100000"/>
      <dgm:spPr/>
    </dgm:pt>
    <dgm:pt modelId="{1B02DC47-8438-4FC1-83D9-06DFE9D6AC93}" type="pres">
      <dgm:prSet presAssocID="{FC840B85-A1E5-4AD4-94B9-4957FF98FEA1}" presName="img" presStyleLbl="fgImgPlace1" presStyleIdx="0" presStyleCnt="4"/>
      <dgm:spPr/>
    </dgm:pt>
    <dgm:pt modelId="{B91BAEDA-54CD-4D55-B449-4EECB5E18FC2}" type="pres">
      <dgm:prSet presAssocID="{FC840B85-A1E5-4AD4-94B9-4957FF98FEA1}" presName="text" presStyleLbl="node1" presStyleIdx="0" presStyleCnt="4">
        <dgm:presLayoutVars>
          <dgm:bulletEnabled val="1"/>
        </dgm:presLayoutVars>
      </dgm:prSet>
      <dgm:spPr/>
    </dgm:pt>
    <dgm:pt modelId="{F782288E-FEEB-4F58-950E-C8A216FE79F1}" type="pres">
      <dgm:prSet presAssocID="{0ECDFE34-234A-4F91-AA22-E0F2F19A7B47}" presName="spacer" presStyleCnt="0"/>
      <dgm:spPr/>
    </dgm:pt>
    <dgm:pt modelId="{4CD81B6A-3FFE-432D-8F46-0E9874AE88F1}" type="pres">
      <dgm:prSet presAssocID="{C4DA20AD-4EAB-4D45-8CB5-6D642FB25A07}" presName="comp" presStyleCnt="0"/>
      <dgm:spPr/>
    </dgm:pt>
    <dgm:pt modelId="{22CA95FF-1B3C-4ECE-9BF3-003919E1A88E}" type="pres">
      <dgm:prSet presAssocID="{C4DA20AD-4EAB-4D45-8CB5-6D642FB25A07}" presName="box" presStyleLbl="node1" presStyleIdx="1" presStyleCnt="4"/>
      <dgm:spPr/>
    </dgm:pt>
    <dgm:pt modelId="{A35D5259-D508-44BA-A267-F27BA5E47FB0}" type="pres">
      <dgm:prSet presAssocID="{C4DA20AD-4EAB-4D45-8CB5-6D642FB25A07}" presName="img" presStyleLbl="fgImgPlace1" presStyleIdx="1" presStyleCnt="4"/>
      <dgm:spPr/>
    </dgm:pt>
    <dgm:pt modelId="{F350221B-4ED5-47F7-8027-C761D59A44EF}" type="pres">
      <dgm:prSet presAssocID="{C4DA20AD-4EAB-4D45-8CB5-6D642FB25A07}" presName="text" presStyleLbl="node1" presStyleIdx="1" presStyleCnt="4">
        <dgm:presLayoutVars>
          <dgm:bulletEnabled val="1"/>
        </dgm:presLayoutVars>
      </dgm:prSet>
      <dgm:spPr/>
    </dgm:pt>
    <dgm:pt modelId="{71F7D93D-03B7-49A0-902B-5C2365EF5B21}" type="pres">
      <dgm:prSet presAssocID="{E972F81E-A8CC-4095-A1D3-A92B5B86DF3D}" presName="spacer" presStyleCnt="0"/>
      <dgm:spPr/>
    </dgm:pt>
    <dgm:pt modelId="{981D0F77-876D-483F-A667-66F4B026F5CA}" type="pres">
      <dgm:prSet presAssocID="{7DC4D338-9530-4F14-8E6C-3C58BE98A47C}" presName="comp" presStyleCnt="0"/>
      <dgm:spPr/>
    </dgm:pt>
    <dgm:pt modelId="{304C83C2-8C46-4EC7-A5F1-DC8F1BDB39E4}" type="pres">
      <dgm:prSet presAssocID="{7DC4D338-9530-4F14-8E6C-3C58BE98A47C}" presName="box" presStyleLbl="node1" presStyleIdx="2" presStyleCnt="4"/>
      <dgm:spPr/>
    </dgm:pt>
    <dgm:pt modelId="{85D2FB71-0201-41D7-A75D-9E5E40F8EF27}" type="pres">
      <dgm:prSet presAssocID="{7DC4D338-9530-4F14-8E6C-3C58BE98A47C}" presName="img" presStyleLbl="fgImgPlace1" presStyleIdx="2" presStyleCnt="4"/>
      <dgm:spPr/>
    </dgm:pt>
    <dgm:pt modelId="{E2EE7153-7F02-4737-AE28-9971339D0DAA}" type="pres">
      <dgm:prSet presAssocID="{7DC4D338-9530-4F14-8E6C-3C58BE98A47C}" presName="text" presStyleLbl="node1" presStyleIdx="2" presStyleCnt="4">
        <dgm:presLayoutVars>
          <dgm:bulletEnabled val="1"/>
        </dgm:presLayoutVars>
      </dgm:prSet>
      <dgm:spPr/>
    </dgm:pt>
    <dgm:pt modelId="{79921F06-039E-477E-8DC2-28DEB2909008}" type="pres">
      <dgm:prSet presAssocID="{1D70F7F8-F593-4EA4-91B8-11014A672034}" presName="spacer" presStyleCnt="0"/>
      <dgm:spPr/>
    </dgm:pt>
    <dgm:pt modelId="{82017440-BBC0-43FF-943F-6591CDD0C106}" type="pres">
      <dgm:prSet presAssocID="{3D6A3CEF-7E54-42C3-821D-564270A105A6}" presName="comp" presStyleCnt="0"/>
      <dgm:spPr/>
    </dgm:pt>
    <dgm:pt modelId="{6C14550F-94B5-44E5-9D23-165894325DD7}" type="pres">
      <dgm:prSet presAssocID="{3D6A3CEF-7E54-42C3-821D-564270A105A6}" presName="box" presStyleLbl="node1" presStyleIdx="3" presStyleCnt="4"/>
      <dgm:spPr/>
    </dgm:pt>
    <dgm:pt modelId="{398A45EA-6A67-44E6-8FAE-C6D094B509A6}" type="pres">
      <dgm:prSet presAssocID="{3D6A3CEF-7E54-42C3-821D-564270A105A6}" presName="img" presStyleLbl="fgImgPlace1" presStyleIdx="3" presStyleCnt="4"/>
      <dgm:spPr/>
    </dgm:pt>
    <dgm:pt modelId="{2CA22B02-FCD8-41B9-96B8-9C45D2E7AC56}" type="pres">
      <dgm:prSet presAssocID="{3D6A3CEF-7E54-42C3-821D-564270A105A6}" presName="text" presStyleLbl="node1" presStyleIdx="3" presStyleCnt="4">
        <dgm:presLayoutVars>
          <dgm:bulletEnabled val="1"/>
        </dgm:presLayoutVars>
      </dgm:prSet>
      <dgm:spPr/>
    </dgm:pt>
  </dgm:ptLst>
  <dgm:cxnLst>
    <dgm:cxn modelId="{F7E98410-74D9-4B6D-A46A-F1A705007BF8}" srcId="{00086AC2-134A-4B95-A651-7DBF344AFA08}" destId="{7DC4D338-9530-4F14-8E6C-3C58BE98A47C}" srcOrd="2" destOrd="0" parTransId="{E3FD71A8-5C0C-43DD-9089-36FC455450B5}" sibTransId="{1D70F7F8-F593-4EA4-91B8-11014A672034}"/>
    <dgm:cxn modelId="{6436DE10-1F1C-4450-B71D-505BBEB1C2C4}" type="presOf" srcId="{00086AC2-134A-4B95-A651-7DBF344AFA08}" destId="{1F30CA7B-0483-4B3B-8C3E-5C86643089FA}" srcOrd="0" destOrd="0" presId="urn:microsoft.com/office/officeart/2005/8/layout/vList4"/>
    <dgm:cxn modelId="{4062F81C-8D97-4F69-887A-BB182DACF9DF}" srcId="{C4DA20AD-4EAB-4D45-8CB5-6D642FB25A07}" destId="{B38A5C50-EE6B-49AD-8625-56CBD98BA24D}" srcOrd="0" destOrd="0" parTransId="{064B7CBD-3A30-4A72-9CF5-7C93F02EE786}" sibTransId="{0E07D196-D74C-46C3-AE97-2835F8123C9F}"/>
    <dgm:cxn modelId="{39ACD12D-EBA2-432A-9219-2F2667BA1800}" type="presOf" srcId="{7DC4D338-9530-4F14-8E6C-3C58BE98A47C}" destId="{304C83C2-8C46-4EC7-A5F1-DC8F1BDB39E4}" srcOrd="0" destOrd="0" presId="urn:microsoft.com/office/officeart/2005/8/layout/vList4"/>
    <dgm:cxn modelId="{A4228B30-07E7-4867-89DA-1603AC8CCE29}" type="presOf" srcId="{3D6A3CEF-7E54-42C3-821D-564270A105A6}" destId="{6C14550F-94B5-44E5-9D23-165894325DD7}" srcOrd="0" destOrd="0" presId="urn:microsoft.com/office/officeart/2005/8/layout/vList4"/>
    <dgm:cxn modelId="{9BCEB534-1DBA-4CB3-90C3-6E23EFC8653B}" type="presOf" srcId="{FC840B85-A1E5-4AD4-94B9-4957FF98FEA1}" destId="{612F30D2-7BF5-4F07-B20C-8A057B35EDBD}" srcOrd="0" destOrd="0" presId="urn:microsoft.com/office/officeart/2005/8/layout/vList4"/>
    <dgm:cxn modelId="{DA4ADE5F-73F1-4809-B9AC-0B9F045A8058}" srcId="{3D6A3CEF-7E54-42C3-821D-564270A105A6}" destId="{4FDBFF65-A9CD-4546-81DC-ECF2DDDE6445}" srcOrd="0" destOrd="0" parTransId="{307BB3D8-9CE9-4334-A8FB-1ED48A9C8456}" sibTransId="{6B4458A3-394C-4EF0-966D-5464224E82CC}"/>
    <dgm:cxn modelId="{1645F46A-531B-46A1-B4BA-5C3DCDBD71B2}" type="presOf" srcId="{B38A5C50-EE6B-49AD-8625-56CBD98BA24D}" destId="{F350221B-4ED5-47F7-8027-C761D59A44EF}" srcOrd="1" destOrd="1" presId="urn:microsoft.com/office/officeart/2005/8/layout/vList4"/>
    <dgm:cxn modelId="{9EB6156C-0936-43F8-B5DF-64F92A381639}" type="presOf" srcId="{C4DA20AD-4EAB-4D45-8CB5-6D642FB25A07}" destId="{22CA95FF-1B3C-4ECE-9BF3-003919E1A88E}" srcOrd="0" destOrd="0" presId="urn:microsoft.com/office/officeart/2005/8/layout/vList4"/>
    <dgm:cxn modelId="{DBE96F4D-B848-4119-9394-F35506B4F2AD}" type="presOf" srcId="{FC840B85-A1E5-4AD4-94B9-4957FF98FEA1}" destId="{B91BAEDA-54CD-4D55-B449-4EECB5E18FC2}" srcOrd="1" destOrd="0" presId="urn:microsoft.com/office/officeart/2005/8/layout/vList4"/>
    <dgm:cxn modelId="{27DAB14D-661C-4CDF-9998-65D856DEE663}" type="presOf" srcId="{76EAF466-EB41-4C02-B80F-FAD963E42C57}" destId="{612F30D2-7BF5-4F07-B20C-8A057B35EDBD}" srcOrd="0" destOrd="1" presId="urn:microsoft.com/office/officeart/2005/8/layout/vList4"/>
    <dgm:cxn modelId="{3015AD4E-E7BE-4C2D-AE36-ADE0551520A2}" type="presOf" srcId="{4FDBFF65-A9CD-4546-81DC-ECF2DDDE6445}" destId="{6C14550F-94B5-44E5-9D23-165894325DD7}" srcOrd="0" destOrd="1" presId="urn:microsoft.com/office/officeart/2005/8/layout/vList4"/>
    <dgm:cxn modelId="{FA5BDF8B-E71E-46F1-887C-19649E58F94A}" srcId="{00086AC2-134A-4B95-A651-7DBF344AFA08}" destId="{C4DA20AD-4EAB-4D45-8CB5-6D642FB25A07}" srcOrd="1" destOrd="0" parTransId="{8AD62841-AE1E-4F95-9A20-36EAD884A531}" sibTransId="{E972F81E-A8CC-4095-A1D3-A92B5B86DF3D}"/>
    <dgm:cxn modelId="{9F1D0DA5-3FB5-4009-862D-000C640AD3EB}" type="presOf" srcId="{7DC4D338-9530-4F14-8E6C-3C58BE98A47C}" destId="{E2EE7153-7F02-4737-AE28-9971339D0DAA}" srcOrd="1" destOrd="0" presId="urn:microsoft.com/office/officeart/2005/8/layout/vList4"/>
    <dgm:cxn modelId="{4CA0E2C0-154B-4EEB-88E4-0E209C66F223}" type="presOf" srcId="{76EAF466-EB41-4C02-B80F-FAD963E42C57}" destId="{B91BAEDA-54CD-4D55-B449-4EECB5E18FC2}" srcOrd="1" destOrd="1" presId="urn:microsoft.com/office/officeart/2005/8/layout/vList4"/>
    <dgm:cxn modelId="{5A3C16C2-CA09-4F69-AD40-BF86381C0417}" type="presOf" srcId="{066F982B-D423-414E-98D1-99DC8F552E43}" destId="{E2EE7153-7F02-4737-AE28-9971339D0DAA}" srcOrd="1" destOrd="1" presId="urn:microsoft.com/office/officeart/2005/8/layout/vList4"/>
    <dgm:cxn modelId="{6DD12ACE-701F-4259-90E7-1C2C1F52BE09}" type="presOf" srcId="{B38A5C50-EE6B-49AD-8625-56CBD98BA24D}" destId="{22CA95FF-1B3C-4ECE-9BF3-003919E1A88E}" srcOrd="0" destOrd="1" presId="urn:microsoft.com/office/officeart/2005/8/layout/vList4"/>
    <dgm:cxn modelId="{DEF268CE-B047-4CC4-B547-8C120A954C86}" srcId="{FC840B85-A1E5-4AD4-94B9-4957FF98FEA1}" destId="{76EAF466-EB41-4C02-B80F-FAD963E42C57}" srcOrd="0" destOrd="0" parTransId="{C6A4DD2A-6D87-4E75-9EAB-27E9311C4156}" sibTransId="{F154A5C0-F293-413E-BA27-ECE0C9238B68}"/>
    <dgm:cxn modelId="{7C240BDC-0C7D-4201-839D-53A7F097190D}" type="presOf" srcId="{C4DA20AD-4EAB-4D45-8CB5-6D642FB25A07}" destId="{F350221B-4ED5-47F7-8027-C761D59A44EF}" srcOrd="1" destOrd="0" presId="urn:microsoft.com/office/officeart/2005/8/layout/vList4"/>
    <dgm:cxn modelId="{5FF5A4DD-C8AE-4E3F-BD18-E4E7A3282102}" type="presOf" srcId="{4FDBFF65-A9CD-4546-81DC-ECF2DDDE6445}" destId="{2CA22B02-FCD8-41B9-96B8-9C45D2E7AC56}" srcOrd="1" destOrd="1" presId="urn:microsoft.com/office/officeart/2005/8/layout/vList4"/>
    <dgm:cxn modelId="{AF7D3BE2-C53C-43C1-A2F9-4F767E52BF8B}" srcId="{00086AC2-134A-4B95-A651-7DBF344AFA08}" destId="{FC840B85-A1E5-4AD4-94B9-4957FF98FEA1}" srcOrd="0" destOrd="0" parTransId="{FD4B3DF2-5988-4D53-A324-82E3214B4921}" sibTransId="{0ECDFE34-234A-4F91-AA22-E0F2F19A7B47}"/>
    <dgm:cxn modelId="{86B837E4-A603-419B-8DCF-B93E78A14823}" type="presOf" srcId="{066F982B-D423-414E-98D1-99DC8F552E43}" destId="{304C83C2-8C46-4EC7-A5F1-DC8F1BDB39E4}" srcOrd="0" destOrd="1" presId="urn:microsoft.com/office/officeart/2005/8/layout/vList4"/>
    <dgm:cxn modelId="{69498CEF-65B9-4C4B-9C9F-08013C4EEBC1}" srcId="{00086AC2-134A-4B95-A651-7DBF344AFA08}" destId="{3D6A3CEF-7E54-42C3-821D-564270A105A6}" srcOrd="3" destOrd="0" parTransId="{B95C7A22-85A1-4F15-91E3-3DAE4EA64865}" sibTransId="{8C3052AA-E704-4958-BC96-CF5C2659811A}"/>
    <dgm:cxn modelId="{381FE2F0-D011-42FF-B457-7C34EED7288B}" srcId="{7DC4D338-9530-4F14-8E6C-3C58BE98A47C}" destId="{066F982B-D423-414E-98D1-99DC8F552E43}" srcOrd="0" destOrd="0" parTransId="{DC5BEB8A-4DEF-4842-83F2-C1908A084508}" sibTransId="{05F718F6-EECB-4FC1-95EE-A4E34CC58A2D}"/>
    <dgm:cxn modelId="{810354F2-5784-4203-BE97-5423523D0E9E}" type="presOf" srcId="{3D6A3CEF-7E54-42C3-821D-564270A105A6}" destId="{2CA22B02-FCD8-41B9-96B8-9C45D2E7AC56}" srcOrd="1" destOrd="0" presId="urn:microsoft.com/office/officeart/2005/8/layout/vList4"/>
    <dgm:cxn modelId="{94CDBAE3-51B8-4F42-960F-1A8D2EC8D182}" type="presParOf" srcId="{1F30CA7B-0483-4B3B-8C3E-5C86643089FA}" destId="{82A51857-8077-4392-AF0F-A2248C5AF738}" srcOrd="0" destOrd="0" presId="urn:microsoft.com/office/officeart/2005/8/layout/vList4"/>
    <dgm:cxn modelId="{1E49CE7F-BBC6-4859-B080-EE4B6CCE1298}" type="presParOf" srcId="{82A51857-8077-4392-AF0F-A2248C5AF738}" destId="{612F30D2-7BF5-4F07-B20C-8A057B35EDBD}" srcOrd="0" destOrd="0" presId="urn:microsoft.com/office/officeart/2005/8/layout/vList4"/>
    <dgm:cxn modelId="{B693D256-A419-40DD-B35B-3232373B30D1}" type="presParOf" srcId="{82A51857-8077-4392-AF0F-A2248C5AF738}" destId="{1B02DC47-8438-4FC1-83D9-06DFE9D6AC93}" srcOrd="1" destOrd="0" presId="urn:microsoft.com/office/officeart/2005/8/layout/vList4"/>
    <dgm:cxn modelId="{007B2700-4536-4D18-BFFB-B9D9CDCD7F9F}" type="presParOf" srcId="{82A51857-8077-4392-AF0F-A2248C5AF738}" destId="{B91BAEDA-54CD-4D55-B449-4EECB5E18FC2}" srcOrd="2" destOrd="0" presId="urn:microsoft.com/office/officeart/2005/8/layout/vList4"/>
    <dgm:cxn modelId="{B762A59C-406B-4493-A15E-C10E5B1A64C8}" type="presParOf" srcId="{1F30CA7B-0483-4B3B-8C3E-5C86643089FA}" destId="{F782288E-FEEB-4F58-950E-C8A216FE79F1}" srcOrd="1" destOrd="0" presId="urn:microsoft.com/office/officeart/2005/8/layout/vList4"/>
    <dgm:cxn modelId="{2D85C2C2-9A47-4B89-8B94-F5F12527641E}" type="presParOf" srcId="{1F30CA7B-0483-4B3B-8C3E-5C86643089FA}" destId="{4CD81B6A-3FFE-432D-8F46-0E9874AE88F1}" srcOrd="2" destOrd="0" presId="urn:microsoft.com/office/officeart/2005/8/layout/vList4"/>
    <dgm:cxn modelId="{4F69ADF5-A719-4E21-AA01-CD9EEBC61C21}" type="presParOf" srcId="{4CD81B6A-3FFE-432D-8F46-0E9874AE88F1}" destId="{22CA95FF-1B3C-4ECE-9BF3-003919E1A88E}" srcOrd="0" destOrd="0" presId="urn:microsoft.com/office/officeart/2005/8/layout/vList4"/>
    <dgm:cxn modelId="{DE1E062A-4305-4623-AACB-E9D028768EEA}" type="presParOf" srcId="{4CD81B6A-3FFE-432D-8F46-0E9874AE88F1}" destId="{A35D5259-D508-44BA-A267-F27BA5E47FB0}" srcOrd="1" destOrd="0" presId="urn:microsoft.com/office/officeart/2005/8/layout/vList4"/>
    <dgm:cxn modelId="{E7F68D14-27D4-42CF-BA79-55E83A0E4B8F}" type="presParOf" srcId="{4CD81B6A-3FFE-432D-8F46-0E9874AE88F1}" destId="{F350221B-4ED5-47F7-8027-C761D59A44EF}" srcOrd="2" destOrd="0" presId="urn:microsoft.com/office/officeart/2005/8/layout/vList4"/>
    <dgm:cxn modelId="{81FBF77B-1FA2-44F5-B0AE-5E1B5C77D73D}" type="presParOf" srcId="{1F30CA7B-0483-4B3B-8C3E-5C86643089FA}" destId="{71F7D93D-03B7-49A0-902B-5C2365EF5B21}" srcOrd="3" destOrd="0" presId="urn:microsoft.com/office/officeart/2005/8/layout/vList4"/>
    <dgm:cxn modelId="{DCB87412-A88D-4BC6-961D-D63C9398C32F}" type="presParOf" srcId="{1F30CA7B-0483-4B3B-8C3E-5C86643089FA}" destId="{981D0F77-876D-483F-A667-66F4B026F5CA}" srcOrd="4" destOrd="0" presId="urn:microsoft.com/office/officeart/2005/8/layout/vList4"/>
    <dgm:cxn modelId="{1963C197-8BFF-4150-8C7E-E41D318B0F48}" type="presParOf" srcId="{981D0F77-876D-483F-A667-66F4B026F5CA}" destId="{304C83C2-8C46-4EC7-A5F1-DC8F1BDB39E4}" srcOrd="0" destOrd="0" presId="urn:microsoft.com/office/officeart/2005/8/layout/vList4"/>
    <dgm:cxn modelId="{57B3269F-CB23-4E55-9AD1-39A558C7D6F4}" type="presParOf" srcId="{981D0F77-876D-483F-A667-66F4B026F5CA}" destId="{85D2FB71-0201-41D7-A75D-9E5E40F8EF27}" srcOrd="1" destOrd="0" presId="urn:microsoft.com/office/officeart/2005/8/layout/vList4"/>
    <dgm:cxn modelId="{6393A37C-F05B-4DE2-AA55-9546C7823B58}" type="presParOf" srcId="{981D0F77-876D-483F-A667-66F4B026F5CA}" destId="{E2EE7153-7F02-4737-AE28-9971339D0DAA}" srcOrd="2" destOrd="0" presId="urn:microsoft.com/office/officeart/2005/8/layout/vList4"/>
    <dgm:cxn modelId="{3E7246CA-3883-43EB-9062-0BCB642F2048}" type="presParOf" srcId="{1F30CA7B-0483-4B3B-8C3E-5C86643089FA}" destId="{79921F06-039E-477E-8DC2-28DEB2909008}" srcOrd="5" destOrd="0" presId="urn:microsoft.com/office/officeart/2005/8/layout/vList4"/>
    <dgm:cxn modelId="{32B7A7FB-5A41-4052-B8DF-4B9F6858D937}" type="presParOf" srcId="{1F30CA7B-0483-4B3B-8C3E-5C86643089FA}" destId="{82017440-BBC0-43FF-943F-6591CDD0C106}" srcOrd="6" destOrd="0" presId="urn:microsoft.com/office/officeart/2005/8/layout/vList4"/>
    <dgm:cxn modelId="{C724916D-A7E7-42C2-B92C-341096C033A6}" type="presParOf" srcId="{82017440-BBC0-43FF-943F-6591CDD0C106}" destId="{6C14550F-94B5-44E5-9D23-165894325DD7}" srcOrd="0" destOrd="0" presId="urn:microsoft.com/office/officeart/2005/8/layout/vList4"/>
    <dgm:cxn modelId="{B8113B0E-85A8-4EB1-8BBD-6093C73A0C3C}" type="presParOf" srcId="{82017440-BBC0-43FF-943F-6591CDD0C106}" destId="{398A45EA-6A67-44E6-8FAE-C6D094B509A6}" srcOrd="1" destOrd="0" presId="urn:microsoft.com/office/officeart/2005/8/layout/vList4"/>
    <dgm:cxn modelId="{51062CE7-1388-4457-BB06-34F12111DE44}" type="presParOf" srcId="{82017440-BBC0-43FF-943F-6591CDD0C106}" destId="{2CA22B02-FCD8-41B9-96B8-9C45D2E7AC5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0086AC2-134A-4B95-A651-7DBF344AFA08}" type="doc">
      <dgm:prSet loTypeId="urn:microsoft.com/office/officeart/2005/8/layout/vList4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FC840B85-A1E5-4AD4-94B9-4957FF98FEA1}">
      <dgm:prSet phldrT="[Текст]" custT="1"/>
      <dgm:spPr/>
      <dgm:t>
        <a:bodyPr/>
        <a:lstStyle/>
        <a:p>
          <a:pPr>
            <a:buNone/>
          </a:pPr>
          <a:endParaRPr lang="ru-RU" sz="1400" dirty="0"/>
        </a:p>
        <a:p>
          <a:pPr>
            <a:buNone/>
          </a:pPr>
          <a:r>
            <a:rPr lang="ru-RU" sz="1400" dirty="0"/>
            <a:t>создание условий для индивидуализации обучения и профессиональной ориентации </a:t>
          </a:r>
        </a:p>
      </dgm:t>
    </dgm:pt>
    <dgm:pt modelId="{FD4B3DF2-5988-4D53-A324-82E3214B4921}" type="parTrans" cxnId="{AF7D3BE2-C53C-43C1-A2F9-4F767E52BF8B}">
      <dgm:prSet/>
      <dgm:spPr/>
      <dgm:t>
        <a:bodyPr/>
        <a:lstStyle/>
        <a:p>
          <a:endParaRPr lang="ru-RU"/>
        </a:p>
      </dgm:t>
    </dgm:pt>
    <dgm:pt modelId="{0ECDFE34-234A-4F91-AA22-E0F2F19A7B47}" type="sibTrans" cxnId="{AF7D3BE2-C53C-43C1-A2F9-4F767E52BF8B}">
      <dgm:prSet/>
      <dgm:spPr/>
      <dgm:t>
        <a:bodyPr/>
        <a:lstStyle/>
        <a:p>
          <a:endParaRPr lang="ru-RU"/>
        </a:p>
      </dgm:t>
    </dgm:pt>
    <dgm:pt modelId="{76EAF466-EB41-4C02-B80F-FAD963E42C57}">
      <dgm:prSet phldrT="[Текст]" phldr="1"/>
      <dgm:spPr/>
      <dgm:t>
        <a:bodyPr/>
        <a:lstStyle/>
        <a:p>
          <a:pPr>
            <a:buFontTx/>
            <a:buNone/>
          </a:pPr>
          <a:endParaRPr lang="ru-RU" sz="700" dirty="0"/>
        </a:p>
      </dgm:t>
    </dgm:pt>
    <dgm:pt modelId="{C6A4DD2A-6D87-4E75-9EAB-27E9311C4156}" type="parTrans" cxnId="{DEF268CE-B047-4CC4-B547-8C120A954C86}">
      <dgm:prSet/>
      <dgm:spPr/>
      <dgm:t>
        <a:bodyPr/>
        <a:lstStyle/>
        <a:p>
          <a:endParaRPr lang="ru-RU"/>
        </a:p>
      </dgm:t>
    </dgm:pt>
    <dgm:pt modelId="{F154A5C0-F293-413E-BA27-ECE0C9238B68}" type="sibTrans" cxnId="{DEF268CE-B047-4CC4-B547-8C120A954C86}">
      <dgm:prSet/>
      <dgm:spPr/>
      <dgm:t>
        <a:bodyPr/>
        <a:lstStyle/>
        <a:p>
          <a:endParaRPr lang="ru-RU"/>
        </a:p>
      </dgm:t>
    </dgm:pt>
    <dgm:pt modelId="{C4DA20AD-4EAB-4D45-8CB5-6D642FB25A07}">
      <dgm:prSet phldrT="[Текст]" custT="1"/>
      <dgm:spPr/>
      <dgm:t>
        <a:bodyPr/>
        <a:lstStyle/>
        <a:p>
          <a:pPr>
            <a:buNone/>
          </a:pPr>
          <a:r>
            <a:rPr lang="ru-RU" sz="1400" dirty="0"/>
            <a:t>проведение форумов, фестивалей, конгрессов и конкурсных проектов по обобщению и распространению опыта работы ШСК в России и за рубежом</a:t>
          </a:r>
        </a:p>
      </dgm:t>
    </dgm:pt>
    <dgm:pt modelId="{8AD62841-AE1E-4F95-9A20-36EAD884A531}" type="parTrans" cxnId="{FA5BDF8B-E71E-46F1-887C-19649E58F94A}">
      <dgm:prSet/>
      <dgm:spPr/>
      <dgm:t>
        <a:bodyPr/>
        <a:lstStyle/>
        <a:p>
          <a:endParaRPr lang="ru-RU"/>
        </a:p>
      </dgm:t>
    </dgm:pt>
    <dgm:pt modelId="{E972F81E-A8CC-4095-A1D3-A92B5B86DF3D}" type="sibTrans" cxnId="{FA5BDF8B-E71E-46F1-887C-19649E58F94A}">
      <dgm:prSet/>
      <dgm:spPr/>
      <dgm:t>
        <a:bodyPr/>
        <a:lstStyle/>
        <a:p>
          <a:endParaRPr lang="ru-RU"/>
        </a:p>
      </dgm:t>
    </dgm:pt>
    <dgm:pt modelId="{B38A5C50-EE6B-49AD-8625-56CBD98BA24D}">
      <dgm:prSet phldrT="[Текст]" phldr="1"/>
      <dgm:spPr/>
      <dgm:t>
        <a:bodyPr/>
        <a:lstStyle/>
        <a:p>
          <a:pPr>
            <a:buFontTx/>
            <a:buNone/>
          </a:pPr>
          <a:endParaRPr lang="ru-RU" sz="900" dirty="0"/>
        </a:p>
      </dgm:t>
    </dgm:pt>
    <dgm:pt modelId="{064B7CBD-3A30-4A72-9CF5-7C93F02EE786}" type="parTrans" cxnId="{4062F81C-8D97-4F69-887A-BB182DACF9DF}">
      <dgm:prSet/>
      <dgm:spPr/>
      <dgm:t>
        <a:bodyPr/>
        <a:lstStyle/>
        <a:p>
          <a:endParaRPr lang="ru-RU"/>
        </a:p>
      </dgm:t>
    </dgm:pt>
    <dgm:pt modelId="{0E07D196-D74C-46C3-AE97-2835F8123C9F}" type="sibTrans" cxnId="{4062F81C-8D97-4F69-887A-BB182DACF9DF}">
      <dgm:prSet/>
      <dgm:spPr/>
      <dgm:t>
        <a:bodyPr/>
        <a:lstStyle/>
        <a:p>
          <a:endParaRPr lang="ru-RU"/>
        </a:p>
      </dgm:t>
    </dgm:pt>
    <dgm:pt modelId="{7DC4D338-9530-4F14-8E6C-3C58BE98A47C}">
      <dgm:prSet phldrT="[Текст]" custT="1"/>
      <dgm:spPr/>
      <dgm:t>
        <a:bodyPr/>
        <a:lstStyle/>
        <a:p>
          <a:pPr>
            <a:buNone/>
          </a:pPr>
          <a:r>
            <a:rPr lang="ru-RU" sz="1400" dirty="0"/>
            <a:t>обеспечение достоверной информации в соответствии с Порядком формирования всероссийского реестра о количестве ШСК на территории Российской Федерации</a:t>
          </a:r>
        </a:p>
      </dgm:t>
    </dgm:pt>
    <dgm:pt modelId="{E3FD71A8-5C0C-43DD-9089-36FC455450B5}" type="parTrans" cxnId="{F7E98410-74D9-4B6D-A46A-F1A705007BF8}">
      <dgm:prSet/>
      <dgm:spPr/>
      <dgm:t>
        <a:bodyPr/>
        <a:lstStyle/>
        <a:p>
          <a:endParaRPr lang="ru-RU"/>
        </a:p>
      </dgm:t>
    </dgm:pt>
    <dgm:pt modelId="{1D70F7F8-F593-4EA4-91B8-11014A672034}" type="sibTrans" cxnId="{F7E98410-74D9-4B6D-A46A-F1A705007BF8}">
      <dgm:prSet/>
      <dgm:spPr/>
      <dgm:t>
        <a:bodyPr/>
        <a:lstStyle/>
        <a:p>
          <a:endParaRPr lang="ru-RU"/>
        </a:p>
      </dgm:t>
    </dgm:pt>
    <dgm:pt modelId="{066F982B-D423-414E-98D1-99DC8F552E43}">
      <dgm:prSet phldrT="[Текст]" phldr="1"/>
      <dgm:spPr/>
      <dgm:t>
        <a:bodyPr/>
        <a:lstStyle/>
        <a:p>
          <a:pPr>
            <a:buFontTx/>
            <a:buNone/>
          </a:pPr>
          <a:endParaRPr lang="ru-RU" sz="700" dirty="0"/>
        </a:p>
      </dgm:t>
    </dgm:pt>
    <dgm:pt modelId="{DC5BEB8A-4DEF-4842-83F2-C1908A084508}" type="parTrans" cxnId="{381FE2F0-D011-42FF-B457-7C34EED7288B}">
      <dgm:prSet/>
      <dgm:spPr/>
      <dgm:t>
        <a:bodyPr/>
        <a:lstStyle/>
        <a:p>
          <a:endParaRPr lang="ru-RU"/>
        </a:p>
      </dgm:t>
    </dgm:pt>
    <dgm:pt modelId="{05F718F6-EECB-4FC1-95EE-A4E34CC58A2D}" type="sibTrans" cxnId="{381FE2F0-D011-42FF-B457-7C34EED7288B}">
      <dgm:prSet/>
      <dgm:spPr/>
      <dgm:t>
        <a:bodyPr/>
        <a:lstStyle/>
        <a:p>
          <a:endParaRPr lang="ru-RU"/>
        </a:p>
      </dgm:t>
    </dgm:pt>
    <dgm:pt modelId="{3D6A3CEF-7E54-42C3-821D-564270A105A6}">
      <dgm:prSet custT="1"/>
      <dgm:spPr/>
      <dgm:t>
        <a:bodyPr/>
        <a:lstStyle/>
        <a:p>
          <a:r>
            <a:rPr lang="ru-RU" sz="1200" dirty="0"/>
            <a:t>создание комплексной системы спортивно-массовых и физкультурно-оздоровительных мероприятий, включая раздел международных соревнований, в том числе создание </a:t>
          </a:r>
          <a:r>
            <a:rPr lang="ru-RU" sz="1200" b="0" dirty="0"/>
            <a:t>школьных спортивных лиг по различным видам спорта</a:t>
          </a:r>
        </a:p>
      </dgm:t>
    </dgm:pt>
    <dgm:pt modelId="{B95C7A22-85A1-4F15-91E3-3DAE4EA64865}" type="parTrans" cxnId="{69498CEF-65B9-4C4B-9C9F-08013C4EEBC1}">
      <dgm:prSet/>
      <dgm:spPr/>
      <dgm:t>
        <a:bodyPr/>
        <a:lstStyle/>
        <a:p>
          <a:endParaRPr lang="ru-RU"/>
        </a:p>
      </dgm:t>
    </dgm:pt>
    <dgm:pt modelId="{8C3052AA-E704-4958-BC96-CF5C2659811A}" type="sibTrans" cxnId="{69498CEF-65B9-4C4B-9C9F-08013C4EEBC1}">
      <dgm:prSet/>
      <dgm:spPr/>
      <dgm:t>
        <a:bodyPr/>
        <a:lstStyle/>
        <a:p>
          <a:endParaRPr lang="ru-RU"/>
        </a:p>
      </dgm:t>
    </dgm:pt>
    <dgm:pt modelId="{4FDBFF65-A9CD-4546-81DC-ECF2DDDE6445}">
      <dgm:prSet/>
      <dgm:spPr/>
      <dgm:t>
        <a:bodyPr/>
        <a:lstStyle/>
        <a:p>
          <a:endParaRPr lang="ru-RU" sz="700" dirty="0"/>
        </a:p>
      </dgm:t>
    </dgm:pt>
    <dgm:pt modelId="{307BB3D8-9CE9-4334-A8FB-1ED48A9C8456}" type="parTrans" cxnId="{DA4ADE5F-73F1-4809-B9AC-0B9F045A8058}">
      <dgm:prSet/>
      <dgm:spPr/>
      <dgm:t>
        <a:bodyPr/>
        <a:lstStyle/>
        <a:p>
          <a:endParaRPr lang="ru-RU"/>
        </a:p>
      </dgm:t>
    </dgm:pt>
    <dgm:pt modelId="{6B4458A3-394C-4EF0-966D-5464224E82CC}" type="sibTrans" cxnId="{DA4ADE5F-73F1-4809-B9AC-0B9F045A8058}">
      <dgm:prSet/>
      <dgm:spPr/>
      <dgm:t>
        <a:bodyPr/>
        <a:lstStyle/>
        <a:p>
          <a:endParaRPr lang="ru-RU"/>
        </a:p>
      </dgm:t>
    </dgm:pt>
    <dgm:pt modelId="{1F30CA7B-0483-4B3B-8C3E-5C86643089FA}" type="pres">
      <dgm:prSet presAssocID="{00086AC2-134A-4B95-A651-7DBF344AFA08}" presName="linear" presStyleCnt="0">
        <dgm:presLayoutVars>
          <dgm:dir/>
          <dgm:resizeHandles val="exact"/>
        </dgm:presLayoutVars>
      </dgm:prSet>
      <dgm:spPr/>
    </dgm:pt>
    <dgm:pt modelId="{82A51857-8077-4392-AF0F-A2248C5AF738}" type="pres">
      <dgm:prSet presAssocID="{FC840B85-A1E5-4AD4-94B9-4957FF98FEA1}" presName="comp" presStyleCnt="0"/>
      <dgm:spPr/>
    </dgm:pt>
    <dgm:pt modelId="{612F30D2-7BF5-4F07-B20C-8A057B35EDBD}" type="pres">
      <dgm:prSet presAssocID="{FC840B85-A1E5-4AD4-94B9-4957FF98FEA1}" presName="box" presStyleLbl="node1" presStyleIdx="0" presStyleCnt="4" custLinFactY="-86346" custLinFactNeighborX="-6342" custLinFactNeighborY="-100000"/>
      <dgm:spPr/>
    </dgm:pt>
    <dgm:pt modelId="{1B02DC47-8438-4FC1-83D9-06DFE9D6AC93}" type="pres">
      <dgm:prSet presAssocID="{FC840B85-A1E5-4AD4-94B9-4957FF98FEA1}" presName="img" presStyleLbl="fgImgPlace1" presStyleIdx="0" presStyleCnt="4"/>
      <dgm:spPr/>
    </dgm:pt>
    <dgm:pt modelId="{B91BAEDA-54CD-4D55-B449-4EECB5E18FC2}" type="pres">
      <dgm:prSet presAssocID="{FC840B85-A1E5-4AD4-94B9-4957FF98FEA1}" presName="text" presStyleLbl="node1" presStyleIdx="0" presStyleCnt="4">
        <dgm:presLayoutVars>
          <dgm:bulletEnabled val="1"/>
        </dgm:presLayoutVars>
      </dgm:prSet>
      <dgm:spPr/>
    </dgm:pt>
    <dgm:pt modelId="{F782288E-FEEB-4F58-950E-C8A216FE79F1}" type="pres">
      <dgm:prSet presAssocID="{0ECDFE34-234A-4F91-AA22-E0F2F19A7B47}" presName="spacer" presStyleCnt="0"/>
      <dgm:spPr/>
    </dgm:pt>
    <dgm:pt modelId="{4CD81B6A-3FFE-432D-8F46-0E9874AE88F1}" type="pres">
      <dgm:prSet presAssocID="{C4DA20AD-4EAB-4D45-8CB5-6D642FB25A07}" presName="comp" presStyleCnt="0"/>
      <dgm:spPr/>
    </dgm:pt>
    <dgm:pt modelId="{22CA95FF-1B3C-4ECE-9BF3-003919E1A88E}" type="pres">
      <dgm:prSet presAssocID="{C4DA20AD-4EAB-4D45-8CB5-6D642FB25A07}" presName="box" presStyleLbl="node1" presStyleIdx="1" presStyleCnt="4"/>
      <dgm:spPr/>
    </dgm:pt>
    <dgm:pt modelId="{A35D5259-D508-44BA-A267-F27BA5E47FB0}" type="pres">
      <dgm:prSet presAssocID="{C4DA20AD-4EAB-4D45-8CB5-6D642FB25A07}" presName="img" presStyleLbl="fgImgPlace1" presStyleIdx="1" presStyleCnt="4"/>
      <dgm:spPr/>
    </dgm:pt>
    <dgm:pt modelId="{F350221B-4ED5-47F7-8027-C761D59A44EF}" type="pres">
      <dgm:prSet presAssocID="{C4DA20AD-4EAB-4D45-8CB5-6D642FB25A07}" presName="text" presStyleLbl="node1" presStyleIdx="1" presStyleCnt="4">
        <dgm:presLayoutVars>
          <dgm:bulletEnabled val="1"/>
        </dgm:presLayoutVars>
      </dgm:prSet>
      <dgm:spPr/>
    </dgm:pt>
    <dgm:pt modelId="{71F7D93D-03B7-49A0-902B-5C2365EF5B21}" type="pres">
      <dgm:prSet presAssocID="{E972F81E-A8CC-4095-A1D3-A92B5B86DF3D}" presName="spacer" presStyleCnt="0"/>
      <dgm:spPr/>
    </dgm:pt>
    <dgm:pt modelId="{981D0F77-876D-483F-A667-66F4B026F5CA}" type="pres">
      <dgm:prSet presAssocID="{7DC4D338-9530-4F14-8E6C-3C58BE98A47C}" presName="comp" presStyleCnt="0"/>
      <dgm:spPr/>
    </dgm:pt>
    <dgm:pt modelId="{304C83C2-8C46-4EC7-A5F1-DC8F1BDB39E4}" type="pres">
      <dgm:prSet presAssocID="{7DC4D338-9530-4F14-8E6C-3C58BE98A47C}" presName="box" presStyleLbl="node1" presStyleIdx="2" presStyleCnt="4"/>
      <dgm:spPr/>
    </dgm:pt>
    <dgm:pt modelId="{85D2FB71-0201-41D7-A75D-9E5E40F8EF27}" type="pres">
      <dgm:prSet presAssocID="{7DC4D338-9530-4F14-8E6C-3C58BE98A47C}" presName="img" presStyleLbl="fgImgPlace1" presStyleIdx="2" presStyleCnt="4"/>
      <dgm:spPr/>
    </dgm:pt>
    <dgm:pt modelId="{E2EE7153-7F02-4737-AE28-9971339D0DAA}" type="pres">
      <dgm:prSet presAssocID="{7DC4D338-9530-4F14-8E6C-3C58BE98A47C}" presName="text" presStyleLbl="node1" presStyleIdx="2" presStyleCnt="4">
        <dgm:presLayoutVars>
          <dgm:bulletEnabled val="1"/>
        </dgm:presLayoutVars>
      </dgm:prSet>
      <dgm:spPr/>
    </dgm:pt>
    <dgm:pt modelId="{79921F06-039E-477E-8DC2-28DEB2909008}" type="pres">
      <dgm:prSet presAssocID="{1D70F7F8-F593-4EA4-91B8-11014A672034}" presName="spacer" presStyleCnt="0"/>
      <dgm:spPr/>
    </dgm:pt>
    <dgm:pt modelId="{82017440-BBC0-43FF-943F-6591CDD0C106}" type="pres">
      <dgm:prSet presAssocID="{3D6A3CEF-7E54-42C3-821D-564270A105A6}" presName="comp" presStyleCnt="0"/>
      <dgm:spPr/>
    </dgm:pt>
    <dgm:pt modelId="{6C14550F-94B5-44E5-9D23-165894325DD7}" type="pres">
      <dgm:prSet presAssocID="{3D6A3CEF-7E54-42C3-821D-564270A105A6}" presName="box" presStyleLbl="node1" presStyleIdx="3" presStyleCnt="4"/>
      <dgm:spPr/>
    </dgm:pt>
    <dgm:pt modelId="{398A45EA-6A67-44E6-8FAE-C6D094B509A6}" type="pres">
      <dgm:prSet presAssocID="{3D6A3CEF-7E54-42C3-821D-564270A105A6}" presName="img" presStyleLbl="fgImgPlace1" presStyleIdx="3" presStyleCnt="4"/>
      <dgm:spPr/>
    </dgm:pt>
    <dgm:pt modelId="{2CA22B02-FCD8-41B9-96B8-9C45D2E7AC56}" type="pres">
      <dgm:prSet presAssocID="{3D6A3CEF-7E54-42C3-821D-564270A105A6}" presName="text" presStyleLbl="node1" presStyleIdx="3" presStyleCnt="4">
        <dgm:presLayoutVars>
          <dgm:bulletEnabled val="1"/>
        </dgm:presLayoutVars>
      </dgm:prSet>
      <dgm:spPr/>
    </dgm:pt>
  </dgm:ptLst>
  <dgm:cxnLst>
    <dgm:cxn modelId="{F7E98410-74D9-4B6D-A46A-F1A705007BF8}" srcId="{00086AC2-134A-4B95-A651-7DBF344AFA08}" destId="{7DC4D338-9530-4F14-8E6C-3C58BE98A47C}" srcOrd="2" destOrd="0" parTransId="{E3FD71A8-5C0C-43DD-9089-36FC455450B5}" sibTransId="{1D70F7F8-F593-4EA4-91B8-11014A672034}"/>
    <dgm:cxn modelId="{6436DE10-1F1C-4450-B71D-505BBEB1C2C4}" type="presOf" srcId="{00086AC2-134A-4B95-A651-7DBF344AFA08}" destId="{1F30CA7B-0483-4B3B-8C3E-5C86643089FA}" srcOrd="0" destOrd="0" presId="urn:microsoft.com/office/officeart/2005/8/layout/vList4"/>
    <dgm:cxn modelId="{4062F81C-8D97-4F69-887A-BB182DACF9DF}" srcId="{C4DA20AD-4EAB-4D45-8CB5-6D642FB25A07}" destId="{B38A5C50-EE6B-49AD-8625-56CBD98BA24D}" srcOrd="0" destOrd="0" parTransId="{064B7CBD-3A30-4A72-9CF5-7C93F02EE786}" sibTransId="{0E07D196-D74C-46C3-AE97-2835F8123C9F}"/>
    <dgm:cxn modelId="{39ACD12D-EBA2-432A-9219-2F2667BA1800}" type="presOf" srcId="{7DC4D338-9530-4F14-8E6C-3C58BE98A47C}" destId="{304C83C2-8C46-4EC7-A5F1-DC8F1BDB39E4}" srcOrd="0" destOrd="0" presId="urn:microsoft.com/office/officeart/2005/8/layout/vList4"/>
    <dgm:cxn modelId="{A4228B30-07E7-4867-89DA-1603AC8CCE29}" type="presOf" srcId="{3D6A3CEF-7E54-42C3-821D-564270A105A6}" destId="{6C14550F-94B5-44E5-9D23-165894325DD7}" srcOrd="0" destOrd="0" presId="urn:microsoft.com/office/officeart/2005/8/layout/vList4"/>
    <dgm:cxn modelId="{9BCEB534-1DBA-4CB3-90C3-6E23EFC8653B}" type="presOf" srcId="{FC840B85-A1E5-4AD4-94B9-4957FF98FEA1}" destId="{612F30D2-7BF5-4F07-B20C-8A057B35EDBD}" srcOrd="0" destOrd="0" presId="urn:microsoft.com/office/officeart/2005/8/layout/vList4"/>
    <dgm:cxn modelId="{DA4ADE5F-73F1-4809-B9AC-0B9F045A8058}" srcId="{3D6A3CEF-7E54-42C3-821D-564270A105A6}" destId="{4FDBFF65-A9CD-4546-81DC-ECF2DDDE6445}" srcOrd="0" destOrd="0" parTransId="{307BB3D8-9CE9-4334-A8FB-1ED48A9C8456}" sibTransId="{6B4458A3-394C-4EF0-966D-5464224E82CC}"/>
    <dgm:cxn modelId="{1645F46A-531B-46A1-B4BA-5C3DCDBD71B2}" type="presOf" srcId="{B38A5C50-EE6B-49AD-8625-56CBD98BA24D}" destId="{F350221B-4ED5-47F7-8027-C761D59A44EF}" srcOrd="1" destOrd="1" presId="urn:microsoft.com/office/officeart/2005/8/layout/vList4"/>
    <dgm:cxn modelId="{9EB6156C-0936-43F8-B5DF-64F92A381639}" type="presOf" srcId="{C4DA20AD-4EAB-4D45-8CB5-6D642FB25A07}" destId="{22CA95FF-1B3C-4ECE-9BF3-003919E1A88E}" srcOrd="0" destOrd="0" presId="urn:microsoft.com/office/officeart/2005/8/layout/vList4"/>
    <dgm:cxn modelId="{DBE96F4D-B848-4119-9394-F35506B4F2AD}" type="presOf" srcId="{FC840B85-A1E5-4AD4-94B9-4957FF98FEA1}" destId="{B91BAEDA-54CD-4D55-B449-4EECB5E18FC2}" srcOrd="1" destOrd="0" presId="urn:microsoft.com/office/officeart/2005/8/layout/vList4"/>
    <dgm:cxn modelId="{27DAB14D-661C-4CDF-9998-65D856DEE663}" type="presOf" srcId="{76EAF466-EB41-4C02-B80F-FAD963E42C57}" destId="{612F30D2-7BF5-4F07-B20C-8A057B35EDBD}" srcOrd="0" destOrd="1" presId="urn:microsoft.com/office/officeart/2005/8/layout/vList4"/>
    <dgm:cxn modelId="{3015AD4E-E7BE-4C2D-AE36-ADE0551520A2}" type="presOf" srcId="{4FDBFF65-A9CD-4546-81DC-ECF2DDDE6445}" destId="{6C14550F-94B5-44E5-9D23-165894325DD7}" srcOrd="0" destOrd="1" presId="urn:microsoft.com/office/officeart/2005/8/layout/vList4"/>
    <dgm:cxn modelId="{FA5BDF8B-E71E-46F1-887C-19649E58F94A}" srcId="{00086AC2-134A-4B95-A651-7DBF344AFA08}" destId="{C4DA20AD-4EAB-4D45-8CB5-6D642FB25A07}" srcOrd="1" destOrd="0" parTransId="{8AD62841-AE1E-4F95-9A20-36EAD884A531}" sibTransId="{E972F81E-A8CC-4095-A1D3-A92B5B86DF3D}"/>
    <dgm:cxn modelId="{9F1D0DA5-3FB5-4009-862D-000C640AD3EB}" type="presOf" srcId="{7DC4D338-9530-4F14-8E6C-3C58BE98A47C}" destId="{E2EE7153-7F02-4737-AE28-9971339D0DAA}" srcOrd="1" destOrd="0" presId="urn:microsoft.com/office/officeart/2005/8/layout/vList4"/>
    <dgm:cxn modelId="{4CA0E2C0-154B-4EEB-88E4-0E209C66F223}" type="presOf" srcId="{76EAF466-EB41-4C02-B80F-FAD963E42C57}" destId="{B91BAEDA-54CD-4D55-B449-4EECB5E18FC2}" srcOrd="1" destOrd="1" presId="urn:microsoft.com/office/officeart/2005/8/layout/vList4"/>
    <dgm:cxn modelId="{5A3C16C2-CA09-4F69-AD40-BF86381C0417}" type="presOf" srcId="{066F982B-D423-414E-98D1-99DC8F552E43}" destId="{E2EE7153-7F02-4737-AE28-9971339D0DAA}" srcOrd="1" destOrd="1" presId="urn:microsoft.com/office/officeart/2005/8/layout/vList4"/>
    <dgm:cxn modelId="{6DD12ACE-701F-4259-90E7-1C2C1F52BE09}" type="presOf" srcId="{B38A5C50-EE6B-49AD-8625-56CBD98BA24D}" destId="{22CA95FF-1B3C-4ECE-9BF3-003919E1A88E}" srcOrd="0" destOrd="1" presId="urn:microsoft.com/office/officeart/2005/8/layout/vList4"/>
    <dgm:cxn modelId="{DEF268CE-B047-4CC4-B547-8C120A954C86}" srcId="{FC840B85-A1E5-4AD4-94B9-4957FF98FEA1}" destId="{76EAF466-EB41-4C02-B80F-FAD963E42C57}" srcOrd="0" destOrd="0" parTransId="{C6A4DD2A-6D87-4E75-9EAB-27E9311C4156}" sibTransId="{F154A5C0-F293-413E-BA27-ECE0C9238B68}"/>
    <dgm:cxn modelId="{7C240BDC-0C7D-4201-839D-53A7F097190D}" type="presOf" srcId="{C4DA20AD-4EAB-4D45-8CB5-6D642FB25A07}" destId="{F350221B-4ED5-47F7-8027-C761D59A44EF}" srcOrd="1" destOrd="0" presId="urn:microsoft.com/office/officeart/2005/8/layout/vList4"/>
    <dgm:cxn modelId="{5FF5A4DD-C8AE-4E3F-BD18-E4E7A3282102}" type="presOf" srcId="{4FDBFF65-A9CD-4546-81DC-ECF2DDDE6445}" destId="{2CA22B02-FCD8-41B9-96B8-9C45D2E7AC56}" srcOrd="1" destOrd="1" presId="urn:microsoft.com/office/officeart/2005/8/layout/vList4"/>
    <dgm:cxn modelId="{AF7D3BE2-C53C-43C1-A2F9-4F767E52BF8B}" srcId="{00086AC2-134A-4B95-A651-7DBF344AFA08}" destId="{FC840B85-A1E5-4AD4-94B9-4957FF98FEA1}" srcOrd="0" destOrd="0" parTransId="{FD4B3DF2-5988-4D53-A324-82E3214B4921}" sibTransId="{0ECDFE34-234A-4F91-AA22-E0F2F19A7B47}"/>
    <dgm:cxn modelId="{86B837E4-A603-419B-8DCF-B93E78A14823}" type="presOf" srcId="{066F982B-D423-414E-98D1-99DC8F552E43}" destId="{304C83C2-8C46-4EC7-A5F1-DC8F1BDB39E4}" srcOrd="0" destOrd="1" presId="urn:microsoft.com/office/officeart/2005/8/layout/vList4"/>
    <dgm:cxn modelId="{69498CEF-65B9-4C4B-9C9F-08013C4EEBC1}" srcId="{00086AC2-134A-4B95-A651-7DBF344AFA08}" destId="{3D6A3CEF-7E54-42C3-821D-564270A105A6}" srcOrd="3" destOrd="0" parTransId="{B95C7A22-85A1-4F15-91E3-3DAE4EA64865}" sibTransId="{8C3052AA-E704-4958-BC96-CF5C2659811A}"/>
    <dgm:cxn modelId="{381FE2F0-D011-42FF-B457-7C34EED7288B}" srcId="{7DC4D338-9530-4F14-8E6C-3C58BE98A47C}" destId="{066F982B-D423-414E-98D1-99DC8F552E43}" srcOrd="0" destOrd="0" parTransId="{DC5BEB8A-4DEF-4842-83F2-C1908A084508}" sibTransId="{05F718F6-EECB-4FC1-95EE-A4E34CC58A2D}"/>
    <dgm:cxn modelId="{810354F2-5784-4203-BE97-5423523D0E9E}" type="presOf" srcId="{3D6A3CEF-7E54-42C3-821D-564270A105A6}" destId="{2CA22B02-FCD8-41B9-96B8-9C45D2E7AC56}" srcOrd="1" destOrd="0" presId="urn:microsoft.com/office/officeart/2005/8/layout/vList4"/>
    <dgm:cxn modelId="{94CDBAE3-51B8-4F42-960F-1A8D2EC8D182}" type="presParOf" srcId="{1F30CA7B-0483-4B3B-8C3E-5C86643089FA}" destId="{82A51857-8077-4392-AF0F-A2248C5AF738}" srcOrd="0" destOrd="0" presId="urn:microsoft.com/office/officeart/2005/8/layout/vList4"/>
    <dgm:cxn modelId="{1E49CE7F-BBC6-4859-B080-EE4B6CCE1298}" type="presParOf" srcId="{82A51857-8077-4392-AF0F-A2248C5AF738}" destId="{612F30D2-7BF5-4F07-B20C-8A057B35EDBD}" srcOrd="0" destOrd="0" presId="urn:microsoft.com/office/officeart/2005/8/layout/vList4"/>
    <dgm:cxn modelId="{B693D256-A419-40DD-B35B-3232373B30D1}" type="presParOf" srcId="{82A51857-8077-4392-AF0F-A2248C5AF738}" destId="{1B02DC47-8438-4FC1-83D9-06DFE9D6AC93}" srcOrd="1" destOrd="0" presId="urn:microsoft.com/office/officeart/2005/8/layout/vList4"/>
    <dgm:cxn modelId="{007B2700-4536-4D18-BFFB-B9D9CDCD7F9F}" type="presParOf" srcId="{82A51857-8077-4392-AF0F-A2248C5AF738}" destId="{B91BAEDA-54CD-4D55-B449-4EECB5E18FC2}" srcOrd="2" destOrd="0" presId="urn:microsoft.com/office/officeart/2005/8/layout/vList4"/>
    <dgm:cxn modelId="{B762A59C-406B-4493-A15E-C10E5B1A64C8}" type="presParOf" srcId="{1F30CA7B-0483-4B3B-8C3E-5C86643089FA}" destId="{F782288E-FEEB-4F58-950E-C8A216FE79F1}" srcOrd="1" destOrd="0" presId="urn:microsoft.com/office/officeart/2005/8/layout/vList4"/>
    <dgm:cxn modelId="{2D85C2C2-9A47-4B89-8B94-F5F12527641E}" type="presParOf" srcId="{1F30CA7B-0483-4B3B-8C3E-5C86643089FA}" destId="{4CD81B6A-3FFE-432D-8F46-0E9874AE88F1}" srcOrd="2" destOrd="0" presId="urn:microsoft.com/office/officeart/2005/8/layout/vList4"/>
    <dgm:cxn modelId="{4F69ADF5-A719-4E21-AA01-CD9EEBC61C21}" type="presParOf" srcId="{4CD81B6A-3FFE-432D-8F46-0E9874AE88F1}" destId="{22CA95FF-1B3C-4ECE-9BF3-003919E1A88E}" srcOrd="0" destOrd="0" presId="urn:microsoft.com/office/officeart/2005/8/layout/vList4"/>
    <dgm:cxn modelId="{DE1E062A-4305-4623-AACB-E9D028768EEA}" type="presParOf" srcId="{4CD81B6A-3FFE-432D-8F46-0E9874AE88F1}" destId="{A35D5259-D508-44BA-A267-F27BA5E47FB0}" srcOrd="1" destOrd="0" presId="urn:microsoft.com/office/officeart/2005/8/layout/vList4"/>
    <dgm:cxn modelId="{E7F68D14-27D4-42CF-BA79-55E83A0E4B8F}" type="presParOf" srcId="{4CD81B6A-3FFE-432D-8F46-0E9874AE88F1}" destId="{F350221B-4ED5-47F7-8027-C761D59A44EF}" srcOrd="2" destOrd="0" presId="urn:microsoft.com/office/officeart/2005/8/layout/vList4"/>
    <dgm:cxn modelId="{81FBF77B-1FA2-44F5-B0AE-5E1B5C77D73D}" type="presParOf" srcId="{1F30CA7B-0483-4B3B-8C3E-5C86643089FA}" destId="{71F7D93D-03B7-49A0-902B-5C2365EF5B21}" srcOrd="3" destOrd="0" presId="urn:microsoft.com/office/officeart/2005/8/layout/vList4"/>
    <dgm:cxn modelId="{DCB87412-A88D-4BC6-961D-D63C9398C32F}" type="presParOf" srcId="{1F30CA7B-0483-4B3B-8C3E-5C86643089FA}" destId="{981D0F77-876D-483F-A667-66F4B026F5CA}" srcOrd="4" destOrd="0" presId="urn:microsoft.com/office/officeart/2005/8/layout/vList4"/>
    <dgm:cxn modelId="{1963C197-8BFF-4150-8C7E-E41D318B0F48}" type="presParOf" srcId="{981D0F77-876D-483F-A667-66F4B026F5CA}" destId="{304C83C2-8C46-4EC7-A5F1-DC8F1BDB39E4}" srcOrd="0" destOrd="0" presId="urn:microsoft.com/office/officeart/2005/8/layout/vList4"/>
    <dgm:cxn modelId="{57B3269F-CB23-4E55-9AD1-39A558C7D6F4}" type="presParOf" srcId="{981D0F77-876D-483F-A667-66F4B026F5CA}" destId="{85D2FB71-0201-41D7-A75D-9E5E40F8EF27}" srcOrd="1" destOrd="0" presId="urn:microsoft.com/office/officeart/2005/8/layout/vList4"/>
    <dgm:cxn modelId="{6393A37C-F05B-4DE2-AA55-9546C7823B58}" type="presParOf" srcId="{981D0F77-876D-483F-A667-66F4B026F5CA}" destId="{E2EE7153-7F02-4737-AE28-9971339D0DAA}" srcOrd="2" destOrd="0" presId="urn:microsoft.com/office/officeart/2005/8/layout/vList4"/>
    <dgm:cxn modelId="{3E7246CA-3883-43EB-9062-0BCB642F2048}" type="presParOf" srcId="{1F30CA7B-0483-4B3B-8C3E-5C86643089FA}" destId="{79921F06-039E-477E-8DC2-28DEB2909008}" srcOrd="5" destOrd="0" presId="urn:microsoft.com/office/officeart/2005/8/layout/vList4"/>
    <dgm:cxn modelId="{32B7A7FB-5A41-4052-B8DF-4B9F6858D937}" type="presParOf" srcId="{1F30CA7B-0483-4B3B-8C3E-5C86643089FA}" destId="{82017440-BBC0-43FF-943F-6591CDD0C106}" srcOrd="6" destOrd="0" presId="urn:microsoft.com/office/officeart/2005/8/layout/vList4"/>
    <dgm:cxn modelId="{C724916D-A7E7-42C2-B92C-341096C033A6}" type="presParOf" srcId="{82017440-BBC0-43FF-943F-6591CDD0C106}" destId="{6C14550F-94B5-44E5-9D23-165894325DD7}" srcOrd="0" destOrd="0" presId="urn:microsoft.com/office/officeart/2005/8/layout/vList4"/>
    <dgm:cxn modelId="{B8113B0E-85A8-4EB1-8BBD-6093C73A0C3C}" type="presParOf" srcId="{82017440-BBC0-43FF-943F-6591CDD0C106}" destId="{398A45EA-6A67-44E6-8FAE-C6D094B509A6}" srcOrd="1" destOrd="0" presId="urn:microsoft.com/office/officeart/2005/8/layout/vList4"/>
    <dgm:cxn modelId="{51062CE7-1388-4457-BB06-34F12111DE44}" type="presParOf" srcId="{82017440-BBC0-43FF-943F-6591CDD0C106}" destId="{2CA22B02-FCD8-41B9-96B8-9C45D2E7AC5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5A3E079-E8D1-4C16-B2AF-26CE731534F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F9D81FB-8FB9-48C7-A04B-30A561DE4545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1200" b="1" dirty="0">
              <a:solidFill>
                <a:srgbClr val="002060"/>
              </a:solidFill>
            </a:rPr>
            <a:t>Проект приказа </a:t>
          </a:r>
          <a:r>
            <a:rPr lang="ru-RU" sz="1200" dirty="0">
              <a:solidFill>
                <a:srgbClr val="002060"/>
              </a:solidFill>
            </a:rPr>
            <a:t>Министерства просвещения Российской Федерации </a:t>
          </a:r>
          <a:r>
            <a:rPr lang="ru-RU" sz="1200" b="1" dirty="0">
              <a:solidFill>
                <a:srgbClr val="002060"/>
              </a:solidFill>
            </a:rPr>
            <a:t>«О порядке осуществления деятельности школьных спортивных клубов в общеобразовательных организациях Российской Федерации»</a:t>
          </a:r>
          <a:endParaRPr lang="ru-RU" sz="1200" dirty="0">
            <a:solidFill>
              <a:srgbClr val="002060"/>
            </a:solidFill>
          </a:endParaRPr>
        </a:p>
      </dgm:t>
    </dgm:pt>
    <dgm:pt modelId="{947A3CE7-C8EC-4BF9-B14E-3505F5C14263}" type="parTrans" cxnId="{1A640D7F-5081-4B08-88A6-2CD920A3C396}">
      <dgm:prSet/>
      <dgm:spPr/>
      <dgm:t>
        <a:bodyPr/>
        <a:lstStyle/>
        <a:p>
          <a:endParaRPr lang="ru-RU"/>
        </a:p>
      </dgm:t>
    </dgm:pt>
    <dgm:pt modelId="{B5B36051-48A6-4878-8A82-782FF9B38684}" type="sibTrans" cxnId="{1A640D7F-5081-4B08-88A6-2CD920A3C396}">
      <dgm:prSet/>
      <dgm:spPr/>
      <dgm:t>
        <a:bodyPr/>
        <a:lstStyle/>
        <a:p>
          <a:endParaRPr lang="ru-RU"/>
        </a:p>
      </dgm:t>
    </dgm:pt>
    <dgm:pt modelId="{81AFFD9F-A092-4706-82D9-CD86752DA8BE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1200" b="1" dirty="0">
              <a:solidFill>
                <a:srgbClr val="002060"/>
              </a:solidFill>
            </a:rPr>
            <a:t>Всероссийские спортивные игры школьных спортивных клубов.</a:t>
          </a:r>
        </a:p>
        <a:p>
          <a:r>
            <a:rPr lang="ru-RU" sz="1200" dirty="0">
              <a:solidFill>
                <a:srgbClr val="002060"/>
              </a:solidFill>
            </a:rPr>
            <a:t>ВДЦ «Смена» -</a:t>
          </a:r>
          <a:r>
            <a:rPr lang="ru-RU" sz="1200" b="1" dirty="0">
              <a:solidFill>
                <a:srgbClr val="002060"/>
              </a:solidFill>
            </a:rPr>
            <a:t>800</a:t>
          </a:r>
          <a:r>
            <a:rPr lang="ru-RU" sz="1200" dirty="0">
              <a:solidFill>
                <a:srgbClr val="002060"/>
              </a:solidFill>
            </a:rPr>
            <a:t> обучающихся из </a:t>
          </a:r>
          <a:r>
            <a:rPr lang="ru-RU" sz="1200" b="1" dirty="0">
              <a:solidFill>
                <a:srgbClr val="002060"/>
              </a:solidFill>
            </a:rPr>
            <a:t>50 </a:t>
          </a:r>
          <a:r>
            <a:rPr lang="ru-RU" sz="1200" dirty="0">
              <a:solidFill>
                <a:srgbClr val="002060"/>
              </a:solidFill>
            </a:rPr>
            <a:t>субъектов Российской Федерации</a:t>
          </a:r>
          <a:endParaRPr lang="ru-RU" sz="1200" b="1" dirty="0">
            <a:solidFill>
              <a:srgbClr val="002060"/>
            </a:solidFill>
          </a:endParaRPr>
        </a:p>
      </dgm:t>
    </dgm:pt>
    <dgm:pt modelId="{4D3A62F7-8833-49EE-B6F0-12C89BC9FC54}" type="parTrans" cxnId="{006FC8F9-AE43-4AE5-AD44-7BE3EA97625F}">
      <dgm:prSet/>
      <dgm:spPr/>
      <dgm:t>
        <a:bodyPr/>
        <a:lstStyle/>
        <a:p>
          <a:endParaRPr lang="ru-RU"/>
        </a:p>
      </dgm:t>
    </dgm:pt>
    <dgm:pt modelId="{0CC228E8-7BBF-48AB-A877-2C3269BA06DC}" type="sibTrans" cxnId="{006FC8F9-AE43-4AE5-AD44-7BE3EA97625F}">
      <dgm:prSet/>
      <dgm:spPr/>
      <dgm:t>
        <a:bodyPr/>
        <a:lstStyle/>
        <a:p>
          <a:endParaRPr lang="ru-RU"/>
        </a:p>
      </dgm:t>
    </dgm:pt>
    <dgm:pt modelId="{2DA9A5F7-B68C-4C8F-8338-196819497833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"/>
          </a:pPr>
          <a:r>
            <a:rPr lang="ru-RU" sz="1400" b="1" dirty="0">
              <a:solidFill>
                <a:srgbClr val="002060"/>
              </a:solidFill>
            </a:rPr>
            <a:t>Концепция преподавания учебного предмета </a:t>
          </a:r>
        </a:p>
        <a:p>
          <a:pPr>
            <a:buNone/>
          </a:pPr>
          <a:r>
            <a:rPr lang="ru-RU" sz="1200" dirty="0">
              <a:solidFill>
                <a:srgbClr val="002060"/>
              </a:solidFill>
            </a:rPr>
            <a:t>«Физическая культура» в образовательных организациях Российской Федерации, реализующих основные общеобразовательные программы</a:t>
          </a:r>
        </a:p>
      </dgm:t>
    </dgm:pt>
    <dgm:pt modelId="{329709CD-6DC5-4F79-901F-07F52748EE4A}" type="sibTrans" cxnId="{3803C416-92D9-485F-9C34-998A4380DCC1}">
      <dgm:prSet/>
      <dgm:spPr>
        <a:ln>
          <a:solidFill>
            <a:srgbClr val="002060"/>
          </a:solidFill>
        </a:ln>
      </dgm:spPr>
      <dgm:t>
        <a:bodyPr/>
        <a:lstStyle/>
        <a:p>
          <a:endParaRPr lang="ru-RU"/>
        </a:p>
      </dgm:t>
    </dgm:pt>
    <dgm:pt modelId="{C72B8AC5-2328-4A23-AD07-ECCA0C8556D8}" type="parTrans" cxnId="{3803C416-92D9-485F-9C34-998A4380DCC1}">
      <dgm:prSet/>
      <dgm:spPr/>
      <dgm:t>
        <a:bodyPr/>
        <a:lstStyle/>
        <a:p>
          <a:endParaRPr lang="ru-RU"/>
        </a:p>
      </dgm:t>
    </dgm:pt>
    <dgm:pt modelId="{4EAC1927-437F-4156-9F39-D71400D93EFA}" type="pres">
      <dgm:prSet presAssocID="{05A3E079-E8D1-4C16-B2AF-26CE731534F0}" presName="Name0" presStyleCnt="0">
        <dgm:presLayoutVars>
          <dgm:chMax val="7"/>
          <dgm:chPref val="7"/>
          <dgm:dir/>
        </dgm:presLayoutVars>
      </dgm:prSet>
      <dgm:spPr/>
    </dgm:pt>
    <dgm:pt modelId="{00D2F58A-2C79-4284-9B92-81AC865D4E32}" type="pres">
      <dgm:prSet presAssocID="{05A3E079-E8D1-4C16-B2AF-26CE731534F0}" presName="Name1" presStyleCnt="0"/>
      <dgm:spPr/>
    </dgm:pt>
    <dgm:pt modelId="{15D05E87-881C-4171-AE44-3CBE6D510150}" type="pres">
      <dgm:prSet presAssocID="{05A3E079-E8D1-4C16-B2AF-26CE731534F0}" presName="cycle" presStyleCnt="0"/>
      <dgm:spPr/>
    </dgm:pt>
    <dgm:pt modelId="{0C576384-974A-4A51-AF43-72D971AC5E39}" type="pres">
      <dgm:prSet presAssocID="{05A3E079-E8D1-4C16-B2AF-26CE731534F0}" presName="srcNode" presStyleLbl="node1" presStyleIdx="0" presStyleCnt="3"/>
      <dgm:spPr/>
    </dgm:pt>
    <dgm:pt modelId="{ACEB9711-A6AF-4510-B498-4B70391FEFF4}" type="pres">
      <dgm:prSet presAssocID="{05A3E079-E8D1-4C16-B2AF-26CE731534F0}" presName="conn" presStyleLbl="parChTrans1D2" presStyleIdx="0" presStyleCnt="1"/>
      <dgm:spPr/>
    </dgm:pt>
    <dgm:pt modelId="{EF449C4C-C56B-4469-8741-231CF6630DD2}" type="pres">
      <dgm:prSet presAssocID="{05A3E079-E8D1-4C16-B2AF-26CE731534F0}" presName="extraNode" presStyleLbl="node1" presStyleIdx="0" presStyleCnt="3"/>
      <dgm:spPr/>
    </dgm:pt>
    <dgm:pt modelId="{AA306F5D-DDC3-4D57-8851-E4742673A130}" type="pres">
      <dgm:prSet presAssocID="{05A3E079-E8D1-4C16-B2AF-26CE731534F0}" presName="dstNode" presStyleLbl="node1" presStyleIdx="0" presStyleCnt="3"/>
      <dgm:spPr/>
    </dgm:pt>
    <dgm:pt modelId="{7CC70CA3-2E26-4F4C-BA86-B8EB25F4DD98}" type="pres">
      <dgm:prSet presAssocID="{2DA9A5F7-B68C-4C8F-8338-196819497833}" presName="text_1" presStyleLbl="node1" presStyleIdx="0" presStyleCnt="3" custLinFactNeighborX="23" custLinFactNeighborY="0">
        <dgm:presLayoutVars>
          <dgm:bulletEnabled val="1"/>
        </dgm:presLayoutVars>
      </dgm:prSet>
      <dgm:spPr/>
    </dgm:pt>
    <dgm:pt modelId="{5D4BCFA9-B1BE-4C8C-B18A-9D25412FC2FF}" type="pres">
      <dgm:prSet presAssocID="{2DA9A5F7-B68C-4C8F-8338-196819497833}" presName="accent_1" presStyleCnt="0"/>
      <dgm:spPr/>
    </dgm:pt>
    <dgm:pt modelId="{7B5278A3-5FFA-49F4-B258-63CFDAE07AA6}" type="pres">
      <dgm:prSet presAssocID="{2DA9A5F7-B68C-4C8F-8338-196819497833}" presName="accentRepeatNode" presStyleLbl="solidFgAcc1" presStyleIdx="0" presStyleCnt="3"/>
      <dgm:spPr>
        <a:ln>
          <a:solidFill>
            <a:srgbClr val="002060"/>
          </a:solidFill>
        </a:ln>
      </dgm:spPr>
    </dgm:pt>
    <dgm:pt modelId="{1ACE8416-C919-4204-877F-2E6316EFA88A}" type="pres">
      <dgm:prSet presAssocID="{0F9D81FB-8FB9-48C7-A04B-30A561DE4545}" presName="text_2" presStyleLbl="node1" presStyleIdx="1" presStyleCnt="3">
        <dgm:presLayoutVars>
          <dgm:bulletEnabled val="1"/>
        </dgm:presLayoutVars>
      </dgm:prSet>
      <dgm:spPr/>
    </dgm:pt>
    <dgm:pt modelId="{838EEBB6-100E-4B05-B891-5B63D94FCCCE}" type="pres">
      <dgm:prSet presAssocID="{0F9D81FB-8FB9-48C7-A04B-30A561DE4545}" presName="accent_2" presStyleCnt="0"/>
      <dgm:spPr/>
    </dgm:pt>
    <dgm:pt modelId="{891DA939-0E89-462D-BD9B-27C48EC964AD}" type="pres">
      <dgm:prSet presAssocID="{0F9D81FB-8FB9-48C7-A04B-30A561DE4545}" presName="accentRepeatNode" presStyleLbl="solidFgAcc1" presStyleIdx="1" presStyleCnt="3"/>
      <dgm:spPr>
        <a:ln>
          <a:solidFill>
            <a:srgbClr val="002060"/>
          </a:solidFill>
        </a:ln>
      </dgm:spPr>
    </dgm:pt>
    <dgm:pt modelId="{C857EDAC-2A8C-4886-94E2-F6DBDFA9240A}" type="pres">
      <dgm:prSet presAssocID="{81AFFD9F-A092-4706-82D9-CD86752DA8BE}" presName="text_3" presStyleLbl="node1" presStyleIdx="2" presStyleCnt="3">
        <dgm:presLayoutVars>
          <dgm:bulletEnabled val="1"/>
        </dgm:presLayoutVars>
      </dgm:prSet>
      <dgm:spPr/>
    </dgm:pt>
    <dgm:pt modelId="{58317736-72D4-4226-96EF-F1B0AAF48A1E}" type="pres">
      <dgm:prSet presAssocID="{81AFFD9F-A092-4706-82D9-CD86752DA8BE}" presName="accent_3" presStyleCnt="0"/>
      <dgm:spPr/>
    </dgm:pt>
    <dgm:pt modelId="{4BCCDB33-4A98-4C67-95DB-EFF734AF83FF}" type="pres">
      <dgm:prSet presAssocID="{81AFFD9F-A092-4706-82D9-CD86752DA8BE}" presName="accentRepeatNode" presStyleLbl="solidFgAcc1" presStyleIdx="2" presStyleCnt="3"/>
      <dgm:spPr>
        <a:ln>
          <a:solidFill>
            <a:srgbClr val="002060"/>
          </a:solidFill>
        </a:ln>
      </dgm:spPr>
    </dgm:pt>
  </dgm:ptLst>
  <dgm:cxnLst>
    <dgm:cxn modelId="{3803C416-92D9-485F-9C34-998A4380DCC1}" srcId="{05A3E079-E8D1-4C16-B2AF-26CE731534F0}" destId="{2DA9A5F7-B68C-4C8F-8338-196819497833}" srcOrd="0" destOrd="0" parTransId="{C72B8AC5-2328-4A23-AD07-ECCA0C8556D8}" sibTransId="{329709CD-6DC5-4F79-901F-07F52748EE4A}"/>
    <dgm:cxn modelId="{E2DCF35D-7561-4879-B8D4-C54E8B487F6D}" type="presOf" srcId="{329709CD-6DC5-4F79-901F-07F52748EE4A}" destId="{ACEB9711-A6AF-4510-B498-4B70391FEFF4}" srcOrd="0" destOrd="0" presId="urn:microsoft.com/office/officeart/2008/layout/VerticalCurvedList"/>
    <dgm:cxn modelId="{1A640D7F-5081-4B08-88A6-2CD920A3C396}" srcId="{05A3E079-E8D1-4C16-B2AF-26CE731534F0}" destId="{0F9D81FB-8FB9-48C7-A04B-30A561DE4545}" srcOrd="1" destOrd="0" parTransId="{947A3CE7-C8EC-4BF9-B14E-3505F5C14263}" sibTransId="{B5B36051-48A6-4878-8A82-782FF9B38684}"/>
    <dgm:cxn modelId="{A245EF87-E105-4BF0-B6AA-EB13595304C4}" type="presOf" srcId="{0F9D81FB-8FB9-48C7-A04B-30A561DE4545}" destId="{1ACE8416-C919-4204-877F-2E6316EFA88A}" srcOrd="0" destOrd="0" presId="urn:microsoft.com/office/officeart/2008/layout/VerticalCurvedList"/>
    <dgm:cxn modelId="{21799FC5-A5EE-41A1-BF31-78FC1D459076}" type="presOf" srcId="{05A3E079-E8D1-4C16-B2AF-26CE731534F0}" destId="{4EAC1927-437F-4156-9F39-D71400D93EFA}" srcOrd="0" destOrd="0" presId="urn:microsoft.com/office/officeart/2008/layout/VerticalCurvedList"/>
    <dgm:cxn modelId="{FDCC76F6-3203-4889-A8B2-9A2C03ECD233}" type="presOf" srcId="{2DA9A5F7-B68C-4C8F-8338-196819497833}" destId="{7CC70CA3-2E26-4F4C-BA86-B8EB25F4DD98}" srcOrd="0" destOrd="0" presId="urn:microsoft.com/office/officeart/2008/layout/VerticalCurvedList"/>
    <dgm:cxn modelId="{006FC8F9-AE43-4AE5-AD44-7BE3EA97625F}" srcId="{05A3E079-E8D1-4C16-B2AF-26CE731534F0}" destId="{81AFFD9F-A092-4706-82D9-CD86752DA8BE}" srcOrd="2" destOrd="0" parTransId="{4D3A62F7-8833-49EE-B6F0-12C89BC9FC54}" sibTransId="{0CC228E8-7BBF-48AB-A877-2C3269BA06DC}"/>
    <dgm:cxn modelId="{1B0880FF-273D-4784-9304-967B2D7761B4}" type="presOf" srcId="{81AFFD9F-A092-4706-82D9-CD86752DA8BE}" destId="{C857EDAC-2A8C-4886-94E2-F6DBDFA9240A}" srcOrd="0" destOrd="0" presId="urn:microsoft.com/office/officeart/2008/layout/VerticalCurvedList"/>
    <dgm:cxn modelId="{1257640B-10F7-454C-A050-35ADD41A5F19}" type="presParOf" srcId="{4EAC1927-437F-4156-9F39-D71400D93EFA}" destId="{00D2F58A-2C79-4284-9B92-81AC865D4E32}" srcOrd="0" destOrd="0" presId="urn:microsoft.com/office/officeart/2008/layout/VerticalCurvedList"/>
    <dgm:cxn modelId="{FD89A519-B5DD-4DB6-A579-54F926468849}" type="presParOf" srcId="{00D2F58A-2C79-4284-9B92-81AC865D4E32}" destId="{15D05E87-881C-4171-AE44-3CBE6D510150}" srcOrd="0" destOrd="0" presId="urn:microsoft.com/office/officeart/2008/layout/VerticalCurvedList"/>
    <dgm:cxn modelId="{8F9E17F3-84A9-4597-968D-EDD38F13F1C9}" type="presParOf" srcId="{15D05E87-881C-4171-AE44-3CBE6D510150}" destId="{0C576384-974A-4A51-AF43-72D971AC5E39}" srcOrd="0" destOrd="0" presId="urn:microsoft.com/office/officeart/2008/layout/VerticalCurvedList"/>
    <dgm:cxn modelId="{12668101-82F5-459B-8794-C03CCED02A6A}" type="presParOf" srcId="{15D05E87-881C-4171-AE44-3CBE6D510150}" destId="{ACEB9711-A6AF-4510-B498-4B70391FEFF4}" srcOrd="1" destOrd="0" presId="urn:microsoft.com/office/officeart/2008/layout/VerticalCurvedList"/>
    <dgm:cxn modelId="{439F12B2-78BA-4796-AD17-FB7C4946702B}" type="presParOf" srcId="{15D05E87-881C-4171-AE44-3CBE6D510150}" destId="{EF449C4C-C56B-4469-8741-231CF6630DD2}" srcOrd="2" destOrd="0" presId="urn:microsoft.com/office/officeart/2008/layout/VerticalCurvedList"/>
    <dgm:cxn modelId="{581BBE1C-18B5-4066-A72C-707B777E463D}" type="presParOf" srcId="{15D05E87-881C-4171-AE44-3CBE6D510150}" destId="{AA306F5D-DDC3-4D57-8851-E4742673A130}" srcOrd="3" destOrd="0" presId="urn:microsoft.com/office/officeart/2008/layout/VerticalCurvedList"/>
    <dgm:cxn modelId="{D12513D9-1C7A-4340-BBDD-3600341DE125}" type="presParOf" srcId="{00D2F58A-2C79-4284-9B92-81AC865D4E32}" destId="{7CC70CA3-2E26-4F4C-BA86-B8EB25F4DD98}" srcOrd="1" destOrd="0" presId="urn:microsoft.com/office/officeart/2008/layout/VerticalCurvedList"/>
    <dgm:cxn modelId="{BB57408F-3611-4D7F-ACD7-F8401F088CDD}" type="presParOf" srcId="{00D2F58A-2C79-4284-9B92-81AC865D4E32}" destId="{5D4BCFA9-B1BE-4C8C-B18A-9D25412FC2FF}" srcOrd="2" destOrd="0" presId="urn:microsoft.com/office/officeart/2008/layout/VerticalCurvedList"/>
    <dgm:cxn modelId="{B1D87AD5-8DAA-416F-83CA-E8C1AF792CE8}" type="presParOf" srcId="{5D4BCFA9-B1BE-4C8C-B18A-9D25412FC2FF}" destId="{7B5278A3-5FFA-49F4-B258-63CFDAE07AA6}" srcOrd="0" destOrd="0" presId="urn:microsoft.com/office/officeart/2008/layout/VerticalCurvedList"/>
    <dgm:cxn modelId="{3AFB54D8-3BF2-4864-85CC-C482A321A533}" type="presParOf" srcId="{00D2F58A-2C79-4284-9B92-81AC865D4E32}" destId="{1ACE8416-C919-4204-877F-2E6316EFA88A}" srcOrd="3" destOrd="0" presId="urn:microsoft.com/office/officeart/2008/layout/VerticalCurvedList"/>
    <dgm:cxn modelId="{BA51E4CF-FCB8-4122-9500-53C3D4960F7D}" type="presParOf" srcId="{00D2F58A-2C79-4284-9B92-81AC865D4E32}" destId="{838EEBB6-100E-4B05-B891-5B63D94FCCCE}" srcOrd="4" destOrd="0" presId="urn:microsoft.com/office/officeart/2008/layout/VerticalCurvedList"/>
    <dgm:cxn modelId="{5D656798-4A9B-4EF2-9337-77B1FAB74DC6}" type="presParOf" srcId="{838EEBB6-100E-4B05-B891-5B63D94FCCCE}" destId="{891DA939-0E89-462D-BD9B-27C48EC964AD}" srcOrd="0" destOrd="0" presId="urn:microsoft.com/office/officeart/2008/layout/VerticalCurvedList"/>
    <dgm:cxn modelId="{0089F9E1-99C1-4F25-9F49-D1FAE99033BB}" type="presParOf" srcId="{00D2F58A-2C79-4284-9B92-81AC865D4E32}" destId="{C857EDAC-2A8C-4886-94E2-F6DBDFA9240A}" srcOrd="5" destOrd="0" presId="urn:microsoft.com/office/officeart/2008/layout/VerticalCurvedList"/>
    <dgm:cxn modelId="{A0172536-EDF0-49C7-8D18-DA4CC85E97A9}" type="presParOf" srcId="{00D2F58A-2C79-4284-9B92-81AC865D4E32}" destId="{58317736-72D4-4226-96EF-F1B0AAF48A1E}" srcOrd="6" destOrd="0" presId="urn:microsoft.com/office/officeart/2008/layout/VerticalCurvedList"/>
    <dgm:cxn modelId="{219851DE-7D1D-49B6-8526-019AA71A1914}" type="presParOf" srcId="{58317736-72D4-4226-96EF-F1B0AAF48A1E}" destId="{4BCCDB33-4A98-4C67-95DB-EFF734AF83FF}" srcOrd="0" destOrd="0" presId="urn:microsoft.com/office/officeart/2008/layout/VerticalCurvedList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5A3E079-E8D1-4C16-B2AF-26CE731534F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F9D81FB-8FB9-48C7-A04B-30A561DE4545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b="1" dirty="0">
              <a:solidFill>
                <a:srgbClr val="002060"/>
              </a:solidFill>
            </a:rPr>
            <a:t>ММСО 2018</a:t>
          </a:r>
          <a:r>
            <a:rPr lang="ru-RU" dirty="0">
              <a:solidFill>
                <a:srgbClr val="002060"/>
              </a:solidFill>
            </a:rPr>
            <a:t> и </a:t>
          </a:r>
          <a:r>
            <a:rPr lang="ru-RU" b="1" dirty="0">
              <a:solidFill>
                <a:srgbClr val="002060"/>
              </a:solidFill>
            </a:rPr>
            <a:t>V Всероссийское совещание работников дополнительного образования</a:t>
          </a:r>
          <a:r>
            <a:rPr lang="ru-RU" dirty="0">
              <a:solidFill>
                <a:srgbClr val="002060"/>
              </a:solidFill>
            </a:rPr>
            <a:t> </a:t>
          </a:r>
        </a:p>
        <a:p>
          <a:r>
            <a:rPr lang="ru-RU" dirty="0">
              <a:solidFill>
                <a:srgbClr val="002060"/>
              </a:solidFill>
            </a:rPr>
            <a:t>«100 лет системе дополнительного образования детей: традиции, инновации, перспективы»</a:t>
          </a:r>
        </a:p>
      </dgm:t>
    </dgm:pt>
    <dgm:pt modelId="{947A3CE7-C8EC-4BF9-B14E-3505F5C14263}" type="parTrans" cxnId="{1A640D7F-5081-4B08-88A6-2CD920A3C396}">
      <dgm:prSet/>
      <dgm:spPr/>
      <dgm:t>
        <a:bodyPr/>
        <a:lstStyle/>
        <a:p>
          <a:endParaRPr lang="ru-RU"/>
        </a:p>
      </dgm:t>
    </dgm:pt>
    <dgm:pt modelId="{B5B36051-48A6-4878-8A82-782FF9B38684}" type="sibTrans" cxnId="{1A640D7F-5081-4B08-88A6-2CD920A3C396}">
      <dgm:prSet/>
      <dgm:spPr/>
      <dgm:t>
        <a:bodyPr/>
        <a:lstStyle/>
        <a:p>
          <a:endParaRPr lang="ru-RU"/>
        </a:p>
      </dgm:t>
    </dgm:pt>
    <dgm:pt modelId="{81AFFD9F-A092-4706-82D9-CD86752DA8BE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sz="1200" b="1" dirty="0">
              <a:solidFill>
                <a:srgbClr val="002060"/>
              </a:solidFill>
            </a:rPr>
            <a:t>Всероссийский реестр школьных спортивных клубов </a:t>
          </a:r>
        </a:p>
        <a:p>
          <a:pPr algn="l"/>
          <a:r>
            <a:rPr lang="ru-RU" sz="1200" dirty="0">
              <a:solidFill>
                <a:srgbClr val="002060"/>
              </a:solidFill>
            </a:rPr>
            <a:t>Методические указания к заполнению реестра </a:t>
          </a:r>
          <a:endParaRPr lang="ru-RU" sz="1200" b="1" dirty="0">
            <a:solidFill>
              <a:srgbClr val="002060"/>
            </a:solidFill>
          </a:endParaRPr>
        </a:p>
      </dgm:t>
    </dgm:pt>
    <dgm:pt modelId="{4D3A62F7-8833-49EE-B6F0-12C89BC9FC54}" type="parTrans" cxnId="{006FC8F9-AE43-4AE5-AD44-7BE3EA97625F}">
      <dgm:prSet/>
      <dgm:spPr/>
      <dgm:t>
        <a:bodyPr/>
        <a:lstStyle/>
        <a:p>
          <a:endParaRPr lang="ru-RU"/>
        </a:p>
      </dgm:t>
    </dgm:pt>
    <dgm:pt modelId="{0CC228E8-7BBF-48AB-A877-2C3269BA06DC}" type="sibTrans" cxnId="{006FC8F9-AE43-4AE5-AD44-7BE3EA97625F}">
      <dgm:prSet/>
      <dgm:spPr/>
      <dgm:t>
        <a:bodyPr/>
        <a:lstStyle/>
        <a:p>
          <a:endParaRPr lang="ru-RU"/>
        </a:p>
      </dgm:t>
    </dgm:pt>
    <dgm:pt modelId="{2DA9A5F7-B68C-4C8F-8338-196819497833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"/>
          </a:pPr>
          <a:r>
            <a:rPr lang="ru-RU" sz="1200" b="1" dirty="0">
              <a:solidFill>
                <a:srgbClr val="002060"/>
              </a:solidFill>
            </a:rPr>
            <a:t>Открытый заочный Всероссийский смотр-конкурс</a:t>
          </a:r>
          <a:r>
            <a:rPr lang="ru-RU" sz="1200" dirty="0">
              <a:solidFill>
                <a:srgbClr val="002060"/>
              </a:solidFill>
            </a:rPr>
            <a:t> на лучшую постановку физкультурной работы и развитие массового спорта среди школьных спортивных клубов</a:t>
          </a:r>
        </a:p>
      </dgm:t>
    </dgm:pt>
    <dgm:pt modelId="{329709CD-6DC5-4F79-901F-07F52748EE4A}" type="sibTrans" cxnId="{3803C416-92D9-485F-9C34-998A4380DCC1}">
      <dgm:prSet/>
      <dgm:spPr>
        <a:ln>
          <a:solidFill>
            <a:srgbClr val="002060"/>
          </a:solidFill>
        </a:ln>
      </dgm:spPr>
      <dgm:t>
        <a:bodyPr/>
        <a:lstStyle/>
        <a:p>
          <a:endParaRPr lang="ru-RU"/>
        </a:p>
      </dgm:t>
    </dgm:pt>
    <dgm:pt modelId="{C72B8AC5-2328-4A23-AD07-ECCA0C8556D8}" type="parTrans" cxnId="{3803C416-92D9-485F-9C34-998A4380DCC1}">
      <dgm:prSet/>
      <dgm:spPr/>
      <dgm:t>
        <a:bodyPr/>
        <a:lstStyle/>
        <a:p>
          <a:endParaRPr lang="ru-RU"/>
        </a:p>
      </dgm:t>
    </dgm:pt>
    <dgm:pt modelId="{4EAC1927-437F-4156-9F39-D71400D93EFA}" type="pres">
      <dgm:prSet presAssocID="{05A3E079-E8D1-4C16-B2AF-26CE731534F0}" presName="Name0" presStyleCnt="0">
        <dgm:presLayoutVars>
          <dgm:chMax val="7"/>
          <dgm:chPref val="7"/>
          <dgm:dir/>
        </dgm:presLayoutVars>
      </dgm:prSet>
      <dgm:spPr/>
    </dgm:pt>
    <dgm:pt modelId="{00D2F58A-2C79-4284-9B92-81AC865D4E32}" type="pres">
      <dgm:prSet presAssocID="{05A3E079-E8D1-4C16-B2AF-26CE731534F0}" presName="Name1" presStyleCnt="0"/>
      <dgm:spPr/>
    </dgm:pt>
    <dgm:pt modelId="{15D05E87-881C-4171-AE44-3CBE6D510150}" type="pres">
      <dgm:prSet presAssocID="{05A3E079-E8D1-4C16-B2AF-26CE731534F0}" presName="cycle" presStyleCnt="0"/>
      <dgm:spPr/>
    </dgm:pt>
    <dgm:pt modelId="{0C576384-974A-4A51-AF43-72D971AC5E39}" type="pres">
      <dgm:prSet presAssocID="{05A3E079-E8D1-4C16-B2AF-26CE731534F0}" presName="srcNode" presStyleLbl="node1" presStyleIdx="0" presStyleCnt="3"/>
      <dgm:spPr/>
    </dgm:pt>
    <dgm:pt modelId="{ACEB9711-A6AF-4510-B498-4B70391FEFF4}" type="pres">
      <dgm:prSet presAssocID="{05A3E079-E8D1-4C16-B2AF-26CE731534F0}" presName="conn" presStyleLbl="parChTrans1D2" presStyleIdx="0" presStyleCnt="1"/>
      <dgm:spPr/>
    </dgm:pt>
    <dgm:pt modelId="{EF449C4C-C56B-4469-8741-231CF6630DD2}" type="pres">
      <dgm:prSet presAssocID="{05A3E079-E8D1-4C16-B2AF-26CE731534F0}" presName="extraNode" presStyleLbl="node1" presStyleIdx="0" presStyleCnt="3"/>
      <dgm:spPr/>
    </dgm:pt>
    <dgm:pt modelId="{AA306F5D-DDC3-4D57-8851-E4742673A130}" type="pres">
      <dgm:prSet presAssocID="{05A3E079-E8D1-4C16-B2AF-26CE731534F0}" presName="dstNode" presStyleLbl="node1" presStyleIdx="0" presStyleCnt="3"/>
      <dgm:spPr/>
    </dgm:pt>
    <dgm:pt modelId="{7CC70CA3-2E26-4F4C-BA86-B8EB25F4DD98}" type="pres">
      <dgm:prSet presAssocID="{2DA9A5F7-B68C-4C8F-8338-196819497833}" presName="text_1" presStyleLbl="node1" presStyleIdx="0" presStyleCnt="3" custLinFactNeighborX="23" custLinFactNeighborY="0">
        <dgm:presLayoutVars>
          <dgm:bulletEnabled val="1"/>
        </dgm:presLayoutVars>
      </dgm:prSet>
      <dgm:spPr/>
    </dgm:pt>
    <dgm:pt modelId="{5D4BCFA9-B1BE-4C8C-B18A-9D25412FC2FF}" type="pres">
      <dgm:prSet presAssocID="{2DA9A5F7-B68C-4C8F-8338-196819497833}" presName="accent_1" presStyleCnt="0"/>
      <dgm:spPr/>
    </dgm:pt>
    <dgm:pt modelId="{7B5278A3-5FFA-49F4-B258-63CFDAE07AA6}" type="pres">
      <dgm:prSet presAssocID="{2DA9A5F7-B68C-4C8F-8338-196819497833}" presName="accentRepeatNode" presStyleLbl="solidFgAcc1" presStyleIdx="0" presStyleCnt="3"/>
      <dgm:spPr>
        <a:ln>
          <a:solidFill>
            <a:srgbClr val="002060"/>
          </a:solidFill>
        </a:ln>
      </dgm:spPr>
    </dgm:pt>
    <dgm:pt modelId="{1ACE8416-C919-4204-877F-2E6316EFA88A}" type="pres">
      <dgm:prSet presAssocID="{0F9D81FB-8FB9-48C7-A04B-30A561DE4545}" presName="text_2" presStyleLbl="node1" presStyleIdx="1" presStyleCnt="3">
        <dgm:presLayoutVars>
          <dgm:bulletEnabled val="1"/>
        </dgm:presLayoutVars>
      </dgm:prSet>
      <dgm:spPr/>
    </dgm:pt>
    <dgm:pt modelId="{838EEBB6-100E-4B05-B891-5B63D94FCCCE}" type="pres">
      <dgm:prSet presAssocID="{0F9D81FB-8FB9-48C7-A04B-30A561DE4545}" presName="accent_2" presStyleCnt="0"/>
      <dgm:spPr/>
    </dgm:pt>
    <dgm:pt modelId="{891DA939-0E89-462D-BD9B-27C48EC964AD}" type="pres">
      <dgm:prSet presAssocID="{0F9D81FB-8FB9-48C7-A04B-30A561DE4545}" presName="accentRepeatNode" presStyleLbl="solidFgAcc1" presStyleIdx="1" presStyleCnt="3"/>
      <dgm:spPr>
        <a:ln>
          <a:solidFill>
            <a:srgbClr val="002060"/>
          </a:solidFill>
        </a:ln>
      </dgm:spPr>
    </dgm:pt>
    <dgm:pt modelId="{C857EDAC-2A8C-4886-94E2-F6DBDFA9240A}" type="pres">
      <dgm:prSet presAssocID="{81AFFD9F-A092-4706-82D9-CD86752DA8BE}" presName="text_3" presStyleLbl="node1" presStyleIdx="2" presStyleCnt="3">
        <dgm:presLayoutVars>
          <dgm:bulletEnabled val="1"/>
        </dgm:presLayoutVars>
      </dgm:prSet>
      <dgm:spPr/>
    </dgm:pt>
    <dgm:pt modelId="{58317736-72D4-4226-96EF-F1B0AAF48A1E}" type="pres">
      <dgm:prSet presAssocID="{81AFFD9F-A092-4706-82D9-CD86752DA8BE}" presName="accent_3" presStyleCnt="0"/>
      <dgm:spPr/>
    </dgm:pt>
    <dgm:pt modelId="{4BCCDB33-4A98-4C67-95DB-EFF734AF83FF}" type="pres">
      <dgm:prSet presAssocID="{81AFFD9F-A092-4706-82D9-CD86752DA8BE}" presName="accentRepeatNode" presStyleLbl="solidFgAcc1" presStyleIdx="2" presStyleCnt="3"/>
      <dgm:spPr>
        <a:ln>
          <a:solidFill>
            <a:srgbClr val="002060"/>
          </a:solidFill>
        </a:ln>
      </dgm:spPr>
    </dgm:pt>
  </dgm:ptLst>
  <dgm:cxnLst>
    <dgm:cxn modelId="{3803C416-92D9-485F-9C34-998A4380DCC1}" srcId="{05A3E079-E8D1-4C16-B2AF-26CE731534F0}" destId="{2DA9A5F7-B68C-4C8F-8338-196819497833}" srcOrd="0" destOrd="0" parTransId="{C72B8AC5-2328-4A23-AD07-ECCA0C8556D8}" sibTransId="{329709CD-6DC5-4F79-901F-07F52748EE4A}"/>
    <dgm:cxn modelId="{E2DCF35D-7561-4879-B8D4-C54E8B487F6D}" type="presOf" srcId="{329709CD-6DC5-4F79-901F-07F52748EE4A}" destId="{ACEB9711-A6AF-4510-B498-4B70391FEFF4}" srcOrd="0" destOrd="0" presId="urn:microsoft.com/office/officeart/2008/layout/VerticalCurvedList"/>
    <dgm:cxn modelId="{1A640D7F-5081-4B08-88A6-2CD920A3C396}" srcId="{05A3E079-E8D1-4C16-B2AF-26CE731534F0}" destId="{0F9D81FB-8FB9-48C7-A04B-30A561DE4545}" srcOrd="1" destOrd="0" parTransId="{947A3CE7-C8EC-4BF9-B14E-3505F5C14263}" sibTransId="{B5B36051-48A6-4878-8A82-782FF9B38684}"/>
    <dgm:cxn modelId="{A245EF87-E105-4BF0-B6AA-EB13595304C4}" type="presOf" srcId="{0F9D81FB-8FB9-48C7-A04B-30A561DE4545}" destId="{1ACE8416-C919-4204-877F-2E6316EFA88A}" srcOrd="0" destOrd="0" presId="urn:microsoft.com/office/officeart/2008/layout/VerticalCurvedList"/>
    <dgm:cxn modelId="{21799FC5-A5EE-41A1-BF31-78FC1D459076}" type="presOf" srcId="{05A3E079-E8D1-4C16-B2AF-26CE731534F0}" destId="{4EAC1927-437F-4156-9F39-D71400D93EFA}" srcOrd="0" destOrd="0" presId="urn:microsoft.com/office/officeart/2008/layout/VerticalCurvedList"/>
    <dgm:cxn modelId="{FDCC76F6-3203-4889-A8B2-9A2C03ECD233}" type="presOf" srcId="{2DA9A5F7-B68C-4C8F-8338-196819497833}" destId="{7CC70CA3-2E26-4F4C-BA86-B8EB25F4DD98}" srcOrd="0" destOrd="0" presId="urn:microsoft.com/office/officeart/2008/layout/VerticalCurvedList"/>
    <dgm:cxn modelId="{006FC8F9-AE43-4AE5-AD44-7BE3EA97625F}" srcId="{05A3E079-E8D1-4C16-B2AF-26CE731534F0}" destId="{81AFFD9F-A092-4706-82D9-CD86752DA8BE}" srcOrd="2" destOrd="0" parTransId="{4D3A62F7-8833-49EE-B6F0-12C89BC9FC54}" sibTransId="{0CC228E8-7BBF-48AB-A877-2C3269BA06DC}"/>
    <dgm:cxn modelId="{1B0880FF-273D-4784-9304-967B2D7761B4}" type="presOf" srcId="{81AFFD9F-A092-4706-82D9-CD86752DA8BE}" destId="{C857EDAC-2A8C-4886-94E2-F6DBDFA9240A}" srcOrd="0" destOrd="0" presId="urn:microsoft.com/office/officeart/2008/layout/VerticalCurvedList"/>
    <dgm:cxn modelId="{1257640B-10F7-454C-A050-35ADD41A5F19}" type="presParOf" srcId="{4EAC1927-437F-4156-9F39-D71400D93EFA}" destId="{00D2F58A-2C79-4284-9B92-81AC865D4E32}" srcOrd="0" destOrd="0" presId="urn:microsoft.com/office/officeart/2008/layout/VerticalCurvedList"/>
    <dgm:cxn modelId="{FD89A519-B5DD-4DB6-A579-54F926468849}" type="presParOf" srcId="{00D2F58A-2C79-4284-9B92-81AC865D4E32}" destId="{15D05E87-881C-4171-AE44-3CBE6D510150}" srcOrd="0" destOrd="0" presId="urn:microsoft.com/office/officeart/2008/layout/VerticalCurvedList"/>
    <dgm:cxn modelId="{8F9E17F3-84A9-4597-968D-EDD38F13F1C9}" type="presParOf" srcId="{15D05E87-881C-4171-AE44-3CBE6D510150}" destId="{0C576384-974A-4A51-AF43-72D971AC5E39}" srcOrd="0" destOrd="0" presId="urn:microsoft.com/office/officeart/2008/layout/VerticalCurvedList"/>
    <dgm:cxn modelId="{12668101-82F5-459B-8794-C03CCED02A6A}" type="presParOf" srcId="{15D05E87-881C-4171-AE44-3CBE6D510150}" destId="{ACEB9711-A6AF-4510-B498-4B70391FEFF4}" srcOrd="1" destOrd="0" presId="urn:microsoft.com/office/officeart/2008/layout/VerticalCurvedList"/>
    <dgm:cxn modelId="{439F12B2-78BA-4796-AD17-FB7C4946702B}" type="presParOf" srcId="{15D05E87-881C-4171-AE44-3CBE6D510150}" destId="{EF449C4C-C56B-4469-8741-231CF6630DD2}" srcOrd="2" destOrd="0" presId="urn:microsoft.com/office/officeart/2008/layout/VerticalCurvedList"/>
    <dgm:cxn modelId="{581BBE1C-18B5-4066-A72C-707B777E463D}" type="presParOf" srcId="{15D05E87-881C-4171-AE44-3CBE6D510150}" destId="{AA306F5D-DDC3-4D57-8851-E4742673A130}" srcOrd="3" destOrd="0" presId="urn:microsoft.com/office/officeart/2008/layout/VerticalCurvedList"/>
    <dgm:cxn modelId="{D12513D9-1C7A-4340-BBDD-3600341DE125}" type="presParOf" srcId="{00D2F58A-2C79-4284-9B92-81AC865D4E32}" destId="{7CC70CA3-2E26-4F4C-BA86-B8EB25F4DD98}" srcOrd="1" destOrd="0" presId="urn:microsoft.com/office/officeart/2008/layout/VerticalCurvedList"/>
    <dgm:cxn modelId="{BB57408F-3611-4D7F-ACD7-F8401F088CDD}" type="presParOf" srcId="{00D2F58A-2C79-4284-9B92-81AC865D4E32}" destId="{5D4BCFA9-B1BE-4C8C-B18A-9D25412FC2FF}" srcOrd="2" destOrd="0" presId="urn:microsoft.com/office/officeart/2008/layout/VerticalCurvedList"/>
    <dgm:cxn modelId="{B1D87AD5-8DAA-416F-83CA-E8C1AF792CE8}" type="presParOf" srcId="{5D4BCFA9-B1BE-4C8C-B18A-9D25412FC2FF}" destId="{7B5278A3-5FFA-49F4-B258-63CFDAE07AA6}" srcOrd="0" destOrd="0" presId="urn:microsoft.com/office/officeart/2008/layout/VerticalCurvedList"/>
    <dgm:cxn modelId="{3AFB54D8-3BF2-4864-85CC-C482A321A533}" type="presParOf" srcId="{00D2F58A-2C79-4284-9B92-81AC865D4E32}" destId="{1ACE8416-C919-4204-877F-2E6316EFA88A}" srcOrd="3" destOrd="0" presId="urn:microsoft.com/office/officeart/2008/layout/VerticalCurvedList"/>
    <dgm:cxn modelId="{BA51E4CF-FCB8-4122-9500-53C3D4960F7D}" type="presParOf" srcId="{00D2F58A-2C79-4284-9B92-81AC865D4E32}" destId="{838EEBB6-100E-4B05-B891-5B63D94FCCCE}" srcOrd="4" destOrd="0" presId="urn:microsoft.com/office/officeart/2008/layout/VerticalCurvedList"/>
    <dgm:cxn modelId="{5D656798-4A9B-4EF2-9337-77B1FAB74DC6}" type="presParOf" srcId="{838EEBB6-100E-4B05-B891-5B63D94FCCCE}" destId="{891DA939-0E89-462D-BD9B-27C48EC964AD}" srcOrd="0" destOrd="0" presId="urn:microsoft.com/office/officeart/2008/layout/VerticalCurvedList"/>
    <dgm:cxn modelId="{0089F9E1-99C1-4F25-9F49-D1FAE99033BB}" type="presParOf" srcId="{00D2F58A-2C79-4284-9B92-81AC865D4E32}" destId="{C857EDAC-2A8C-4886-94E2-F6DBDFA9240A}" srcOrd="5" destOrd="0" presId="urn:microsoft.com/office/officeart/2008/layout/VerticalCurvedList"/>
    <dgm:cxn modelId="{A0172536-EDF0-49C7-8D18-DA4CC85E97A9}" type="presParOf" srcId="{00D2F58A-2C79-4284-9B92-81AC865D4E32}" destId="{58317736-72D4-4226-96EF-F1B0AAF48A1E}" srcOrd="6" destOrd="0" presId="urn:microsoft.com/office/officeart/2008/layout/VerticalCurvedList"/>
    <dgm:cxn modelId="{219851DE-7D1D-49B6-8526-019AA71A1914}" type="presParOf" srcId="{58317736-72D4-4226-96EF-F1B0AAF48A1E}" destId="{4BCCDB33-4A98-4C67-95DB-EFF734AF83FF}" srcOrd="0" destOrd="0" presId="urn:microsoft.com/office/officeart/2008/layout/VerticalCurvedList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53622-40C0-42E1-8F05-766A653D6BD0}">
      <dsp:nvSpPr>
        <dsp:cNvPr id="0" name=""/>
        <dsp:cNvSpPr/>
      </dsp:nvSpPr>
      <dsp:spPr>
        <a:xfrm rot="5400000">
          <a:off x="-210967" y="214088"/>
          <a:ext cx="1406452" cy="984516"/>
        </a:xfrm>
        <a:prstGeom prst="chevron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</a:rPr>
            <a:t>ПР-759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</a:rPr>
            <a:t>П.1 Д-4</a:t>
          </a:r>
        </a:p>
      </dsp:txBody>
      <dsp:txXfrm rot="-5400000">
        <a:off x="1" y="495378"/>
        <a:ext cx="984516" cy="421936"/>
      </dsp:txXfrm>
    </dsp:sp>
    <dsp:sp modelId="{435376B6-59AA-435A-A6BA-BA3CFF4512C2}">
      <dsp:nvSpPr>
        <dsp:cNvPr id="0" name=""/>
        <dsp:cNvSpPr/>
      </dsp:nvSpPr>
      <dsp:spPr>
        <a:xfrm rot="5400000">
          <a:off x="4084451" y="-3096814"/>
          <a:ext cx="914674" cy="71145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q"/>
          </a:pPr>
          <a:r>
            <a:rPr lang="ru-RU" sz="1400" kern="1200" dirty="0">
              <a:solidFill>
                <a:srgbClr val="002060"/>
              </a:solidFill>
            </a:rPr>
            <a:t>разработка и реализация межотраслевых программ развития школьного и студенческого спорта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ru-RU" sz="1100" kern="1200" dirty="0"/>
        </a:p>
      </dsp:txBody>
      <dsp:txXfrm rot="-5400000">
        <a:off x="984517" y="47771"/>
        <a:ext cx="7069893" cy="825372"/>
      </dsp:txXfrm>
    </dsp:sp>
    <dsp:sp modelId="{04F6A3EB-8EBF-4777-B45D-3395A109EFE1}">
      <dsp:nvSpPr>
        <dsp:cNvPr id="0" name=""/>
        <dsp:cNvSpPr/>
      </dsp:nvSpPr>
      <dsp:spPr>
        <a:xfrm rot="5400000">
          <a:off x="-210967" y="1431354"/>
          <a:ext cx="1406452" cy="984516"/>
        </a:xfrm>
        <a:prstGeom prst="chevron">
          <a:avLst/>
        </a:prstGeom>
        <a:solidFill>
          <a:schemeClr val="accent5">
            <a:shade val="80000"/>
            <a:hueOff val="70045"/>
            <a:satOff val="7641"/>
            <a:lumOff val="9507"/>
            <a:alphaOff val="0"/>
          </a:schemeClr>
        </a:solidFill>
        <a:ln w="19050" cap="rnd" cmpd="sng" algn="ctr">
          <a:solidFill>
            <a:schemeClr val="accent5">
              <a:shade val="80000"/>
              <a:hueOff val="70045"/>
              <a:satOff val="7641"/>
              <a:lumOff val="95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</a:rPr>
            <a:t>Пр-759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</a:rPr>
            <a:t>П.1 е-4</a:t>
          </a:r>
        </a:p>
      </dsp:txBody>
      <dsp:txXfrm rot="-5400000">
        <a:off x="1" y="1712644"/>
        <a:ext cx="984516" cy="421936"/>
      </dsp:txXfrm>
    </dsp:sp>
    <dsp:sp modelId="{42A577FF-66FD-4BF3-92F6-52332B2A76FB}">
      <dsp:nvSpPr>
        <dsp:cNvPr id="0" name=""/>
        <dsp:cNvSpPr/>
      </dsp:nvSpPr>
      <dsp:spPr>
        <a:xfrm rot="5400000">
          <a:off x="4084691" y="-1879788"/>
          <a:ext cx="914194" cy="71145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shade val="80000"/>
              <a:hueOff val="70045"/>
              <a:satOff val="7641"/>
              <a:lumOff val="95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q"/>
          </a:pPr>
          <a:r>
            <a:rPr lang="ru-RU" sz="1400" kern="1200" dirty="0">
              <a:solidFill>
                <a:srgbClr val="002060"/>
              </a:solidFill>
            </a:rPr>
            <a:t>обеспечение многообразия форм физкультурно-спортивной деятельности с учётом потребностей различных групп населения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100" kern="1200" dirty="0"/>
        </a:p>
      </dsp:txBody>
      <dsp:txXfrm rot="-5400000">
        <a:off x="984517" y="1265013"/>
        <a:ext cx="7069917" cy="824940"/>
      </dsp:txXfrm>
    </dsp:sp>
    <dsp:sp modelId="{D53B861C-D8D8-4E5F-8B4E-3F3BFF575EE5}">
      <dsp:nvSpPr>
        <dsp:cNvPr id="0" name=""/>
        <dsp:cNvSpPr/>
      </dsp:nvSpPr>
      <dsp:spPr>
        <a:xfrm rot="5400000">
          <a:off x="-210967" y="2783756"/>
          <a:ext cx="1406452" cy="984516"/>
        </a:xfrm>
        <a:prstGeom prst="chevron">
          <a:avLst/>
        </a:prstGeom>
        <a:solidFill>
          <a:schemeClr val="accent5">
            <a:shade val="80000"/>
            <a:hueOff val="140090"/>
            <a:satOff val="15282"/>
            <a:lumOff val="19014"/>
            <a:alphaOff val="0"/>
          </a:schemeClr>
        </a:solidFill>
        <a:ln w="19050" cap="rnd" cmpd="sng" algn="ctr">
          <a:solidFill>
            <a:schemeClr val="accent5">
              <a:shade val="80000"/>
              <a:hueOff val="140090"/>
              <a:satOff val="15282"/>
              <a:lumOff val="190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</a:rPr>
            <a:t>ПР-759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</a:rPr>
            <a:t>П.1е-5</a:t>
          </a:r>
        </a:p>
      </dsp:txBody>
      <dsp:txXfrm rot="-5400000">
        <a:off x="1" y="3065046"/>
        <a:ext cx="984516" cy="421936"/>
      </dsp:txXfrm>
    </dsp:sp>
    <dsp:sp modelId="{F7827E91-27AC-4DE5-944A-98DA2CA9F9B7}">
      <dsp:nvSpPr>
        <dsp:cNvPr id="0" name=""/>
        <dsp:cNvSpPr/>
      </dsp:nvSpPr>
      <dsp:spPr>
        <a:xfrm rot="5400000">
          <a:off x="3949555" y="-527386"/>
          <a:ext cx="1184466" cy="71145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shade val="80000"/>
              <a:hueOff val="140090"/>
              <a:satOff val="15282"/>
              <a:lumOff val="190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q"/>
          </a:pPr>
          <a:r>
            <a:rPr lang="ru-RU" sz="1400" kern="1200" dirty="0">
              <a:solidFill>
                <a:srgbClr val="002060"/>
              </a:solidFill>
            </a:rPr>
            <a:t>совершенствование системы организации массовых спортивных соревнований по различным видам спорта, включая формирование ежегодного единого рейтинга участников таких соревнований, а также их проведение организациями различной ведомственной принадлежности по единым правилам и методикам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100" kern="1200" dirty="0"/>
        </a:p>
      </dsp:txBody>
      <dsp:txXfrm rot="-5400000">
        <a:off x="984517" y="2495473"/>
        <a:ext cx="7056723" cy="10688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86D498-5829-4E97-AE4F-50AC01729440}">
      <dsp:nvSpPr>
        <dsp:cNvPr id="0" name=""/>
        <dsp:cNvSpPr/>
      </dsp:nvSpPr>
      <dsp:spPr>
        <a:xfrm>
          <a:off x="0" y="0"/>
          <a:ext cx="8514827" cy="1131394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9D0F42E-3DBF-408C-9BFA-AE05281A46C0}">
      <dsp:nvSpPr>
        <dsp:cNvPr id="0" name=""/>
        <dsp:cNvSpPr/>
      </dsp:nvSpPr>
      <dsp:spPr>
        <a:xfrm>
          <a:off x="257789" y="150852"/>
          <a:ext cx="1860290" cy="829689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133A0D0-891D-4A63-B14F-9B6EEF93314D}">
      <dsp:nvSpPr>
        <dsp:cNvPr id="0" name=""/>
        <dsp:cNvSpPr/>
      </dsp:nvSpPr>
      <dsp:spPr>
        <a:xfrm rot="10800000">
          <a:off x="257789" y="1131394"/>
          <a:ext cx="1860290" cy="138281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b="1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/>
            <a:t>1.449.640</a:t>
          </a:r>
        </a:p>
      </dsp:txBody>
      <dsp:txXfrm rot="10800000">
        <a:off x="300315" y="1131394"/>
        <a:ext cx="1775238" cy="1340289"/>
      </dsp:txXfrm>
    </dsp:sp>
    <dsp:sp modelId="{9DA833A2-8B5A-4F59-95E7-C5136C6C76D2}">
      <dsp:nvSpPr>
        <dsp:cNvPr id="0" name=""/>
        <dsp:cNvSpPr/>
      </dsp:nvSpPr>
      <dsp:spPr>
        <a:xfrm>
          <a:off x="2304108" y="150852"/>
          <a:ext cx="1860290" cy="829689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8D64C12-7142-4F27-9D0D-02EFDD24D95F}">
      <dsp:nvSpPr>
        <dsp:cNvPr id="0" name=""/>
        <dsp:cNvSpPr/>
      </dsp:nvSpPr>
      <dsp:spPr>
        <a:xfrm rot="10800000">
          <a:off x="2304108" y="1131394"/>
          <a:ext cx="1860290" cy="138281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b="1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236.524.81</a:t>
          </a:r>
        </a:p>
      </dsp:txBody>
      <dsp:txXfrm rot="10800000">
        <a:off x="2346634" y="1131394"/>
        <a:ext cx="1775238" cy="1340289"/>
      </dsp:txXfrm>
    </dsp:sp>
    <dsp:sp modelId="{9B7058BD-BC47-4ECC-9A59-BB3FFC042193}">
      <dsp:nvSpPr>
        <dsp:cNvPr id="0" name=""/>
        <dsp:cNvSpPr/>
      </dsp:nvSpPr>
      <dsp:spPr>
        <a:xfrm>
          <a:off x="4350428" y="150852"/>
          <a:ext cx="1860290" cy="829689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0A00229-20C8-4920-83ED-759B387CE7E9}">
      <dsp:nvSpPr>
        <dsp:cNvPr id="0" name=""/>
        <dsp:cNvSpPr/>
      </dsp:nvSpPr>
      <dsp:spPr>
        <a:xfrm rot="10800000">
          <a:off x="4350428" y="1131394"/>
          <a:ext cx="1860290" cy="138281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b="1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104.994.27</a:t>
          </a:r>
        </a:p>
      </dsp:txBody>
      <dsp:txXfrm rot="10800000">
        <a:off x="4392954" y="1131394"/>
        <a:ext cx="1775238" cy="1340289"/>
      </dsp:txXfrm>
    </dsp:sp>
    <dsp:sp modelId="{E89F29DA-B68C-45AA-99F5-E6887382B6F8}">
      <dsp:nvSpPr>
        <dsp:cNvPr id="0" name=""/>
        <dsp:cNvSpPr/>
      </dsp:nvSpPr>
      <dsp:spPr>
        <a:xfrm>
          <a:off x="6396747" y="150852"/>
          <a:ext cx="1860290" cy="829689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42154A6-BE0C-468B-9410-C3292EA81562}">
      <dsp:nvSpPr>
        <dsp:cNvPr id="0" name=""/>
        <dsp:cNvSpPr/>
      </dsp:nvSpPr>
      <dsp:spPr>
        <a:xfrm rot="10800000">
          <a:off x="6396747" y="1131394"/>
          <a:ext cx="1860290" cy="138281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b="1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/>
            <a:t>3.634.45</a:t>
          </a:r>
        </a:p>
      </dsp:txBody>
      <dsp:txXfrm rot="10800000">
        <a:off x="6439273" y="1131394"/>
        <a:ext cx="1775238" cy="13402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543AF0-59EE-469B-9DE4-11747068EAB8}">
      <dsp:nvSpPr>
        <dsp:cNvPr id="0" name=""/>
        <dsp:cNvSpPr/>
      </dsp:nvSpPr>
      <dsp:spPr>
        <a:xfrm>
          <a:off x="0" y="0"/>
          <a:ext cx="9342021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3B11FA-9FED-4D3E-805B-C74E245519DD}">
      <dsp:nvSpPr>
        <dsp:cNvPr id="0" name=""/>
        <dsp:cNvSpPr/>
      </dsp:nvSpPr>
      <dsp:spPr>
        <a:xfrm>
          <a:off x="0" y="0"/>
          <a:ext cx="1868404" cy="2235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700" kern="1200" dirty="0"/>
        </a:p>
      </dsp:txBody>
      <dsp:txXfrm>
        <a:off x="0" y="0"/>
        <a:ext cx="1868404" cy="2235666"/>
      </dsp:txXfrm>
    </dsp:sp>
    <dsp:sp modelId="{81F4D805-ED5B-42A0-8035-444380F91715}">
      <dsp:nvSpPr>
        <dsp:cNvPr id="0" name=""/>
        <dsp:cNvSpPr/>
      </dsp:nvSpPr>
      <dsp:spPr>
        <a:xfrm>
          <a:off x="1983380" y="0"/>
          <a:ext cx="7333486" cy="688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002060"/>
              </a:solidFill>
            </a:rPr>
            <a:t>Индивидуальные программы физического развития обучающихся и их </a:t>
          </a:r>
          <a:r>
            <a:rPr lang="ru-RU" sz="1400" kern="1200" dirty="0" err="1">
              <a:solidFill>
                <a:srgbClr val="002060"/>
              </a:solidFill>
            </a:rPr>
            <a:t>тьюторское</a:t>
          </a:r>
          <a:r>
            <a:rPr lang="ru-RU" sz="1400" kern="1200" dirty="0">
              <a:solidFill>
                <a:srgbClr val="002060"/>
              </a:solidFill>
            </a:rPr>
            <a:t> сопровождение</a:t>
          </a:r>
        </a:p>
      </dsp:txBody>
      <dsp:txXfrm>
        <a:off x="1983380" y="0"/>
        <a:ext cx="7333486" cy="688942"/>
      </dsp:txXfrm>
    </dsp:sp>
    <dsp:sp modelId="{8E78AFD5-730F-46AB-AD41-3420FAC0ECC7}">
      <dsp:nvSpPr>
        <dsp:cNvPr id="0" name=""/>
        <dsp:cNvSpPr/>
      </dsp:nvSpPr>
      <dsp:spPr>
        <a:xfrm>
          <a:off x="1868404" y="734845"/>
          <a:ext cx="747361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CAEED1-C9D4-4CDB-88F4-85512108CD1A}">
      <dsp:nvSpPr>
        <dsp:cNvPr id="0" name=""/>
        <dsp:cNvSpPr/>
      </dsp:nvSpPr>
      <dsp:spPr>
        <a:xfrm>
          <a:off x="2008534" y="780749"/>
          <a:ext cx="7333486" cy="5897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002060"/>
              </a:solidFill>
            </a:rPr>
            <a:t>Инновационные программы и технологии, позволяющие значительно повысить интерес обучающихся к предмету «Физическая культура»</a:t>
          </a:r>
        </a:p>
      </dsp:txBody>
      <dsp:txXfrm>
        <a:off x="2008534" y="780749"/>
        <a:ext cx="7333486" cy="589773"/>
      </dsp:txXfrm>
    </dsp:sp>
    <dsp:sp modelId="{2A2EC2FC-5E9F-4B85-A73A-A9224BD3BBDD}">
      <dsp:nvSpPr>
        <dsp:cNvPr id="0" name=""/>
        <dsp:cNvSpPr/>
      </dsp:nvSpPr>
      <dsp:spPr>
        <a:xfrm>
          <a:off x="1868404" y="1370522"/>
          <a:ext cx="747361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1A4A0-394C-44DF-8778-C81C55F446D8}">
      <dsp:nvSpPr>
        <dsp:cNvPr id="0" name=""/>
        <dsp:cNvSpPr/>
      </dsp:nvSpPr>
      <dsp:spPr>
        <a:xfrm>
          <a:off x="2008534" y="1416425"/>
          <a:ext cx="7333486" cy="771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002060"/>
              </a:solidFill>
            </a:rPr>
            <a:t>программы для обучающихся по осознанному выбору в будущем профессий - педагога или тренера, спортивного юриста, врача, журналиста</a:t>
          </a:r>
        </a:p>
      </dsp:txBody>
      <dsp:txXfrm>
        <a:off x="2008534" y="1416425"/>
        <a:ext cx="7333486" cy="771724"/>
      </dsp:txXfrm>
    </dsp:sp>
    <dsp:sp modelId="{C457DA19-0BBD-4A04-AE1D-CC381D11639D}">
      <dsp:nvSpPr>
        <dsp:cNvPr id="0" name=""/>
        <dsp:cNvSpPr/>
      </dsp:nvSpPr>
      <dsp:spPr>
        <a:xfrm>
          <a:off x="1868404" y="2188150"/>
          <a:ext cx="747361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D9E7D7-0985-4EF7-9D21-3E91F5E26F68}">
      <dsp:nvSpPr>
        <dsp:cNvPr id="0" name=""/>
        <dsp:cNvSpPr/>
      </dsp:nvSpPr>
      <dsp:spPr>
        <a:xfrm>
          <a:off x="0" y="2235666"/>
          <a:ext cx="9342021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81EF30-BE50-4C25-9E02-5884D22EFDEA}">
      <dsp:nvSpPr>
        <dsp:cNvPr id="0" name=""/>
        <dsp:cNvSpPr/>
      </dsp:nvSpPr>
      <dsp:spPr>
        <a:xfrm>
          <a:off x="0" y="2235666"/>
          <a:ext cx="1868404" cy="2235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700" kern="1200" dirty="0"/>
        </a:p>
      </dsp:txBody>
      <dsp:txXfrm>
        <a:off x="0" y="2235666"/>
        <a:ext cx="1868404" cy="2235666"/>
      </dsp:txXfrm>
    </dsp:sp>
    <dsp:sp modelId="{2BA275F5-F936-470C-9DE6-54E0A146F142}">
      <dsp:nvSpPr>
        <dsp:cNvPr id="0" name=""/>
        <dsp:cNvSpPr/>
      </dsp:nvSpPr>
      <dsp:spPr>
        <a:xfrm>
          <a:off x="2008534" y="2274146"/>
          <a:ext cx="7333486" cy="701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rgbClr val="002060"/>
              </a:solidFill>
            </a:rPr>
            <a:t>Программы по выявлению на ранних этапах обучения способных и талантливых обучающихся в области физической культуры и спорта, в т.ч. мотивированных к подготовке и сдаче норм ВФСК «Готов к труду и обороне»</a:t>
          </a:r>
        </a:p>
      </dsp:txBody>
      <dsp:txXfrm>
        <a:off x="2008534" y="2274146"/>
        <a:ext cx="7333486" cy="701976"/>
      </dsp:txXfrm>
    </dsp:sp>
    <dsp:sp modelId="{B7F821B2-3571-4CE8-9D29-BCD6D982DC30}">
      <dsp:nvSpPr>
        <dsp:cNvPr id="0" name=""/>
        <dsp:cNvSpPr/>
      </dsp:nvSpPr>
      <dsp:spPr>
        <a:xfrm>
          <a:off x="1868404" y="2976123"/>
          <a:ext cx="747361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1F38A9-723A-4DBC-A0E2-3155E2F69D86}">
      <dsp:nvSpPr>
        <dsp:cNvPr id="0" name=""/>
        <dsp:cNvSpPr/>
      </dsp:nvSpPr>
      <dsp:spPr>
        <a:xfrm>
          <a:off x="2008534" y="3014603"/>
          <a:ext cx="7333486" cy="609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solidFill>
                <a:srgbClr val="002060"/>
              </a:solidFill>
            </a:rPr>
            <a:t>Программы по физкультурно-спортивному образованию «Территория безопасных занятий», «Территория равных возможностей», «Творчество и реализация познавательных интересов», «Спортивный менеджмент и маркетинг»</a:t>
          </a:r>
        </a:p>
      </dsp:txBody>
      <dsp:txXfrm>
        <a:off x="2008534" y="3014603"/>
        <a:ext cx="7333486" cy="609670"/>
      </dsp:txXfrm>
    </dsp:sp>
    <dsp:sp modelId="{BD7C1CB2-D1D9-468F-B5C3-AE16C0DD1D8F}">
      <dsp:nvSpPr>
        <dsp:cNvPr id="0" name=""/>
        <dsp:cNvSpPr/>
      </dsp:nvSpPr>
      <dsp:spPr>
        <a:xfrm>
          <a:off x="1868404" y="3624273"/>
          <a:ext cx="747361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1C9F70-BD6B-4847-99F7-571AACE906D3}">
      <dsp:nvSpPr>
        <dsp:cNvPr id="0" name=""/>
        <dsp:cNvSpPr/>
      </dsp:nvSpPr>
      <dsp:spPr>
        <a:xfrm>
          <a:off x="2008534" y="3662754"/>
          <a:ext cx="7333486" cy="769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kern="1200" dirty="0">
              <a:solidFill>
                <a:srgbClr val="002060"/>
              </a:solidFill>
            </a:rPr>
            <a:t>Различные формы и механизмы для оценки физических способностей, спортивных интересов обучающихся и их образовательного самоопределения в области внеурочной деятельности</a:t>
          </a:r>
        </a:p>
      </dsp:txBody>
      <dsp:txXfrm>
        <a:off x="2008534" y="3662754"/>
        <a:ext cx="7333486" cy="769601"/>
      </dsp:txXfrm>
    </dsp:sp>
    <dsp:sp modelId="{3C0F3FEE-FA09-4BDB-9686-29EEE30779E4}">
      <dsp:nvSpPr>
        <dsp:cNvPr id="0" name=""/>
        <dsp:cNvSpPr/>
      </dsp:nvSpPr>
      <dsp:spPr>
        <a:xfrm>
          <a:off x="1868404" y="4432355"/>
          <a:ext cx="7473616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F30D2-7BF5-4F07-B20C-8A057B35EDBD}">
      <dsp:nvSpPr>
        <dsp:cNvPr id="0" name=""/>
        <dsp:cNvSpPr/>
      </dsp:nvSpPr>
      <dsp:spPr>
        <a:xfrm>
          <a:off x="0" y="0"/>
          <a:ext cx="5440174" cy="10316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совершенствование государственно-общественных механизмов управления ШСК в системе образования Российской Федерации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ru-RU" sz="700" kern="1200" dirty="0"/>
        </a:p>
      </dsp:txBody>
      <dsp:txXfrm>
        <a:off x="1191198" y="0"/>
        <a:ext cx="4248976" cy="1031639"/>
      </dsp:txXfrm>
    </dsp:sp>
    <dsp:sp modelId="{1B02DC47-8438-4FC1-83D9-06DFE9D6AC93}">
      <dsp:nvSpPr>
        <dsp:cNvPr id="0" name=""/>
        <dsp:cNvSpPr/>
      </dsp:nvSpPr>
      <dsp:spPr>
        <a:xfrm>
          <a:off x="103163" y="103163"/>
          <a:ext cx="1088035" cy="82531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CA95FF-1B3C-4ECE-9BF3-003919E1A88E}">
      <dsp:nvSpPr>
        <dsp:cNvPr id="0" name=""/>
        <dsp:cNvSpPr/>
      </dsp:nvSpPr>
      <dsp:spPr>
        <a:xfrm>
          <a:off x="0" y="1134803"/>
          <a:ext cx="5440174" cy="10316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обновление содержания, форм и технологий деятельности ШСК с использованием информационных и методических ресурсов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ru-RU" sz="1000" kern="1200" dirty="0"/>
        </a:p>
      </dsp:txBody>
      <dsp:txXfrm>
        <a:off x="1191198" y="1134803"/>
        <a:ext cx="4248976" cy="1031639"/>
      </dsp:txXfrm>
    </dsp:sp>
    <dsp:sp modelId="{A35D5259-D508-44BA-A267-F27BA5E47FB0}">
      <dsp:nvSpPr>
        <dsp:cNvPr id="0" name=""/>
        <dsp:cNvSpPr/>
      </dsp:nvSpPr>
      <dsp:spPr>
        <a:xfrm>
          <a:off x="103163" y="1237967"/>
          <a:ext cx="1088035" cy="82531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4C83C2-8C46-4EC7-A5F1-DC8F1BDB39E4}">
      <dsp:nvSpPr>
        <dsp:cNvPr id="0" name=""/>
        <dsp:cNvSpPr/>
      </dsp:nvSpPr>
      <dsp:spPr>
        <a:xfrm>
          <a:off x="0" y="2269606"/>
          <a:ext cx="5440174" cy="10316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развитие инфраструктуры для занятий физической культурой и спортом в общеобразовательных организациях, расположенных в сельской местности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ru-RU" sz="700" kern="1200" dirty="0"/>
        </a:p>
      </dsp:txBody>
      <dsp:txXfrm>
        <a:off x="1191198" y="2269606"/>
        <a:ext cx="4248976" cy="1031639"/>
      </dsp:txXfrm>
    </dsp:sp>
    <dsp:sp modelId="{85D2FB71-0201-41D7-A75D-9E5E40F8EF27}">
      <dsp:nvSpPr>
        <dsp:cNvPr id="0" name=""/>
        <dsp:cNvSpPr/>
      </dsp:nvSpPr>
      <dsp:spPr>
        <a:xfrm>
          <a:off x="103163" y="2372770"/>
          <a:ext cx="1088035" cy="82531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14550F-94B5-44E5-9D23-165894325DD7}">
      <dsp:nvSpPr>
        <dsp:cNvPr id="0" name=""/>
        <dsp:cNvSpPr/>
      </dsp:nvSpPr>
      <dsp:spPr>
        <a:xfrm>
          <a:off x="0" y="3404409"/>
          <a:ext cx="5440174" cy="10316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совершенствование системы дополнительного профессионального образования педагогов, осуществляющих деятельность в ШСК, с учетом работы с детьми инвалидами и детьми с ОВЗ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700" kern="1200" dirty="0"/>
        </a:p>
      </dsp:txBody>
      <dsp:txXfrm>
        <a:off x="1191198" y="3404409"/>
        <a:ext cx="4248976" cy="1031639"/>
      </dsp:txXfrm>
    </dsp:sp>
    <dsp:sp modelId="{398A45EA-6A67-44E6-8FAE-C6D094B509A6}">
      <dsp:nvSpPr>
        <dsp:cNvPr id="0" name=""/>
        <dsp:cNvSpPr/>
      </dsp:nvSpPr>
      <dsp:spPr>
        <a:xfrm>
          <a:off x="103163" y="3507573"/>
          <a:ext cx="1088035" cy="82531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F30D2-7BF5-4F07-B20C-8A057B35EDBD}">
      <dsp:nvSpPr>
        <dsp:cNvPr id="0" name=""/>
        <dsp:cNvSpPr/>
      </dsp:nvSpPr>
      <dsp:spPr>
        <a:xfrm>
          <a:off x="0" y="0"/>
          <a:ext cx="5440174" cy="10316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создание условий для индивидуализации обучения и профессиональной ориентации 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ru-RU" sz="700" kern="1200" dirty="0"/>
        </a:p>
      </dsp:txBody>
      <dsp:txXfrm>
        <a:off x="1191198" y="0"/>
        <a:ext cx="4248976" cy="1031639"/>
      </dsp:txXfrm>
    </dsp:sp>
    <dsp:sp modelId="{1B02DC47-8438-4FC1-83D9-06DFE9D6AC93}">
      <dsp:nvSpPr>
        <dsp:cNvPr id="0" name=""/>
        <dsp:cNvSpPr/>
      </dsp:nvSpPr>
      <dsp:spPr>
        <a:xfrm>
          <a:off x="103163" y="103163"/>
          <a:ext cx="1088035" cy="82531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CA95FF-1B3C-4ECE-9BF3-003919E1A88E}">
      <dsp:nvSpPr>
        <dsp:cNvPr id="0" name=""/>
        <dsp:cNvSpPr/>
      </dsp:nvSpPr>
      <dsp:spPr>
        <a:xfrm>
          <a:off x="0" y="1134803"/>
          <a:ext cx="5440174" cy="10316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проведение форумов, фестивалей, конгрессов и конкурсных проектов по обобщению и распространению опыта работы ШСК в России и за рубежом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ru-RU" sz="900" kern="1200" dirty="0"/>
        </a:p>
      </dsp:txBody>
      <dsp:txXfrm>
        <a:off x="1191198" y="1134803"/>
        <a:ext cx="4248976" cy="1031639"/>
      </dsp:txXfrm>
    </dsp:sp>
    <dsp:sp modelId="{A35D5259-D508-44BA-A267-F27BA5E47FB0}">
      <dsp:nvSpPr>
        <dsp:cNvPr id="0" name=""/>
        <dsp:cNvSpPr/>
      </dsp:nvSpPr>
      <dsp:spPr>
        <a:xfrm>
          <a:off x="103163" y="1237967"/>
          <a:ext cx="1088035" cy="82531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4C83C2-8C46-4EC7-A5F1-DC8F1BDB39E4}">
      <dsp:nvSpPr>
        <dsp:cNvPr id="0" name=""/>
        <dsp:cNvSpPr/>
      </dsp:nvSpPr>
      <dsp:spPr>
        <a:xfrm>
          <a:off x="0" y="2269606"/>
          <a:ext cx="5440174" cy="10316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обеспечение достоверной информации в соответствии с Порядком формирования всероссийского реестра о количестве ШСК на территории Российской Федерации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ru-RU" sz="700" kern="1200" dirty="0"/>
        </a:p>
      </dsp:txBody>
      <dsp:txXfrm>
        <a:off x="1191198" y="2269606"/>
        <a:ext cx="4248976" cy="1031639"/>
      </dsp:txXfrm>
    </dsp:sp>
    <dsp:sp modelId="{85D2FB71-0201-41D7-A75D-9E5E40F8EF27}">
      <dsp:nvSpPr>
        <dsp:cNvPr id="0" name=""/>
        <dsp:cNvSpPr/>
      </dsp:nvSpPr>
      <dsp:spPr>
        <a:xfrm>
          <a:off x="103163" y="2372770"/>
          <a:ext cx="1088035" cy="82531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14550F-94B5-44E5-9D23-165894325DD7}">
      <dsp:nvSpPr>
        <dsp:cNvPr id="0" name=""/>
        <dsp:cNvSpPr/>
      </dsp:nvSpPr>
      <dsp:spPr>
        <a:xfrm>
          <a:off x="0" y="3404409"/>
          <a:ext cx="5440174" cy="103163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создание комплексной системы спортивно-массовых и физкультурно-оздоровительных мероприятий, включая раздел международных соревнований, в том числе создание </a:t>
          </a:r>
          <a:r>
            <a:rPr lang="ru-RU" sz="1200" b="0" kern="1200" dirty="0"/>
            <a:t>школьных спортивных лиг по различным видам спорта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700" kern="1200" dirty="0"/>
        </a:p>
      </dsp:txBody>
      <dsp:txXfrm>
        <a:off x="1191198" y="3404409"/>
        <a:ext cx="4248976" cy="1031639"/>
      </dsp:txXfrm>
    </dsp:sp>
    <dsp:sp modelId="{398A45EA-6A67-44E6-8FAE-C6D094B509A6}">
      <dsp:nvSpPr>
        <dsp:cNvPr id="0" name=""/>
        <dsp:cNvSpPr/>
      </dsp:nvSpPr>
      <dsp:spPr>
        <a:xfrm>
          <a:off x="103163" y="3507573"/>
          <a:ext cx="1088035" cy="825311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EB9711-A6AF-4510-B498-4B70391FEFF4}">
      <dsp:nvSpPr>
        <dsp:cNvPr id="0" name=""/>
        <dsp:cNvSpPr/>
      </dsp:nvSpPr>
      <dsp:spPr>
        <a:xfrm>
          <a:off x="-4975653" y="-762378"/>
          <a:ext cx="5925793" cy="5925793"/>
        </a:xfrm>
        <a:prstGeom prst="blockArc">
          <a:avLst>
            <a:gd name="adj1" fmla="val 18900000"/>
            <a:gd name="adj2" fmla="val 2700000"/>
            <a:gd name="adj3" fmla="val 365"/>
          </a:avLst>
        </a:prstGeom>
        <a:noFill/>
        <a:ln w="19050" cap="rnd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C70CA3-2E26-4F4C-BA86-B8EB25F4DD98}">
      <dsp:nvSpPr>
        <dsp:cNvPr id="0" name=""/>
        <dsp:cNvSpPr/>
      </dsp:nvSpPr>
      <dsp:spPr>
        <a:xfrm>
          <a:off x="612276" y="440103"/>
          <a:ext cx="5165237" cy="880207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665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ru-RU" sz="1400" b="1" kern="1200" dirty="0">
              <a:solidFill>
                <a:srgbClr val="002060"/>
              </a:solidFill>
            </a:rPr>
            <a:t>Концепция преподавания учебного предмета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rgbClr val="002060"/>
              </a:solidFill>
            </a:rPr>
            <a:t>«Физическая культура» в образовательных организациях Российской Федерации, реализующих основные общеобразовательные программы</a:t>
          </a:r>
        </a:p>
      </dsp:txBody>
      <dsp:txXfrm>
        <a:off x="612276" y="440103"/>
        <a:ext cx="5165237" cy="880207"/>
      </dsp:txXfrm>
    </dsp:sp>
    <dsp:sp modelId="{7B5278A3-5FFA-49F4-B258-63CFDAE07AA6}">
      <dsp:nvSpPr>
        <dsp:cNvPr id="0" name=""/>
        <dsp:cNvSpPr/>
      </dsp:nvSpPr>
      <dsp:spPr>
        <a:xfrm>
          <a:off x="60958" y="330077"/>
          <a:ext cx="1100259" cy="11002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CE8416-C919-4204-877F-2E6316EFA88A}">
      <dsp:nvSpPr>
        <dsp:cNvPr id="0" name=""/>
        <dsp:cNvSpPr/>
      </dsp:nvSpPr>
      <dsp:spPr>
        <a:xfrm>
          <a:off x="931043" y="1760414"/>
          <a:ext cx="4845282" cy="880207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665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002060"/>
              </a:solidFill>
            </a:rPr>
            <a:t>Проект приказа </a:t>
          </a:r>
          <a:r>
            <a:rPr lang="ru-RU" sz="1200" kern="1200" dirty="0">
              <a:solidFill>
                <a:srgbClr val="002060"/>
              </a:solidFill>
            </a:rPr>
            <a:t>Министерства просвещения Российской Федерации </a:t>
          </a:r>
          <a:r>
            <a:rPr lang="ru-RU" sz="1200" b="1" kern="1200" dirty="0">
              <a:solidFill>
                <a:srgbClr val="002060"/>
              </a:solidFill>
            </a:rPr>
            <a:t>«О порядке осуществления деятельности школьных спортивных клубов в общеобразовательных организациях Российской Федерации»</a:t>
          </a:r>
          <a:endParaRPr lang="ru-RU" sz="1200" kern="1200" dirty="0">
            <a:solidFill>
              <a:srgbClr val="002060"/>
            </a:solidFill>
          </a:endParaRPr>
        </a:p>
      </dsp:txBody>
      <dsp:txXfrm>
        <a:off x="931043" y="1760414"/>
        <a:ext cx="4845282" cy="880207"/>
      </dsp:txXfrm>
    </dsp:sp>
    <dsp:sp modelId="{891DA939-0E89-462D-BD9B-27C48EC964AD}">
      <dsp:nvSpPr>
        <dsp:cNvPr id="0" name=""/>
        <dsp:cNvSpPr/>
      </dsp:nvSpPr>
      <dsp:spPr>
        <a:xfrm>
          <a:off x="380914" y="1650388"/>
          <a:ext cx="1100259" cy="11002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57EDAC-2A8C-4886-94E2-F6DBDFA9240A}">
      <dsp:nvSpPr>
        <dsp:cNvPr id="0" name=""/>
        <dsp:cNvSpPr/>
      </dsp:nvSpPr>
      <dsp:spPr>
        <a:xfrm>
          <a:off x="611088" y="3080725"/>
          <a:ext cx="5165237" cy="880207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665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002060"/>
              </a:solidFill>
            </a:rPr>
            <a:t>Всероссийские спортивные игры школьных спортивных клубов.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rgbClr val="002060"/>
              </a:solidFill>
            </a:rPr>
            <a:t>ВДЦ «Смена» -</a:t>
          </a:r>
          <a:r>
            <a:rPr lang="ru-RU" sz="1200" b="1" kern="1200" dirty="0">
              <a:solidFill>
                <a:srgbClr val="002060"/>
              </a:solidFill>
            </a:rPr>
            <a:t>800</a:t>
          </a:r>
          <a:r>
            <a:rPr lang="ru-RU" sz="1200" kern="1200" dirty="0">
              <a:solidFill>
                <a:srgbClr val="002060"/>
              </a:solidFill>
            </a:rPr>
            <a:t> обучающихся из </a:t>
          </a:r>
          <a:r>
            <a:rPr lang="ru-RU" sz="1200" b="1" kern="1200" dirty="0">
              <a:solidFill>
                <a:srgbClr val="002060"/>
              </a:solidFill>
            </a:rPr>
            <a:t>50 </a:t>
          </a:r>
          <a:r>
            <a:rPr lang="ru-RU" sz="1200" kern="1200" dirty="0">
              <a:solidFill>
                <a:srgbClr val="002060"/>
              </a:solidFill>
            </a:rPr>
            <a:t>субъектов Российской Федерации</a:t>
          </a:r>
          <a:endParaRPr lang="ru-RU" sz="1200" b="1" kern="1200" dirty="0">
            <a:solidFill>
              <a:srgbClr val="002060"/>
            </a:solidFill>
          </a:endParaRPr>
        </a:p>
      </dsp:txBody>
      <dsp:txXfrm>
        <a:off x="611088" y="3080725"/>
        <a:ext cx="5165237" cy="880207"/>
      </dsp:txXfrm>
    </dsp:sp>
    <dsp:sp modelId="{4BCCDB33-4A98-4C67-95DB-EFF734AF83FF}">
      <dsp:nvSpPr>
        <dsp:cNvPr id="0" name=""/>
        <dsp:cNvSpPr/>
      </dsp:nvSpPr>
      <dsp:spPr>
        <a:xfrm>
          <a:off x="60958" y="2970699"/>
          <a:ext cx="1100259" cy="11002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EB9711-A6AF-4510-B498-4B70391FEFF4}">
      <dsp:nvSpPr>
        <dsp:cNvPr id="0" name=""/>
        <dsp:cNvSpPr/>
      </dsp:nvSpPr>
      <dsp:spPr>
        <a:xfrm>
          <a:off x="-4879837" y="-747811"/>
          <a:ext cx="5811971" cy="5811971"/>
        </a:xfrm>
        <a:prstGeom prst="blockArc">
          <a:avLst>
            <a:gd name="adj1" fmla="val 18900000"/>
            <a:gd name="adj2" fmla="val 2700000"/>
            <a:gd name="adj3" fmla="val 372"/>
          </a:avLst>
        </a:prstGeom>
        <a:noFill/>
        <a:ln w="19050" cap="rnd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C70CA3-2E26-4F4C-BA86-B8EB25F4DD98}">
      <dsp:nvSpPr>
        <dsp:cNvPr id="0" name=""/>
        <dsp:cNvSpPr/>
      </dsp:nvSpPr>
      <dsp:spPr>
        <a:xfrm>
          <a:off x="600693" y="431634"/>
          <a:ext cx="5178161" cy="86326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220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ru-RU" sz="1200" b="1" kern="1200" dirty="0">
              <a:solidFill>
                <a:srgbClr val="002060"/>
              </a:solidFill>
            </a:rPr>
            <a:t>Открытый заочный Всероссийский смотр-конкурс</a:t>
          </a:r>
          <a:r>
            <a:rPr lang="ru-RU" sz="1200" kern="1200" dirty="0">
              <a:solidFill>
                <a:srgbClr val="002060"/>
              </a:solidFill>
            </a:rPr>
            <a:t> на лучшую постановку физкультурной работы и развитие массового спорта среди школьных спортивных клубов</a:t>
          </a:r>
        </a:p>
      </dsp:txBody>
      <dsp:txXfrm>
        <a:off x="600693" y="431634"/>
        <a:ext cx="5178161" cy="863269"/>
      </dsp:txXfrm>
    </dsp:sp>
    <dsp:sp modelId="{7B5278A3-5FFA-49F4-B258-63CFDAE07AA6}">
      <dsp:nvSpPr>
        <dsp:cNvPr id="0" name=""/>
        <dsp:cNvSpPr/>
      </dsp:nvSpPr>
      <dsp:spPr>
        <a:xfrm>
          <a:off x="59959" y="323726"/>
          <a:ext cx="1079087" cy="10790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CE8416-C919-4204-877F-2E6316EFA88A}">
      <dsp:nvSpPr>
        <dsp:cNvPr id="0" name=""/>
        <dsp:cNvSpPr/>
      </dsp:nvSpPr>
      <dsp:spPr>
        <a:xfrm>
          <a:off x="913301" y="1726539"/>
          <a:ext cx="4864362" cy="86326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220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002060"/>
              </a:solidFill>
            </a:rPr>
            <a:t>ММСО 2018</a:t>
          </a:r>
          <a:r>
            <a:rPr lang="ru-RU" sz="1200" kern="1200" dirty="0">
              <a:solidFill>
                <a:srgbClr val="002060"/>
              </a:solidFill>
            </a:rPr>
            <a:t> и </a:t>
          </a:r>
          <a:r>
            <a:rPr lang="ru-RU" sz="1200" b="1" kern="1200" dirty="0">
              <a:solidFill>
                <a:srgbClr val="002060"/>
              </a:solidFill>
            </a:rPr>
            <a:t>V Всероссийское совещание работников дополнительного образования</a:t>
          </a:r>
          <a:r>
            <a:rPr lang="ru-RU" sz="1200" kern="1200" dirty="0">
              <a:solidFill>
                <a:srgbClr val="002060"/>
              </a:solidFill>
            </a:rPr>
            <a:t>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rgbClr val="002060"/>
              </a:solidFill>
            </a:rPr>
            <a:t>«100 лет системе дополнительного образования детей: традиции, инновации, перспективы»</a:t>
          </a:r>
        </a:p>
      </dsp:txBody>
      <dsp:txXfrm>
        <a:off x="913301" y="1726539"/>
        <a:ext cx="4864362" cy="863269"/>
      </dsp:txXfrm>
    </dsp:sp>
    <dsp:sp modelId="{891DA939-0E89-462D-BD9B-27C48EC964AD}">
      <dsp:nvSpPr>
        <dsp:cNvPr id="0" name=""/>
        <dsp:cNvSpPr/>
      </dsp:nvSpPr>
      <dsp:spPr>
        <a:xfrm>
          <a:off x="373757" y="1618630"/>
          <a:ext cx="1079087" cy="10790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57EDAC-2A8C-4886-94E2-F6DBDFA9240A}">
      <dsp:nvSpPr>
        <dsp:cNvPr id="0" name=""/>
        <dsp:cNvSpPr/>
      </dsp:nvSpPr>
      <dsp:spPr>
        <a:xfrm>
          <a:off x="599502" y="3021443"/>
          <a:ext cx="5178161" cy="863269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220" tIns="30480" rIns="30480" bIns="3048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002060"/>
              </a:solidFill>
            </a:rPr>
            <a:t>Всероссийский реестр школьных спортивных клубов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rgbClr val="002060"/>
              </a:solidFill>
            </a:rPr>
            <a:t>Методические указания к заполнению реестра </a:t>
          </a:r>
          <a:endParaRPr lang="ru-RU" sz="1200" b="1" kern="1200" dirty="0">
            <a:solidFill>
              <a:srgbClr val="002060"/>
            </a:solidFill>
          </a:endParaRPr>
        </a:p>
      </dsp:txBody>
      <dsp:txXfrm>
        <a:off x="599502" y="3021443"/>
        <a:ext cx="5178161" cy="863269"/>
      </dsp:txXfrm>
    </dsp:sp>
    <dsp:sp modelId="{4BCCDB33-4A98-4C67-95DB-EFF734AF83FF}">
      <dsp:nvSpPr>
        <dsp:cNvPr id="0" name=""/>
        <dsp:cNvSpPr/>
      </dsp:nvSpPr>
      <dsp:spPr>
        <a:xfrm>
          <a:off x="59959" y="2913534"/>
          <a:ext cx="1079087" cy="10790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8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55866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80521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49762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83834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42302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69006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24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813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63443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508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858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925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693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223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553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664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5/30/2019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528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016" r:id="rId13"/>
    <p:sldLayoutId id="2147484017" r:id="rId14"/>
    <p:sldLayoutId id="2147484018" r:id="rId15"/>
    <p:sldLayoutId id="2147484019" r:id="rId16"/>
    <p:sldLayoutId id="2147484020" r:id="rId17"/>
    <p:sldLayoutId id="2147484021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hyperlink" Target="http://www.&#1092;&#1094;&#1086;&#1084;&#1086;&#1092;&#1074;.&#1088;&#1092;/" TargetMode="Externa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jp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.jp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13.gif"/><Relationship Id="rId5" Type="http://schemas.openxmlformats.org/officeDocument/2006/relationships/diagramData" Target="../diagrams/data3.xml"/><Relationship Id="rId10" Type="http://schemas.openxmlformats.org/officeDocument/2006/relationships/image" Target="../media/image12.gif"/><Relationship Id="rId4" Type="http://schemas.openxmlformats.org/officeDocument/2006/relationships/image" Target="../media/image6.png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microsoft.com/office/2007/relationships/diagramDrawing" Target="../diagrams/drawing5.xml"/><Relationship Id="rId18" Type="http://schemas.openxmlformats.org/officeDocument/2006/relationships/image" Target="../media/image20.jpg"/><Relationship Id="rId3" Type="http://schemas.openxmlformats.org/officeDocument/2006/relationships/diagramLayout" Target="../diagrams/layout4.xml"/><Relationship Id="rId21" Type="http://schemas.openxmlformats.org/officeDocument/2006/relationships/image" Target="../media/image6.png"/><Relationship Id="rId7" Type="http://schemas.openxmlformats.org/officeDocument/2006/relationships/image" Target="../media/image14.jpg"/><Relationship Id="rId12" Type="http://schemas.openxmlformats.org/officeDocument/2006/relationships/diagramColors" Target="../diagrams/colors5.xml"/><Relationship Id="rId17" Type="http://schemas.openxmlformats.org/officeDocument/2006/relationships/image" Target="../media/image19.jpg"/><Relationship Id="rId2" Type="http://schemas.openxmlformats.org/officeDocument/2006/relationships/diagramData" Target="../diagrams/data4.xml"/><Relationship Id="rId16" Type="http://schemas.openxmlformats.org/officeDocument/2006/relationships/image" Target="../media/image18.jpg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diagramQuickStyle" Target="../diagrams/quickStyle5.xml"/><Relationship Id="rId5" Type="http://schemas.openxmlformats.org/officeDocument/2006/relationships/diagramColors" Target="../diagrams/colors4.xml"/><Relationship Id="rId15" Type="http://schemas.openxmlformats.org/officeDocument/2006/relationships/image" Target="../media/image17.jpg"/><Relationship Id="rId10" Type="http://schemas.openxmlformats.org/officeDocument/2006/relationships/diagramLayout" Target="../diagrams/layout5.xml"/><Relationship Id="rId19" Type="http://schemas.openxmlformats.org/officeDocument/2006/relationships/image" Target="../media/image21.jpg"/><Relationship Id="rId4" Type="http://schemas.openxmlformats.org/officeDocument/2006/relationships/diagramQuickStyle" Target="../diagrams/quickStyle4.xml"/><Relationship Id="rId9" Type="http://schemas.openxmlformats.org/officeDocument/2006/relationships/diagramData" Target="../diagrams/data5.xml"/><Relationship Id="rId14" Type="http://schemas.openxmlformats.org/officeDocument/2006/relationships/image" Target="../media/image16.jpg"/><Relationship Id="rId22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diagramQuickStyle" Target="../diagrams/quickStyle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diagramLayout" Target="../diagrams/layout7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Data" Target="../diagrams/data7.xml"/><Relationship Id="rId5" Type="http://schemas.openxmlformats.org/officeDocument/2006/relationships/diagramQuickStyle" Target="../diagrams/quickStyle6.xml"/><Relationship Id="rId15" Type="http://schemas.microsoft.com/office/2007/relationships/diagramDrawing" Target="../diagrams/drawing7.xml"/><Relationship Id="rId10" Type="http://schemas.openxmlformats.org/officeDocument/2006/relationships/image" Target="../media/image6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3.jpg"/><Relationship Id="rId14" Type="http://schemas.openxmlformats.org/officeDocument/2006/relationships/diagramColors" Target="../diagrams/colors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gif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9025F9-FD7B-464B-99A0-20FD274C2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2729" y="0"/>
            <a:ext cx="1869270" cy="11626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FDEADE0-A568-4BFD-A4FC-C8DE67F86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2334"/>
            <a:ext cx="12192000" cy="2218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4E3A75-9229-4FC3-A154-C45C5A660A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46" y="613767"/>
            <a:ext cx="975327" cy="1097680"/>
          </a:xfrm>
          <a:prstGeom prst="rect">
            <a:avLst/>
          </a:prstGeom>
        </p:spPr>
      </p:pic>
      <p:pic>
        <p:nvPicPr>
          <p:cNvPr id="6" name="Picture 3" descr="ЛОГО 1">
            <a:extLst>
              <a:ext uri="{FF2B5EF4-FFF2-40B4-BE49-F238E27FC236}">
                <a16:creationId xmlns:a16="http://schemas.microsoft.com/office/drawing/2014/main" id="{34A8C786-EE76-43BD-A93D-1F4CF0084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208" y="560836"/>
            <a:ext cx="681858" cy="878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96464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A5048AE-2626-4741-BEDA-6A4261FF5245}"/>
              </a:ext>
            </a:extLst>
          </p:cNvPr>
          <p:cNvSpPr/>
          <p:nvPr/>
        </p:nvSpPr>
        <p:spPr>
          <a:xfrm>
            <a:off x="2605027" y="793275"/>
            <a:ext cx="69819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cs typeface="Times New Roman" panose="02020603050405020304" pitchFamily="18" charset="0"/>
              </a:rPr>
              <a:t>МИНИСТЕРСТВО ПРОСВЕЩЕНИЯ РОССИЙСКОЙ ФЕДЕРАЦИИ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E7A855C-FDF9-46C0-BC90-1350376A6C96}"/>
              </a:ext>
            </a:extLst>
          </p:cNvPr>
          <p:cNvSpPr/>
          <p:nvPr/>
        </p:nvSpPr>
        <p:spPr>
          <a:xfrm>
            <a:off x="2297246" y="1273152"/>
            <a:ext cx="7415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ФГБУ «ФЕДЕРАЛЬНЫЙ ЦЕНТР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ОРГАНИЗАЦИОННО-МЕТОДИЧЕСКОГО ОБЕСПЕЧЕНИЯ ФИЗИЧЕСКОГО ВОСПИТАНИЯ»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123F27B-60FC-4E98-9490-0D5601DE52CF}"/>
              </a:ext>
            </a:extLst>
          </p:cNvPr>
          <p:cNvSpPr/>
          <p:nvPr/>
        </p:nvSpPr>
        <p:spPr>
          <a:xfrm>
            <a:off x="727623" y="2578868"/>
            <a:ext cx="1030497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Развитие </a:t>
            </a:r>
          </a:p>
          <a:p>
            <a:pPr algn="ctr"/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школьных спортивных клубов </a:t>
            </a:r>
          </a:p>
          <a:p>
            <a:pPr algn="ctr"/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и школьных спортивных лиг</a:t>
            </a:r>
            <a:endParaRPr lang="ru-RU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0EF419-2863-409A-8D5A-452E095A9852}"/>
              </a:ext>
            </a:extLst>
          </p:cNvPr>
          <p:cNvSpPr/>
          <p:nvPr/>
        </p:nvSpPr>
        <p:spPr>
          <a:xfrm>
            <a:off x="5317687" y="6208404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Москва, 2019 г. </a:t>
            </a:r>
          </a:p>
        </p:txBody>
      </p:sp>
      <p:pic>
        <p:nvPicPr>
          <p:cNvPr id="9" name="Picture 4" descr="http://www.fitness-seminar.ru/sportclub/SHSK.png">
            <a:extLst>
              <a:ext uri="{FF2B5EF4-FFF2-40B4-BE49-F238E27FC236}">
                <a16:creationId xmlns:a16="http://schemas.microsoft.com/office/drawing/2014/main" id="{B8A4A31F-A0A4-445E-BE08-74013D1DC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494" y="318889"/>
            <a:ext cx="1389505" cy="52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866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F2E2401-1495-478B-9293-6DBF5D862228}"/>
              </a:ext>
            </a:extLst>
          </p:cNvPr>
          <p:cNvSpPr/>
          <p:nvPr/>
        </p:nvSpPr>
        <p:spPr>
          <a:xfrm>
            <a:off x="1454091" y="2908108"/>
            <a:ext cx="78492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endParaRPr lang="ru-RU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DE82729-6ACC-44D0-BDD5-E2330672DE72}"/>
              </a:ext>
            </a:extLst>
          </p:cNvPr>
          <p:cNvGrpSpPr/>
          <p:nvPr/>
        </p:nvGrpSpPr>
        <p:grpSpPr>
          <a:xfrm>
            <a:off x="0" y="-219"/>
            <a:ext cx="12192000" cy="1723255"/>
            <a:chOff x="-12" y="-34340"/>
            <a:chExt cx="12192011" cy="170945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F308011-A08D-4EF9-9C1E-8D9A36200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2" y="-34340"/>
              <a:ext cx="12192011" cy="1512388"/>
            </a:xfrm>
            <a:prstGeom prst="rect">
              <a:avLst/>
            </a:prstGeom>
          </p:spPr>
        </p:pic>
        <p:pic>
          <p:nvPicPr>
            <p:cNvPr id="9" name="Picture 4" descr="http://www.fitness-seminar.ru/sportclub/SHSK.png">
              <a:extLst>
                <a:ext uri="{FF2B5EF4-FFF2-40B4-BE49-F238E27FC236}">
                  <a16:creationId xmlns:a16="http://schemas.microsoft.com/office/drawing/2014/main" id="{01B67BCF-CDC1-4BDE-B7FD-C6CA082F95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1503" y="929295"/>
              <a:ext cx="1081523" cy="745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83B0DE3-6AFA-41DE-942A-15EAACA33CA5}"/>
              </a:ext>
            </a:extLst>
          </p:cNvPr>
          <p:cNvSpPr/>
          <p:nvPr/>
        </p:nvSpPr>
        <p:spPr>
          <a:xfrm>
            <a:off x="3828110" y="2660611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b="1" dirty="0">
                <a:solidFill>
                  <a:schemeClr val="tx2"/>
                </a:solidFill>
              </a:rPr>
              <a:t>Адрес</a:t>
            </a:r>
          </a:p>
          <a:p>
            <a:r>
              <a:rPr lang="ru-RU" dirty="0">
                <a:solidFill>
                  <a:schemeClr val="tx2"/>
                </a:solidFill>
              </a:rPr>
              <a:t>109559, г. Москва, Краснодарская улица, 59</a:t>
            </a:r>
          </a:p>
          <a:p>
            <a:r>
              <a:rPr lang="ru-RU" dirty="0">
                <a:solidFill>
                  <a:schemeClr val="tx2"/>
                </a:solidFill>
              </a:rPr>
              <a:t> </a:t>
            </a:r>
          </a:p>
          <a:p>
            <a:r>
              <a:rPr lang="ru-RU" b="1" dirty="0">
                <a:solidFill>
                  <a:schemeClr val="tx2"/>
                </a:solidFill>
              </a:rPr>
              <a:t>Телефон</a:t>
            </a:r>
          </a:p>
          <a:p>
            <a:r>
              <a:rPr lang="ru-RU" dirty="0">
                <a:solidFill>
                  <a:schemeClr val="tx2"/>
                </a:solidFill>
              </a:rPr>
              <a:t>+7 (495) 360-72-46</a:t>
            </a:r>
          </a:p>
          <a:p>
            <a:r>
              <a:rPr lang="ru-RU" dirty="0">
                <a:solidFill>
                  <a:schemeClr val="tx2"/>
                </a:solidFill>
              </a:rPr>
              <a:t> </a:t>
            </a:r>
          </a:p>
          <a:p>
            <a:r>
              <a:rPr lang="ru-RU" b="1" dirty="0">
                <a:solidFill>
                  <a:schemeClr val="tx2"/>
                </a:solidFill>
              </a:rPr>
              <a:t>Электронная почта</a:t>
            </a:r>
          </a:p>
          <a:p>
            <a:r>
              <a:rPr lang="ru-RU" dirty="0">
                <a:solidFill>
                  <a:schemeClr val="tx2"/>
                </a:solidFill>
              </a:rPr>
              <a:t>fcomofv@mail.ru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465889F-CB1C-4B65-A364-4B4A2F2D1BA7}"/>
              </a:ext>
            </a:extLst>
          </p:cNvPr>
          <p:cNvSpPr/>
          <p:nvPr/>
        </p:nvSpPr>
        <p:spPr>
          <a:xfrm>
            <a:off x="2488463" y="1136009"/>
            <a:ext cx="69819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cs typeface="Times New Roman" panose="02020603050405020304" pitchFamily="18" charset="0"/>
              </a:rPr>
              <a:t>МИНИСТЕРСТВО ПРОСВЕЩЕНИЯ РОССИЙСКОЙ ФЕДЕРАЦИИ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E8E7514-9B74-4944-8F3D-836BC3F1F909}"/>
              </a:ext>
            </a:extLst>
          </p:cNvPr>
          <p:cNvSpPr/>
          <p:nvPr/>
        </p:nvSpPr>
        <p:spPr>
          <a:xfrm>
            <a:off x="2271501" y="1524383"/>
            <a:ext cx="7415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ФГБУ «ФЕДЕРАЛЬНЫЙ ЦЕНТР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ОРГАНИЗАЦИОННО-МЕТОДИЧЕСКОГО ОБЕСПЕЧЕНИЯ ФИЗИЧЕСКОГО ВОСПИТАНИЯ»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DFEFC1-4CCB-4ACB-8B22-4A5130F15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64" y="4988114"/>
            <a:ext cx="2416729" cy="1611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4DD4E6A-5555-426B-9BD5-03B1D0805255}"/>
              </a:ext>
            </a:extLst>
          </p:cNvPr>
          <p:cNvSpPr/>
          <p:nvPr/>
        </p:nvSpPr>
        <p:spPr>
          <a:xfrm>
            <a:off x="3828110" y="5274166"/>
            <a:ext cx="2560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  <a:tabLst>
                <a:tab pos="3352165" algn="l"/>
              </a:tabLst>
            </a:pPr>
            <a:r>
              <a:rPr lang="en-US" u="sng" dirty="0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ru-RU" u="sng" dirty="0" err="1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фцомофв</a:t>
            </a:r>
            <a:r>
              <a:rPr lang="en-US" u="sng" dirty="0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ru-RU" u="sng" dirty="0" err="1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рф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DDAE463-13FC-4CBE-9B2E-490C7D4011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863" y="2307788"/>
            <a:ext cx="2499745" cy="2499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Задник">
            <a:extLst>
              <a:ext uri="{FF2B5EF4-FFF2-40B4-BE49-F238E27FC236}">
                <a16:creationId xmlns:a16="http://schemas.microsoft.com/office/drawing/2014/main" id="{2CA3F020-CC3B-4638-8C54-1F358B015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217" y="5590295"/>
            <a:ext cx="8057591" cy="1046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390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9DDE2F3-A573-4084-AB4D-1A394A4B2758}"/>
              </a:ext>
            </a:extLst>
          </p:cNvPr>
          <p:cNvGrpSpPr/>
          <p:nvPr/>
        </p:nvGrpSpPr>
        <p:grpSpPr>
          <a:xfrm>
            <a:off x="647965" y="2227644"/>
            <a:ext cx="11198610" cy="4352924"/>
            <a:chOff x="561275" y="2265693"/>
            <a:chExt cx="11198610" cy="4352924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30ABF766-C9CD-428D-B652-8D8D7CDBE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800320" y="2265693"/>
              <a:ext cx="3959565" cy="4352924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9F6030A2-3EE2-4976-8DD6-41E7DC7D6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1275" y="2265693"/>
              <a:ext cx="2927186" cy="4352924"/>
            </a:xfrm>
            <a:prstGeom prst="rect">
              <a:avLst/>
            </a:prstGeom>
          </p:spPr>
        </p:pic>
      </p:grp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59AFB1BA-BC41-490B-9353-47478160B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070" y="1122744"/>
            <a:ext cx="10058400" cy="11049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ЗАКОНОДАТЕЛЬНЫЕ АСПЕКТЫ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E0353058-2A4D-49F9-8D4F-2263DB3EA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3515" y="4284736"/>
            <a:ext cx="7647148" cy="1199931"/>
          </a:xfrm>
          <a:ln>
            <a:solidFill>
              <a:schemeClr val="bg1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ru-RU" sz="2500" b="1" dirty="0">
                <a:solidFill>
                  <a:srgbClr val="C00000"/>
                </a:solidFill>
              </a:rPr>
              <a:t>МЕЖВЕДОМСТВЕННЫЙ КОМПЛЕКСНЫЙ ПЛАН </a:t>
            </a:r>
            <a:r>
              <a:rPr lang="ru-RU" sz="2200" dirty="0">
                <a:solidFill>
                  <a:srgbClr val="C00000"/>
                </a:solidFill>
              </a:rPr>
              <a:t>ПО ВОПРОСАМ ОРГАНИЗАЦИИ ИНКЛЮЗИВНОГО ОБЩЕГО И ДОПОЛНИТЕЛЬНОГО ОБРАЗОВАНИЯ И СОЗДАНИЯ СПЕЦИАЛЬНЫХ УСЛОВИЙ ДЛЯ ПОЛУЧЕНИЯ ОБРАЗОВАНИЯ ОБУЧАЮЩИМИСЯ С ИНВАЛИДНОСТЬЮ И С ОГРАНИЧЕННЫМИ ВОЗМОЖНОСТЯМИ ЗДОРОВЬЯ НА 2018-2020 ГОДА  </a:t>
            </a:r>
            <a:r>
              <a:rPr lang="ru-RU" sz="2200" i="1" dirty="0">
                <a:solidFill>
                  <a:srgbClr val="002060"/>
                </a:solidFill>
              </a:rPr>
              <a:t>(утвержден Правительством Российской Федерации 07 февраля 2018 года №987п-П8)  </a:t>
            </a:r>
          </a:p>
          <a:p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588955B-3E80-4D00-9DB6-B77C5B2F8246}"/>
              </a:ext>
            </a:extLst>
          </p:cNvPr>
          <p:cNvGrpSpPr/>
          <p:nvPr/>
        </p:nvGrpSpPr>
        <p:grpSpPr>
          <a:xfrm>
            <a:off x="0" y="0"/>
            <a:ext cx="12191999" cy="1675110"/>
            <a:chOff x="0" y="0"/>
            <a:chExt cx="12191999" cy="1675110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D22D38B4-3963-420D-9031-F04F8EFEC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1999" cy="1249639"/>
            </a:xfrm>
            <a:prstGeom prst="rect">
              <a:avLst/>
            </a:prstGeom>
          </p:spPr>
        </p:pic>
        <p:pic>
          <p:nvPicPr>
            <p:cNvPr id="16" name="Picture 4" descr="http://www.fitness-seminar.ru/sportclub/SHSK.png">
              <a:extLst>
                <a:ext uri="{FF2B5EF4-FFF2-40B4-BE49-F238E27FC236}">
                  <a16:creationId xmlns:a16="http://schemas.microsoft.com/office/drawing/2014/main" id="{DE8100D8-C6C0-4AD7-8E1A-2DEEA21C03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1503" y="929295"/>
              <a:ext cx="1081523" cy="745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Текст 12">
            <a:extLst>
              <a:ext uri="{FF2B5EF4-FFF2-40B4-BE49-F238E27FC236}">
                <a16:creationId xmlns:a16="http://schemas.microsoft.com/office/drawing/2014/main" id="{8C623CE6-0205-480F-B730-D8AB003B107A}"/>
              </a:ext>
            </a:extLst>
          </p:cNvPr>
          <p:cNvSpPr txBox="1">
            <a:spLocks/>
          </p:cNvSpPr>
          <p:nvPr/>
        </p:nvSpPr>
        <p:spPr>
          <a:xfrm>
            <a:off x="2473515" y="2467028"/>
            <a:ext cx="7417105" cy="65562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rgbClr val="C00000"/>
                </a:solidFill>
              </a:rPr>
              <a:t>СТАТЬЯ 27 ФЕДЕРАЛЬНОГО ЗАКОНА ОТ 29 ДЕКАБРЯ 2012 Г. № 273-ФЗ «ОБ ОБРАЗОВАНИИ В РОССИЙСКОЙ ФЕДЕРАЦИИ»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A26CAEB-8DF1-4A65-9613-41A6DFDFA639}"/>
              </a:ext>
            </a:extLst>
          </p:cNvPr>
          <p:cNvSpPr/>
          <p:nvPr/>
        </p:nvSpPr>
        <p:spPr>
          <a:xfrm>
            <a:off x="2473515" y="5667869"/>
            <a:ext cx="7647148" cy="95410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ПОРЯДОК ОСУЩЕСТВЛЕНИЯ ДЕЯТЕЛЬНОСТИ ШКОЛЬНЫХ СПОРТИВНЫХ КЛУБОВ И СТУДЕНЧЕСКИХ СПОРТИВНЫХ КЛУБОВ </a:t>
            </a:r>
          </a:p>
          <a:p>
            <a:r>
              <a:rPr lang="ru-RU" sz="1400" i="1" dirty="0">
                <a:solidFill>
                  <a:srgbClr val="002060"/>
                </a:solidFill>
              </a:rPr>
              <a:t>(утвержден приказом Минобрнауки России от 13 сентября 2013 года №1065 )</a:t>
            </a:r>
          </a:p>
          <a:p>
            <a:endParaRPr lang="ru-RU" sz="1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9948DA4-B520-47B5-B67B-B1AE9C39596E}"/>
              </a:ext>
            </a:extLst>
          </p:cNvPr>
          <p:cNvSpPr/>
          <p:nvPr/>
        </p:nvSpPr>
        <p:spPr>
          <a:xfrm>
            <a:off x="2473516" y="3362036"/>
            <a:ext cx="7647148" cy="76944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УКАЗ ПРЕЗИДЕНТА РОССИЙСКОЙ ФЕДЕРАЦИИ ОТ 7 МАЯ 2018 ГОДА №204 </a:t>
            </a:r>
          </a:p>
          <a:p>
            <a:r>
              <a:rPr lang="ru-RU" sz="14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«</a:t>
            </a:r>
            <a:r>
              <a:rPr lang="ru-RU" sz="1400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О национальных целях и стратегических задачах развития Российской Федерации на период до 2024 года» </a:t>
            </a:r>
            <a:endParaRPr lang="ru-RU" sz="1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9" name="Стрелка: шеврон 28">
            <a:extLst>
              <a:ext uri="{FF2B5EF4-FFF2-40B4-BE49-F238E27FC236}">
                <a16:creationId xmlns:a16="http://schemas.microsoft.com/office/drawing/2014/main" id="{C887967D-9C1F-422D-93AA-D9987B3F14B3}"/>
              </a:ext>
            </a:extLst>
          </p:cNvPr>
          <p:cNvSpPr/>
          <p:nvPr/>
        </p:nvSpPr>
        <p:spPr>
          <a:xfrm>
            <a:off x="1655882" y="3467425"/>
            <a:ext cx="484632" cy="484632"/>
          </a:xfrm>
          <a:prstGeom prst="chevron">
            <a:avLst/>
          </a:prstGeom>
          <a:solidFill>
            <a:schemeClr val="tx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Стрелка: шеврон 29">
            <a:extLst>
              <a:ext uri="{FF2B5EF4-FFF2-40B4-BE49-F238E27FC236}">
                <a16:creationId xmlns:a16="http://schemas.microsoft.com/office/drawing/2014/main" id="{AFA63E85-F84B-468D-B0B9-A4B5AA11F916}"/>
              </a:ext>
            </a:extLst>
          </p:cNvPr>
          <p:cNvSpPr/>
          <p:nvPr/>
        </p:nvSpPr>
        <p:spPr>
          <a:xfrm>
            <a:off x="1655882" y="2484768"/>
            <a:ext cx="484632" cy="484632"/>
          </a:xfrm>
          <a:prstGeom prst="chevron">
            <a:avLst/>
          </a:prstGeom>
          <a:solidFill>
            <a:schemeClr val="tx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Стрелка: шеврон 30">
            <a:extLst>
              <a:ext uri="{FF2B5EF4-FFF2-40B4-BE49-F238E27FC236}">
                <a16:creationId xmlns:a16="http://schemas.microsoft.com/office/drawing/2014/main" id="{872DE07B-1AB7-4945-BAD4-F0611E250618}"/>
              </a:ext>
            </a:extLst>
          </p:cNvPr>
          <p:cNvSpPr/>
          <p:nvPr/>
        </p:nvSpPr>
        <p:spPr>
          <a:xfrm>
            <a:off x="1674946" y="5670403"/>
            <a:ext cx="484632" cy="484632"/>
          </a:xfrm>
          <a:prstGeom prst="chevron">
            <a:avLst/>
          </a:prstGeom>
          <a:solidFill>
            <a:schemeClr val="tx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Стрелка: шеврон 32">
            <a:extLst>
              <a:ext uri="{FF2B5EF4-FFF2-40B4-BE49-F238E27FC236}">
                <a16:creationId xmlns:a16="http://schemas.microsoft.com/office/drawing/2014/main" id="{76091787-468A-4F30-A8F8-9B7A3C2D140C}"/>
              </a:ext>
            </a:extLst>
          </p:cNvPr>
          <p:cNvSpPr/>
          <p:nvPr/>
        </p:nvSpPr>
        <p:spPr>
          <a:xfrm>
            <a:off x="1674946" y="4450082"/>
            <a:ext cx="484632" cy="484632"/>
          </a:xfrm>
          <a:prstGeom prst="chevron">
            <a:avLst/>
          </a:prstGeom>
          <a:solidFill>
            <a:schemeClr val="tx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38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A7B32CC-4A94-420D-9D4F-73FA28809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44" y="2318045"/>
            <a:ext cx="2785513" cy="1164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464B3F0-979E-4E93-876D-941E7E4332ED}"/>
              </a:ext>
            </a:extLst>
          </p:cNvPr>
          <p:cNvGrpSpPr/>
          <p:nvPr/>
        </p:nvGrpSpPr>
        <p:grpSpPr>
          <a:xfrm>
            <a:off x="0" y="-1"/>
            <a:ext cx="12192000" cy="1686187"/>
            <a:chOff x="0" y="0"/>
            <a:chExt cx="12191999" cy="167511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A4B1796C-934E-4AB5-B9CE-94DBC08E6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1999" cy="1249639"/>
            </a:xfrm>
            <a:prstGeom prst="rect">
              <a:avLst/>
            </a:prstGeom>
          </p:spPr>
        </p:pic>
        <p:pic>
          <p:nvPicPr>
            <p:cNvPr id="15" name="Picture 4" descr="http://www.fitness-seminar.ru/sportclub/SHSK.png">
              <a:extLst>
                <a:ext uri="{FF2B5EF4-FFF2-40B4-BE49-F238E27FC236}">
                  <a16:creationId xmlns:a16="http://schemas.microsoft.com/office/drawing/2014/main" id="{4A982EB7-DE72-4DAE-91F6-1862BE17D6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1503" y="929295"/>
              <a:ext cx="1081523" cy="745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A60AB9-BE15-498A-85F4-2C0329EBF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243" y="1087954"/>
            <a:ext cx="10058400" cy="1094006"/>
          </a:xfrm>
        </p:spPr>
        <p:txBody>
          <a:bodyPr>
            <a:noAutofit/>
          </a:bodyPr>
          <a:lstStyle/>
          <a:p>
            <a:r>
              <a:rPr lang="ru-RU" sz="2000" b="1" dirty="0"/>
              <a:t>ЗАСЕДАНИЕ СОВЕТА ПРИ ПРЕЗИДЕНТЕ РОССИЙСКОЙ ФЕДЕРАЦИИ</a:t>
            </a:r>
            <a:br>
              <a:rPr lang="ru-RU" sz="2000" b="1" dirty="0"/>
            </a:br>
            <a:r>
              <a:rPr lang="ru-RU" sz="2000" b="1" dirty="0"/>
              <a:t>ПО РАЗВИТИЮ ФИЗИЧЕСКОЙ КУЛЬТУРЫ И СПОРТА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CF3749-5B43-4CF9-AF54-793499206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498" y="3572393"/>
            <a:ext cx="2805607" cy="2606569"/>
          </a:xfrm>
          <a:ln>
            <a:solidFill>
              <a:srgbClr val="C00000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Включить в </a:t>
            </a:r>
            <a:r>
              <a:rPr lang="ru-RU" b="1" dirty="0">
                <a:solidFill>
                  <a:srgbClr val="C00000"/>
                </a:solidFill>
              </a:rPr>
              <a:t>ПАСПОРТА НАЦИОНАЛЬНЫХ ПРОЕКТОВ </a:t>
            </a:r>
            <a:r>
              <a:rPr lang="ru-RU" b="1" dirty="0">
                <a:solidFill>
                  <a:schemeClr val="tx2"/>
                </a:solidFill>
              </a:rPr>
              <a:t>ПО НАПРАВЛЕНИЯМ</a:t>
            </a:r>
            <a:r>
              <a:rPr lang="ru-RU" dirty="0">
                <a:solidFill>
                  <a:schemeClr val="tx2"/>
                </a:solidFill>
              </a:rPr>
              <a:t>: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«ДЕМОГРАФИЯ»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«ЗДРАВООХРАНЕНИЕ»</a:t>
            </a: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2"/>
                </a:solidFill>
              </a:rPr>
              <a:t>«ОБРАЗОВАНИЕ» </a:t>
            </a:r>
          </a:p>
          <a:p>
            <a:r>
              <a:rPr lang="ru-RU" dirty="0">
                <a:solidFill>
                  <a:schemeClr val="tx2"/>
                </a:solidFill>
              </a:rPr>
              <a:t>Мероприятия, направленные на достижение результатов в области физической культуры и спорта</a:t>
            </a:r>
          </a:p>
          <a:p>
            <a:endParaRPr lang="ru-RU" dirty="0"/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D5EBCCD7-FF94-459B-9A5B-89451C57E7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1011193"/>
              </p:ext>
            </p:extLst>
          </p:nvPr>
        </p:nvGraphicFramePr>
        <p:xfrm>
          <a:off x="3394108" y="2483232"/>
          <a:ext cx="8099061" cy="3982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3ABDE39-369C-4443-951C-E2BD6DA17633}"/>
              </a:ext>
            </a:extLst>
          </p:cNvPr>
          <p:cNvSpPr/>
          <p:nvPr/>
        </p:nvSpPr>
        <p:spPr>
          <a:xfrm>
            <a:off x="315139" y="2419369"/>
            <a:ext cx="20457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ИТОГИ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ЗАСЕДАНИЯ</a:t>
            </a:r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363ED7E-247B-41FB-9951-BFB213045542}"/>
              </a:ext>
            </a:extLst>
          </p:cNvPr>
          <p:cNvSpPr/>
          <p:nvPr/>
        </p:nvSpPr>
        <p:spPr>
          <a:xfrm>
            <a:off x="981272" y="-50819"/>
            <a:ext cx="435947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27 марта 2019 года</a:t>
            </a:r>
            <a:br>
              <a:rPr lang="ru-RU" b="1" dirty="0">
                <a:solidFill>
                  <a:srgbClr val="002060"/>
                </a:solidFill>
              </a:rPr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5722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A6A4501-9A40-48CF-A2FE-BC6BC868F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884" y="2324040"/>
            <a:ext cx="8323539" cy="1716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C6FFB46-F665-4FD7-AEE1-8AF96393D814}"/>
              </a:ext>
            </a:extLst>
          </p:cNvPr>
          <p:cNvGrpSpPr/>
          <p:nvPr/>
        </p:nvGrpSpPr>
        <p:grpSpPr>
          <a:xfrm>
            <a:off x="1" y="0"/>
            <a:ext cx="12191999" cy="1675110"/>
            <a:chOff x="0" y="0"/>
            <a:chExt cx="12191999" cy="167511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0D75320-7A10-471D-B563-C86730103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1999" cy="1249639"/>
            </a:xfrm>
            <a:prstGeom prst="rect">
              <a:avLst/>
            </a:prstGeom>
          </p:spPr>
        </p:pic>
        <p:pic>
          <p:nvPicPr>
            <p:cNvPr id="12" name="Picture 4" descr="http://www.fitness-seminar.ru/sportclub/SHSK.png">
              <a:extLst>
                <a:ext uri="{FF2B5EF4-FFF2-40B4-BE49-F238E27FC236}">
                  <a16:creationId xmlns:a16="http://schemas.microsoft.com/office/drawing/2014/main" id="{CDBB7F8B-7E12-4531-A4F7-27F7D947E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1503" y="929295"/>
              <a:ext cx="1081523" cy="745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75021-EBE6-499F-B53E-64A96EE9A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7985" y="1137090"/>
            <a:ext cx="7183590" cy="1057392"/>
          </a:xfrm>
        </p:spPr>
        <p:txBody>
          <a:bodyPr/>
          <a:lstStyle/>
          <a:p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СОЗДАНИЕ В ОБЩЕОБРАЗОВАТЕЛЬНЫХ ОРГАНИЗАЦИЯХ</a:t>
            </a:r>
            <a:r>
              <a:rPr lang="ru-RU" sz="1600" b="1" dirty="0"/>
              <a:t>,  </a:t>
            </a:r>
            <a:br>
              <a:rPr lang="ru-RU" sz="1600" b="1" dirty="0"/>
            </a:br>
            <a:r>
              <a:rPr lang="ru-RU" sz="1600" b="1" dirty="0"/>
              <a:t>РАСПОЛОЖЕННЫХ В СЕЛЬСКОЙ МЕСТНОСТИ, </a:t>
            </a:r>
            <a:br>
              <a:rPr lang="ru-RU" sz="1600" b="1" dirty="0"/>
            </a:br>
            <a:r>
              <a:rPr lang="ru-RU" sz="1600" b="1" dirty="0"/>
              <a:t>УСЛОВИЙ ДЛЯ ЗАНЯТИЯ ФИЗИЧЕСКОЙ КУЛЬТУРОЙ И СПОРТОМ</a:t>
            </a:r>
            <a:br>
              <a:rPr lang="ru-RU" sz="1600" b="1" dirty="0">
                <a:solidFill>
                  <a:schemeClr val="bg1"/>
                </a:solidFill>
              </a:rPr>
            </a:b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914922-4F20-43E1-98C4-7B6769880E4E}"/>
              </a:ext>
            </a:extLst>
          </p:cNvPr>
          <p:cNvSpPr txBox="1"/>
          <p:nvPr/>
        </p:nvSpPr>
        <p:spPr>
          <a:xfrm>
            <a:off x="5859168" y="2335139"/>
            <a:ext cx="3292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ФИНАНСИРОВАНИЕ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2017-2018 УЧЕБНЫЙ ГОД</a:t>
            </a:r>
          </a:p>
        </p:txBody>
      </p:sp>
      <p:graphicFrame>
        <p:nvGraphicFramePr>
          <p:cNvPr id="21" name="Схема 20">
            <a:extLst>
              <a:ext uri="{FF2B5EF4-FFF2-40B4-BE49-F238E27FC236}">
                <a16:creationId xmlns:a16="http://schemas.microsoft.com/office/drawing/2014/main" id="{91014E24-9F54-4A67-B5C9-D0CE098636C7}"/>
              </a:ext>
            </a:extLst>
          </p:cNvPr>
          <p:cNvGraphicFramePr/>
          <p:nvPr>
            <p:extLst/>
          </p:nvPr>
        </p:nvGraphicFramePr>
        <p:xfrm>
          <a:off x="3248200" y="3817608"/>
          <a:ext cx="8514827" cy="2514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4C52AE0E-22E7-4457-97BC-4049B69D9E93}"/>
              </a:ext>
            </a:extLst>
          </p:cNvPr>
          <p:cNvSpPr txBox="1"/>
          <p:nvPr/>
        </p:nvSpPr>
        <p:spPr>
          <a:xfrm>
            <a:off x="3557985" y="3993839"/>
            <a:ext cx="1706783" cy="7547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Федеральный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бюджет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F05742-6F54-4F61-BDFC-75904035E654}"/>
              </a:ext>
            </a:extLst>
          </p:cNvPr>
          <p:cNvSpPr txBox="1"/>
          <p:nvPr/>
        </p:nvSpPr>
        <p:spPr>
          <a:xfrm>
            <a:off x="5680305" y="3991220"/>
            <a:ext cx="1709698" cy="7547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Региональный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бюджет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E180B5-BD30-4D0B-ACCF-7E4A9C669EC3}"/>
              </a:ext>
            </a:extLst>
          </p:cNvPr>
          <p:cNvSpPr txBox="1"/>
          <p:nvPr/>
        </p:nvSpPr>
        <p:spPr>
          <a:xfrm>
            <a:off x="7624905" y="4009586"/>
            <a:ext cx="1951609" cy="7547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Муниципальный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бюджет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E071B1-F6DF-4DF8-9D3D-A1A2257A02F3}"/>
              </a:ext>
            </a:extLst>
          </p:cNvPr>
          <p:cNvSpPr txBox="1"/>
          <p:nvPr/>
        </p:nvSpPr>
        <p:spPr>
          <a:xfrm>
            <a:off x="9593805" y="3979680"/>
            <a:ext cx="209063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Внебюджетные </a:t>
            </a:r>
          </a:p>
          <a:p>
            <a:pPr algn="ctr"/>
            <a:r>
              <a:rPr lang="ru-RU" sz="1000" b="1" dirty="0">
                <a:solidFill>
                  <a:srgbClr val="002060"/>
                </a:solidFill>
              </a:rPr>
              <a:t>ИСТОЧНИКИ </a:t>
            </a:r>
          </a:p>
          <a:p>
            <a:pPr algn="ctr"/>
            <a:r>
              <a:rPr lang="ru-RU" sz="1000" b="1" dirty="0">
                <a:solidFill>
                  <a:srgbClr val="002060"/>
                </a:solidFill>
              </a:rPr>
              <a:t>ФИНАНСИРОВАНИЯ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9BBB3D8-84BD-4383-BAF6-57FD0C8F6EF6}"/>
              </a:ext>
            </a:extLst>
          </p:cNvPr>
          <p:cNvSpPr/>
          <p:nvPr/>
        </p:nvSpPr>
        <p:spPr>
          <a:xfrm>
            <a:off x="793784" y="0"/>
            <a:ext cx="47010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ГОСУДАРСТВЕННАЯ ПРОГРАММА </a:t>
            </a:r>
          </a:p>
          <a:p>
            <a:r>
              <a:rPr lang="ru-RU" b="1" dirty="0">
                <a:solidFill>
                  <a:srgbClr val="C00000"/>
                </a:solidFill>
              </a:rPr>
              <a:t>РОССИЙСКОЙ ФЕДЕРАЦИИ</a:t>
            </a:r>
          </a:p>
          <a:p>
            <a:endParaRPr lang="ru-RU" b="1" dirty="0">
              <a:solidFill>
                <a:srgbClr val="C00000"/>
              </a:solidFill>
            </a:endParaRPr>
          </a:p>
          <a:p>
            <a:r>
              <a:rPr lang="ru-RU" b="1" dirty="0">
                <a:solidFill>
                  <a:srgbClr val="C00000"/>
                </a:solidFill>
              </a:rPr>
              <a:t>«РАЗВИТИЕ ОБРАЗОВАНИЯ»</a:t>
            </a:r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endParaRPr lang="ru-RU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4349E05-28A7-4C17-80D1-DAD1FCE83CCB}"/>
              </a:ext>
            </a:extLst>
          </p:cNvPr>
          <p:cNvGrpSpPr/>
          <p:nvPr/>
        </p:nvGrpSpPr>
        <p:grpSpPr>
          <a:xfrm>
            <a:off x="-69499" y="4254009"/>
            <a:ext cx="3333491" cy="1384995"/>
            <a:chOff x="0" y="2511829"/>
            <a:chExt cx="3333491" cy="1384995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2BFFC63F-574B-4D65-A0A7-813F4EAF7984}"/>
                </a:ext>
              </a:extLst>
            </p:cNvPr>
            <p:cNvSpPr/>
            <p:nvPr/>
          </p:nvSpPr>
          <p:spPr>
            <a:xfrm>
              <a:off x="0" y="2511829"/>
              <a:ext cx="3333491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rgbClr val="C0000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2014-2018 гг..</a:t>
              </a:r>
            </a:p>
            <a:p>
              <a:pPr algn="ctr"/>
              <a:endParaRPr lang="ru-RU" sz="28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endParaRPr>
            </a:p>
            <a:p>
              <a:pPr algn="ctr"/>
              <a:r>
                <a:rPr lang="ru-RU" sz="2800" b="1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5 685 ШСК</a:t>
              </a:r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0355E7E4-2CC0-4E73-9F3A-8B30BF958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5296" y="2974653"/>
              <a:ext cx="2375293" cy="530398"/>
            </a:xfrm>
            <a:prstGeom prst="rect">
              <a:avLst/>
            </a:prstGeom>
          </p:spPr>
        </p:pic>
      </p:grpSp>
      <p:sp>
        <p:nvSpPr>
          <p:cNvPr id="34" name="Стрелка: шеврон 33">
            <a:extLst>
              <a:ext uri="{FF2B5EF4-FFF2-40B4-BE49-F238E27FC236}">
                <a16:creationId xmlns:a16="http://schemas.microsoft.com/office/drawing/2014/main" id="{8EF2CBAD-E0FC-4B00-A3CA-B268F8C3833F}"/>
              </a:ext>
            </a:extLst>
          </p:cNvPr>
          <p:cNvSpPr/>
          <p:nvPr/>
        </p:nvSpPr>
        <p:spPr>
          <a:xfrm rot="5400000">
            <a:off x="4153082" y="4832397"/>
            <a:ext cx="484632" cy="484632"/>
          </a:xfrm>
          <a:prstGeom prst="chevron">
            <a:avLst/>
          </a:prstGeom>
          <a:solidFill>
            <a:schemeClr val="tx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Стрелка: шеврон 19">
            <a:extLst>
              <a:ext uri="{FF2B5EF4-FFF2-40B4-BE49-F238E27FC236}">
                <a16:creationId xmlns:a16="http://schemas.microsoft.com/office/drawing/2014/main" id="{2A214610-0E55-4C38-A1FE-59B0905D5C05}"/>
              </a:ext>
            </a:extLst>
          </p:cNvPr>
          <p:cNvSpPr/>
          <p:nvPr/>
        </p:nvSpPr>
        <p:spPr>
          <a:xfrm rot="5400000">
            <a:off x="10389305" y="4797313"/>
            <a:ext cx="484632" cy="484632"/>
          </a:xfrm>
          <a:prstGeom prst="chevron">
            <a:avLst/>
          </a:prstGeom>
          <a:solidFill>
            <a:schemeClr val="tx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Стрелка: шеврон 24">
            <a:extLst>
              <a:ext uri="{FF2B5EF4-FFF2-40B4-BE49-F238E27FC236}">
                <a16:creationId xmlns:a16="http://schemas.microsoft.com/office/drawing/2014/main" id="{E3168221-8B93-4220-91F3-78B20E0890F4}"/>
              </a:ext>
            </a:extLst>
          </p:cNvPr>
          <p:cNvSpPr/>
          <p:nvPr/>
        </p:nvSpPr>
        <p:spPr>
          <a:xfrm rot="5400000">
            <a:off x="8327232" y="4797313"/>
            <a:ext cx="484632" cy="484632"/>
          </a:xfrm>
          <a:prstGeom prst="chevron">
            <a:avLst/>
          </a:prstGeom>
          <a:solidFill>
            <a:schemeClr val="tx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Стрелка: шеврон 25">
            <a:extLst>
              <a:ext uri="{FF2B5EF4-FFF2-40B4-BE49-F238E27FC236}">
                <a16:creationId xmlns:a16="http://schemas.microsoft.com/office/drawing/2014/main" id="{5E86078B-AE4B-46EE-A98B-DC7C9D42E5AD}"/>
              </a:ext>
            </a:extLst>
          </p:cNvPr>
          <p:cNvSpPr/>
          <p:nvPr/>
        </p:nvSpPr>
        <p:spPr>
          <a:xfrm rot="5400000">
            <a:off x="6240157" y="4808443"/>
            <a:ext cx="484632" cy="484632"/>
          </a:xfrm>
          <a:prstGeom prst="chevron">
            <a:avLst/>
          </a:prstGeom>
          <a:solidFill>
            <a:schemeClr val="tx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F55496D-491D-4512-8DA2-5BA545AF2F70}"/>
              </a:ext>
            </a:extLst>
          </p:cNvPr>
          <p:cNvGrpSpPr/>
          <p:nvPr/>
        </p:nvGrpSpPr>
        <p:grpSpPr>
          <a:xfrm>
            <a:off x="396646" y="2371408"/>
            <a:ext cx="2333479" cy="1384995"/>
            <a:chOff x="344712" y="4515990"/>
            <a:chExt cx="2333479" cy="1384995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5D2276A2-D6CC-4179-8719-5CC778141C68}"/>
                </a:ext>
              </a:extLst>
            </p:cNvPr>
            <p:cNvSpPr/>
            <p:nvPr/>
          </p:nvSpPr>
          <p:spPr>
            <a:xfrm>
              <a:off x="344712" y="4515990"/>
              <a:ext cx="2333479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cap="none" spc="0" dirty="0">
                  <a:ln w="0"/>
                  <a:solidFill>
                    <a:srgbClr val="C0000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2018 год</a:t>
              </a:r>
            </a:p>
            <a:p>
              <a:pPr algn="ctr"/>
              <a:endParaRPr lang="ru-RU" sz="28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endParaRPr>
            </a:p>
            <a:p>
              <a:pPr algn="ctr"/>
              <a:r>
                <a:rPr lang="ru-RU" sz="2800" b="1" cap="none" spc="0" dirty="0">
                  <a:ln w="0"/>
                  <a:gradFill>
                    <a:gsLst>
                      <a:gs pos="0">
                        <a:schemeClr val="accent5">
                          <a:lumMod val="50000"/>
                        </a:schemeClr>
                      </a:gs>
                      <a:gs pos="50000">
                        <a:schemeClr val="accent5"/>
                      </a:gs>
                      <a:gs pos="100000">
                        <a:schemeClr val="accent5">
                          <a:lumMod val="60000"/>
                          <a:lumOff val="40000"/>
                        </a:schemeClr>
                      </a:gs>
                    </a:gsLst>
                    <a:lin ang="5400000"/>
                  </a:gradFill>
                  <a:effectLst>
                    <a:reflection blurRad="6350" stA="53000" endA="300" endPos="35500" dir="5400000" sy="-90000" algn="bl" rotWithShape="0"/>
                  </a:effectLst>
                </a:rPr>
                <a:t>735 ШСК</a:t>
              </a:r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26C9512-AB51-4D8A-87D7-BB33481A9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1578" y="4927975"/>
              <a:ext cx="1786855" cy="499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039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6DB609F-D2D0-4BB0-BD0B-3ACAC04A6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21" y="2306970"/>
            <a:ext cx="5547918" cy="4471333"/>
          </a:xfrm>
          <a:prstGeom prst="rect">
            <a:avLst/>
          </a:prstGeom>
        </p:spPr>
      </p:pic>
      <p:sp>
        <p:nvSpPr>
          <p:cNvPr id="4" name="Заголовок 11">
            <a:extLst>
              <a:ext uri="{FF2B5EF4-FFF2-40B4-BE49-F238E27FC236}">
                <a16:creationId xmlns:a16="http://schemas.microsoft.com/office/drawing/2014/main" id="{54951AE3-6AB1-4982-85D5-471B14434DB0}"/>
              </a:ext>
            </a:extLst>
          </p:cNvPr>
          <p:cNvSpPr txBox="1">
            <a:spLocks/>
          </p:cNvSpPr>
          <p:nvPr/>
        </p:nvSpPr>
        <p:spPr bwMode="gray">
          <a:xfrm>
            <a:off x="2503935" y="1291196"/>
            <a:ext cx="7838987" cy="7458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3200" b="1" dirty="0"/>
              <a:t>НАПРАВЛЕНИЯ  ДЕЯТЕЛЬНОСТИ ШСК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E85930D-1BEF-4A97-AC92-80CFFAEBC845}"/>
              </a:ext>
            </a:extLst>
          </p:cNvPr>
          <p:cNvGrpSpPr/>
          <p:nvPr/>
        </p:nvGrpSpPr>
        <p:grpSpPr>
          <a:xfrm>
            <a:off x="0" y="15399"/>
            <a:ext cx="12191999" cy="1675110"/>
            <a:chOff x="0" y="0"/>
            <a:chExt cx="12191999" cy="167511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F46B6F43-B3E0-4B70-A722-F9A36DD33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1999" cy="1249639"/>
            </a:xfrm>
            <a:prstGeom prst="rect">
              <a:avLst/>
            </a:prstGeom>
          </p:spPr>
        </p:pic>
        <p:pic>
          <p:nvPicPr>
            <p:cNvPr id="9" name="Picture 4" descr="http://www.fitness-seminar.ru/sportclub/SHSK.png">
              <a:extLst>
                <a:ext uri="{FF2B5EF4-FFF2-40B4-BE49-F238E27FC236}">
                  <a16:creationId xmlns:a16="http://schemas.microsoft.com/office/drawing/2014/main" id="{7D1C5DF1-E7D7-406C-A229-4216654895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1503" y="929295"/>
              <a:ext cx="1081523" cy="745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435F62F8-3CE7-43E2-8906-FDDB487737E4}"/>
              </a:ext>
            </a:extLst>
          </p:cNvPr>
          <p:cNvGraphicFramePr/>
          <p:nvPr>
            <p:extLst/>
          </p:nvPr>
        </p:nvGraphicFramePr>
        <p:xfrm>
          <a:off x="2092173" y="2306972"/>
          <a:ext cx="9342021" cy="4471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3C702C5-31D0-4537-8EFB-C1A854EB1F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2607" y="2429529"/>
            <a:ext cx="1998942" cy="199894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CC21CEE-6CCB-42D6-A4B1-4372BF2348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6396" y="4620951"/>
            <a:ext cx="1698903" cy="169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81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1D46C161-53BC-42AF-9363-7B451D764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592" y="1321628"/>
            <a:ext cx="6633586" cy="706964"/>
          </a:xfrm>
        </p:spPr>
        <p:txBody>
          <a:bodyPr/>
          <a:lstStyle/>
          <a:p>
            <a:r>
              <a:rPr lang="ru-RU" sz="3200" b="1" dirty="0"/>
              <a:t>НАПРАВЛЕНИЯ РАЗВИТИЯ ШСК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8F2D8A67-293F-4C67-80EB-27A8BE4A6BCF}"/>
              </a:ext>
            </a:extLst>
          </p:cNvPr>
          <p:cNvGraphicFramePr/>
          <p:nvPr>
            <p:extLst/>
          </p:nvPr>
        </p:nvGraphicFramePr>
        <p:xfrm>
          <a:off x="366013" y="2305050"/>
          <a:ext cx="5440175" cy="4438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06A0C70-C8C6-47E2-AB0B-45D2D131BB30}"/>
              </a:ext>
            </a:extLst>
          </p:cNvPr>
          <p:cNvGrpSpPr/>
          <p:nvPr/>
        </p:nvGrpSpPr>
        <p:grpSpPr>
          <a:xfrm>
            <a:off x="558473" y="5867399"/>
            <a:ext cx="907210" cy="676276"/>
            <a:chOff x="551975" y="2801474"/>
            <a:chExt cx="6715599" cy="2798166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DFC6077-758F-4EF5-9040-583BDBDE5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1975" y="2801474"/>
              <a:ext cx="6715599" cy="2798166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81A6FB48-8393-4B3F-8FB2-21B6A4674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3439075" y="3762374"/>
              <a:ext cx="1057277" cy="704851"/>
            </a:xfrm>
            <a:prstGeom prst="rect">
              <a:avLst/>
            </a:prstGeom>
          </p:spPr>
        </p:pic>
      </p:grpSp>
      <p:graphicFrame>
        <p:nvGraphicFramePr>
          <p:cNvPr id="26" name="Схема 25">
            <a:extLst>
              <a:ext uri="{FF2B5EF4-FFF2-40B4-BE49-F238E27FC236}">
                <a16:creationId xmlns:a16="http://schemas.microsoft.com/office/drawing/2014/main" id="{B2FD00FA-AE90-462D-96C5-18E6427D3BF9}"/>
              </a:ext>
            </a:extLst>
          </p:cNvPr>
          <p:cNvGraphicFramePr/>
          <p:nvPr>
            <p:extLst/>
          </p:nvPr>
        </p:nvGraphicFramePr>
        <p:xfrm>
          <a:off x="6268385" y="2305050"/>
          <a:ext cx="5440175" cy="4438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F503F0-60FB-43CF-BCD3-DC3F4190B8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48425" y="5867399"/>
            <a:ext cx="914400" cy="6762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E597A7-9A6A-4D65-A4B6-9425750C12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9030" y="2466972"/>
            <a:ext cx="866096" cy="6762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AF373B0-AF49-4ADD-ADFF-876B1AC2C21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6015" y="3619499"/>
            <a:ext cx="927780" cy="61995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45CAEE4-BFFB-4978-A4B9-F8A762748A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48425" y="3619499"/>
            <a:ext cx="929926" cy="61995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CD9663-45E8-4DEE-B818-78144D888E6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13616" y="4759417"/>
            <a:ext cx="849209" cy="63690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B5E5FE6-2024-453A-9975-ED5657182FE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48425" y="2488830"/>
            <a:ext cx="929926" cy="632559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DF607F73-8A11-4F7C-AFF2-7AADD3EE8787}"/>
              </a:ext>
            </a:extLst>
          </p:cNvPr>
          <p:cNvGrpSpPr/>
          <p:nvPr/>
        </p:nvGrpSpPr>
        <p:grpSpPr>
          <a:xfrm>
            <a:off x="0" y="0"/>
            <a:ext cx="12191999" cy="1675110"/>
            <a:chOff x="0" y="0"/>
            <a:chExt cx="12191999" cy="1675110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1DD1FEE-9CD8-4039-BA9C-8CB56093A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0" y="0"/>
              <a:ext cx="12191999" cy="1249639"/>
            </a:xfrm>
            <a:prstGeom prst="rect">
              <a:avLst/>
            </a:prstGeom>
          </p:spPr>
        </p:pic>
        <p:pic>
          <p:nvPicPr>
            <p:cNvPr id="22" name="Picture 4" descr="http://www.fitness-seminar.ru/sportclub/SHSK.png">
              <a:extLst>
                <a:ext uri="{FF2B5EF4-FFF2-40B4-BE49-F238E27FC236}">
                  <a16:creationId xmlns:a16="http://schemas.microsoft.com/office/drawing/2014/main" id="{CB918694-A586-4E96-967B-8799AD886A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1503" y="929295"/>
              <a:ext cx="1081523" cy="745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2764180-F64E-4DBC-AF6C-58BBAF69B64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20698" y="4792551"/>
            <a:ext cx="982759" cy="61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08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88349C7-540D-4B38-BCE2-7532B2D50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32413"/>
            <a:ext cx="12192000" cy="4625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DE3BFAB-85DC-40B3-83E6-13CBFE82CA22}"/>
              </a:ext>
            </a:extLst>
          </p:cNvPr>
          <p:cNvSpPr/>
          <p:nvPr/>
        </p:nvSpPr>
        <p:spPr>
          <a:xfrm rot="10800000">
            <a:off x="506068" y="2474729"/>
            <a:ext cx="5511760" cy="3919898"/>
          </a:xfrm>
          <a:prstGeom prst="rect">
            <a:avLst/>
          </a:prstGeom>
          <a:noFill/>
          <a:ln>
            <a:noFill/>
          </a:ln>
        </p:spPr>
      </p:sp>
      <p:graphicFrame>
        <p:nvGraphicFramePr>
          <p:cNvPr id="22" name="Схема 21">
            <a:extLst>
              <a:ext uri="{FF2B5EF4-FFF2-40B4-BE49-F238E27FC236}">
                <a16:creationId xmlns:a16="http://schemas.microsoft.com/office/drawing/2014/main" id="{8F9EDAE1-A83B-4FAC-809F-90E1B27ECF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7920745"/>
              </p:ext>
            </p:extLst>
          </p:nvPr>
        </p:nvGraphicFramePr>
        <p:xfrm>
          <a:off x="314092" y="2105637"/>
          <a:ext cx="5836836" cy="4401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AF401F8-D8BE-455A-9D9B-F4C39318F3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65" y="2720620"/>
            <a:ext cx="358177" cy="489497"/>
          </a:xfrm>
          <a:prstGeom prst="rect">
            <a:avLst/>
          </a:prstGeom>
        </p:spPr>
      </p:pic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2299A166-2A52-4296-8330-4386F4AD7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196" y="958553"/>
            <a:ext cx="10058400" cy="148163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ОСНОВНЫЕ МЕРОПРИЯТИЯ 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2DD7DD8-3EC1-4169-A04B-2144ABF53CEA}"/>
              </a:ext>
            </a:extLst>
          </p:cNvPr>
          <p:cNvGrpSpPr/>
          <p:nvPr/>
        </p:nvGrpSpPr>
        <p:grpSpPr>
          <a:xfrm>
            <a:off x="0" y="0"/>
            <a:ext cx="12191999" cy="1675110"/>
            <a:chOff x="0" y="0"/>
            <a:chExt cx="12191999" cy="1675110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7482BA4-D25A-476F-83C6-661D61618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12191999" cy="1249639"/>
            </a:xfrm>
            <a:prstGeom prst="rect">
              <a:avLst/>
            </a:prstGeom>
          </p:spPr>
        </p:pic>
        <p:pic>
          <p:nvPicPr>
            <p:cNvPr id="20" name="Picture 4" descr="http://www.fitness-seminar.ru/sportclub/SHSK.png">
              <a:extLst>
                <a:ext uri="{FF2B5EF4-FFF2-40B4-BE49-F238E27FC236}">
                  <a16:creationId xmlns:a16="http://schemas.microsoft.com/office/drawing/2014/main" id="{E6827C03-5B44-4D03-81D1-E8F452433D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1503" y="929295"/>
              <a:ext cx="1081523" cy="745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3F5CA88-9DB8-406F-A35B-BC84C8FDC1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66" y="5441887"/>
            <a:ext cx="358177" cy="48949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2EF12AA-B39F-46B9-B006-4B14E431F9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31" y="4066115"/>
            <a:ext cx="358177" cy="489497"/>
          </a:xfrm>
          <a:prstGeom prst="rect">
            <a:avLst/>
          </a:prstGeom>
        </p:spPr>
      </p:pic>
      <p:graphicFrame>
        <p:nvGraphicFramePr>
          <p:cNvPr id="26" name="Схема 25">
            <a:extLst>
              <a:ext uri="{FF2B5EF4-FFF2-40B4-BE49-F238E27FC236}">
                <a16:creationId xmlns:a16="http://schemas.microsoft.com/office/drawing/2014/main" id="{20C8F713-18B2-4413-9324-930322DC2A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1419952"/>
              </p:ext>
            </p:extLst>
          </p:nvPr>
        </p:nvGraphicFramePr>
        <p:xfrm>
          <a:off x="6284027" y="2178935"/>
          <a:ext cx="5836836" cy="4316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3B9F657-2AAD-4AD1-B11B-C2B3E5C893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859" y="5404536"/>
            <a:ext cx="358177" cy="48949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AD07794-2B33-4B59-A6E2-F3CAE2A469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496" y="4189354"/>
            <a:ext cx="358177" cy="48949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DA7A824-40F3-4106-9D93-33949AF2A3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319" y="2825271"/>
            <a:ext cx="358177" cy="48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66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F5EC64-CAEF-440B-B388-09EB6189E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8" y="2248645"/>
            <a:ext cx="12136843" cy="46177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5C1499-02DA-4732-AD8E-F54CABDE0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10936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15F2327-D9DB-40F0-9F79-BD7E235E17E9}"/>
              </a:ext>
            </a:extLst>
          </p:cNvPr>
          <p:cNvSpPr/>
          <p:nvPr/>
        </p:nvSpPr>
        <p:spPr>
          <a:xfrm>
            <a:off x="2968818" y="2302479"/>
            <a:ext cx="6090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4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Цели и задачи школьных спортивных лиг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A1D81E-5D12-4719-AD4D-DFF1B069C119}"/>
              </a:ext>
            </a:extLst>
          </p:cNvPr>
          <p:cNvSpPr/>
          <p:nvPr/>
        </p:nvSpPr>
        <p:spPr>
          <a:xfrm>
            <a:off x="801993" y="2783920"/>
            <a:ext cx="66165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NewRomanPSMT"/>
                <a:ea typeface="Calibri" panose="020F0502020204030204" pitchFamily="34" charset="0"/>
              </a:rPr>
              <a:t>Пропаганда </a:t>
            </a:r>
            <a:r>
              <a:rPr lang="ru-RU" sz="1600" dirty="0">
                <a:solidFill>
                  <a:srgbClr val="002060"/>
                </a:solidFill>
                <a:latin typeface="TimesNewRomanPSMT"/>
                <a:ea typeface="Calibri" panose="020F0502020204030204" pitchFamily="34" charset="0"/>
              </a:rPr>
              <a:t>здорового образа жизни, формирование позитивных жизненных установок у подрастающего поколения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8D53E-145D-45A9-B549-79A0D05F1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729" y="592813"/>
            <a:ext cx="8761413" cy="908845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ВСЕРОССИЙСКИЕ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br>
              <a:rPr lang="ru-RU" b="1" dirty="0">
                <a:solidFill>
                  <a:srgbClr val="002060"/>
                </a:solidFill>
              </a:rPr>
            </a:br>
            <a:br>
              <a:rPr lang="ru-RU" b="1" dirty="0">
                <a:solidFill>
                  <a:srgbClr val="002060"/>
                </a:solidFill>
              </a:rPr>
            </a:br>
            <a:r>
              <a:rPr lang="ru-RU" sz="3200" b="1" i="1" dirty="0">
                <a:solidFill>
                  <a:srgbClr val="0070C0"/>
                </a:solidFill>
              </a:rPr>
              <a:t>ШКОЛЬНЫЕ СПОРТИВНЫЕ ЛИГИ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C719E71-D30B-4A33-976D-CBA4A29ED084}"/>
              </a:ext>
            </a:extLst>
          </p:cNvPr>
          <p:cNvSpPr/>
          <p:nvPr/>
        </p:nvSpPr>
        <p:spPr>
          <a:xfrm>
            <a:off x="801993" y="3738685"/>
            <a:ext cx="5555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NewRomanPSMT"/>
                <a:ea typeface="Calibri" panose="020F0502020204030204" pitchFamily="34" charset="0"/>
              </a:rPr>
              <a:t>Массового привлечения </a:t>
            </a:r>
            <a:r>
              <a:rPr lang="ru-RU" sz="1600" dirty="0">
                <a:solidFill>
                  <a:srgbClr val="002060"/>
                </a:solidFill>
                <a:latin typeface="TimesNewRomanPSMT"/>
                <a:ea typeface="Calibri" panose="020F0502020204030204" pitchFamily="34" charset="0"/>
              </a:rPr>
              <a:t>обучающихся к регулярным занятиям физической культурой, популяризация физической культуры, спорта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93563E2-D733-4151-80EF-27D3104A20FE}"/>
              </a:ext>
            </a:extLst>
          </p:cNvPr>
          <p:cNvSpPr/>
          <p:nvPr/>
        </p:nvSpPr>
        <p:spPr>
          <a:xfrm>
            <a:off x="847868" y="4700575"/>
            <a:ext cx="54877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NewRomanPSMT"/>
                <a:ea typeface="Calibri" panose="020F0502020204030204" pitchFamily="34" charset="0"/>
              </a:rPr>
              <a:t>Отвлечение</a:t>
            </a:r>
            <a:r>
              <a:rPr lang="ru-RU" sz="1600" dirty="0">
                <a:solidFill>
                  <a:srgbClr val="002060"/>
                </a:solidFill>
                <a:latin typeface="TimesNewRomanPSMT"/>
                <a:ea typeface="Calibri" panose="020F0502020204030204" pitchFamily="34" charset="0"/>
              </a:rPr>
              <a:t> обучающихся от вредных для здоровья привычек, предупреждение правонарушений, антиобщественного поведения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F6B695E-5AF3-4A54-960E-8A98252BBA5A}"/>
              </a:ext>
            </a:extLst>
          </p:cNvPr>
          <p:cNvSpPr/>
          <p:nvPr/>
        </p:nvSpPr>
        <p:spPr>
          <a:xfrm>
            <a:off x="7284586" y="2765196"/>
            <a:ext cx="48522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TimesNewRomanPSMT"/>
                <a:ea typeface="Calibri" panose="020F0502020204030204" pitchFamily="34" charset="0"/>
              </a:rPr>
              <a:t>Поддержка</a:t>
            </a:r>
            <a:r>
              <a:rPr lang="ru-RU" sz="1600" dirty="0">
                <a:solidFill>
                  <a:srgbClr val="002060"/>
                </a:solidFill>
                <a:latin typeface="TimesNewRomanPSMT"/>
                <a:ea typeface="Calibri" panose="020F0502020204030204" pitchFamily="34" charset="0"/>
              </a:rPr>
              <a:t> школьного спортивного клубного движения, талантливых детей и подростков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CACA334-2833-4704-8E3F-C52E66DB0775}"/>
              </a:ext>
            </a:extLst>
          </p:cNvPr>
          <p:cNvSpPr/>
          <p:nvPr/>
        </p:nvSpPr>
        <p:spPr>
          <a:xfrm>
            <a:off x="7054412" y="1021892"/>
            <a:ext cx="39371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ФУТБОЛ </a:t>
            </a:r>
          </a:p>
          <a:p>
            <a:pPr indent="450215" algn="just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ШАХМАТЫ </a:t>
            </a:r>
          </a:p>
          <a:p>
            <a:pPr indent="450215" algn="just"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РЕГБИ </a:t>
            </a:r>
          </a:p>
          <a:p>
            <a:pPr indent="450215" algn="just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ГАНДБОЛ</a:t>
            </a:r>
            <a:endParaRPr lang="ru-RU" sz="16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3F0EE12-0958-4FE0-9780-49022162C510}"/>
              </a:ext>
            </a:extLst>
          </p:cNvPr>
          <p:cNvSpPr/>
          <p:nvPr/>
        </p:nvSpPr>
        <p:spPr>
          <a:xfrm>
            <a:off x="7284587" y="3634693"/>
            <a:ext cx="43291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TimesNewRomanPSMT"/>
                <a:ea typeface="Calibri" panose="020F0502020204030204" pitchFamily="34" charset="0"/>
              </a:rPr>
              <a:t>Укрепление</a:t>
            </a:r>
            <a:r>
              <a:rPr lang="ru-RU" sz="1600" dirty="0">
                <a:solidFill>
                  <a:srgbClr val="002060"/>
                </a:solidFill>
                <a:latin typeface="TimesNewRomanPSMT"/>
                <a:ea typeface="Calibri" panose="020F0502020204030204" pitchFamily="34" charset="0"/>
              </a:rPr>
              <a:t> взаимодействий между общеобразовательными организациями и партнёрами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19CFDA9-7A42-451E-B40B-2D2A08A7485E}"/>
              </a:ext>
            </a:extLst>
          </p:cNvPr>
          <p:cNvSpPr/>
          <p:nvPr/>
        </p:nvSpPr>
        <p:spPr>
          <a:xfrm>
            <a:off x="7284588" y="4651168"/>
            <a:ext cx="43291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TimesNewRomanPSMT"/>
                <a:ea typeface="Calibri" panose="020F0502020204030204" pitchFamily="34" charset="0"/>
              </a:rPr>
              <a:t>Определение</a:t>
            </a:r>
            <a:r>
              <a:rPr lang="ru-RU" sz="1600" dirty="0">
                <a:solidFill>
                  <a:srgbClr val="002060"/>
                </a:solidFill>
                <a:latin typeface="TimesNewRomanPSMT"/>
                <a:ea typeface="Calibri" panose="020F0502020204030204" pitchFamily="34" charset="0"/>
              </a:rPr>
              <a:t> лучших команд образовательных организаций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C653333-EC37-4FF3-BB36-28994FAE271A}"/>
              </a:ext>
            </a:extLst>
          </p:cNvPr>
          <p:cNvSpPr/>
          <p:nvPr/>
        </p:nvSpPr>
        <p:spPr>
          <a:xfrm>
            <a:off x="7378850" y="5754584"/>
            <a:ext cx="44272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TimesNewRomanPSMT"/>
                <a:ea typeface="Calibri" panose="020F0502020204030204" pitchFamily="34" charset="0"/>
              </a:rPr>
              <a:t>Подготовка</a:t>
            </a:r>
            <a:r>
              <a:rPr lang="ru-RU" sz="1600" dirty="0">
                <a:solidFill>
                  <a:srgbClr val="002060"/>
                </a:solidFill>
                <a:latin typeface="TimesNewRomanPSMT"/>
                <a:ea typeface="Calibri" panose="020F0502020204030204" pitchFamily="34" charset="0"/>
              </a:rPr>
              <a:t> к участию во Всероссийских и Международных Соревнованиях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6D9F5F-D45C-4E6E-8DE9-4BA1B56B6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725" y="110350"/>
            <a:ext cx="3381617" cy="795279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AB77337-FE99-4D6B-9B15-D5ACBD2DBE6D}"/>
              </a:ext>
            </a:extLst>
          </p:cNvPr>
          <p:cNvSpPr/>
          <p:nvPr/>
        </p:nvSpPr>
        <p:spPr>
          <a:xfrm>
            <a:off x="5863051" y="-11213"/>
            <a:ext cx="30315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2019 год</a:t>
            </a:r>
          </a:p>
        </p:txBody>
      </p:sp>
    </p:spTree>
    <p:extLst>
      <p:ext uri="{BB962C8B-B14F-4D97-AF65-F5344CB8AC3E}">
        <p14:creationId xmlns:p14="http://schemas.microsoft.com/office/powerpoint/2010/main" val="3202997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A73E6D-FF40-4416-A354-5AC80CE8D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70" y="2131512"/>
            <a:ext cx="4437777" cy="4628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1D46C161-53BC-42AF-9363-7B451D764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332" y="1039200"/>
            <a:ext cx="6690056" cy="1393126"/>
          </a:xfrm>
        </p:spPr>
        <p:txBody>
          <a:bodyPr/>
          <a:lstStyle/>
          <a:p>
            <a:r>
              <a:rPr lang="ru-RU" sz="3200" b="1" dirty="0"/>
              <a:t>ОЖИДАЕМЫЕ РЕЗУЛЬТАТЫ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23AF165-DBF4-46B4-A9A8-5F75C4C373E6}"/>
              </a:ext>
            </a:extLst>
          </p:cNvPr>
          <p:cNvSpPr/>
          <p:nvPr/>
        </p:nvSpPr>
        <p:spPr>
          <a:xfrm>
            <a:off x="4091606" y="2370014"/>
            <a:ext cx="7130658" cy="3755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ДОЛИ ОБУЧАЮЩИХСЯ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СИСТЕМАТИЧЕСКИ ЗАНИМАЮЩИХСЯ ФИЗИЧЕСКОЙ КУЛЬТУРОЙ И СПОРТОМ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80% 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ДОЛИ СУБЪЕКТОВ РФ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УЧАСТВУЮЩИХ В ПРЕЗИДЕНТСКИХ СОСТЯЗАНИЯХ И ПРЕЗИДЕНТСКИХ СПОРТИВНЫХ ИГРАХ НА ВСЕХ ЭТАПАХ 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ЧИСЛЕННОСТИ ОБУЧАЮЩИХСЯ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ВЫПОЛНИВШИХ НОРМАТИВЫ ВФСК «ГОТОВ К ТРУДУ И ОБОРОНЕ» (ГТО) 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СОСТАВА ПЕДАГОГИЧЕСКИХ КАДРОВ,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ОБОБЩАЮЩИХ И РАСПРОСТРАНЯЮЩИХ ИННОВАЦИОННЫЙ ОПЫТ РАБОТЫ ШСК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D2B3537-7E70-4BFD-BF84-FC0C21E18C0E}"/>
              </a:ext>
            </a:extLst>
          </p:cNvPr>
          <p:cNvGrpSpPr/>
          <p:nvPr/>
        </p:nvGrpSpPr>
        <p:grpSpPr>
          <a:xfrm>
            <a:off x="0" y="0"/>
            <a:ext cx="12191999" cy="1675110"/>
            <a:chOff x="0" y="0"/>
            <a:chExt cx="12191999" cy="167511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EDF79AE-E6B7-425A-9D50-AF360A1C1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191999" cy="1249639"/>
            </a:xfrm>
            <a:prstGeom prst="rect">
              <a:avLst/>
            </a:prstGeom>
          </p:spPr>
        </p:pic>
        <p:pic>
          <p:nvPicPr>
            <p:cNvPr id="8" name="Picture 4" descr="http://www.fitness-seminar.ru/sportclub/SHSK.png">
              <a:extLst>
                <a:ext uri="{FF2B5EF4-FFF2-40B4-BE49-F238E27FC236}">
                  <a16:creationId xmlns:a16="http://schemas.microsoft.com/office/drawing/2014/main" id="{D4E6C88C-0AE8-49F7-A4D4-911DD8F79B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1503" y="929295"/>
              <a:ext cx="1081523" cy="745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3E54B43-5634-4CB4-BAE8-B1CD5180987F}"/>
              </a:ext>
            </a:extLst>
          </p:cNvPr>
          <p:cNvSpPr/>
          <p:nvPr/>
        </p:nvSpPr>
        <p:spPr>
          <a:xfrm>
            <a:off x="275670" y="2131511"/>
            <a:ext cx="3263452" cy="923330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2020 год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6E7D010-40DA-4C5F-B0FD-7A8DB0231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31" y="1376919"/>
            <a:ext cx="2055071" cy="94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657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710</TotalTime>
  <Words>851</Words>
  <Application>Microsoft Office PowerPoint</Application>
  <PresentationFormat>Широкоэкранный</PresentationFormat>
  <Paragraphs>124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Arial</vt:lpstr>
      <vt:lpstr>Arial Black</vt:lpstr>
      <vt:lpstr>Calibri</vt:lpstr>
      <vt:lpstr>Century Gothic</vt:lpstr>
      <vt:lpstr>Times New Roman</vt:lpstr>
      <vt:lpstr>TimesNewRomanPSMT</vt:lpstr>
      <vt:lpstr>Wingdings</vt:lpstr>
      <vt:lpstr>Wingdings 3</vt:lpstr>
      <vt:lpstr>Совет директоров</vt:lpstr>
      <vt:lpstr>Презентация PowerPoint</vt:lpstr>
      <vt:lpstr>ЗАКОНОДАТЕЛЬНЫЕ АСПЕКТЫ</vt:lpstr>
      <vt:lpstr>ЗАСЕДАНИЕ СОВЕТА ПРИ ПРЕЗИДЕНТЕ РОССИЙСКОЙ ФЕДЕРАЦИИ ПО РАЗВИТИЮ ФИЗИЧЕСКОЙ КУЛЬТУРЫ И СПОРТА</vt:lpstr>
      <vt:lpstr> СОЗДАНИЕ В ОБЩЕОБРАЗОВАТЕЛЬНЫХ ОРГАНИЗАЦИЯХ,   РАСПОЛОЖЕННЫХ В СЕЛЬСКОЙ МЕСТНОСТИ,  УСЛОВИЙ ДЛЯ ЗАНЯТИЯ ФИЗИЧЕСКОЙ КУЛЬТУРОЙ И СПОРТОМ </vt:lpstr>
      <vt:lpstr>Презентация PowerPoint</vt:lpstr>
      <vt:lpstr>НАПРАВЛЕНИЯ РАЗВИТИЯ ШСК</vt:lpstr>
      <vt:lpstr>ОСНОВНЫЕ МЕРОПРИЯТИЯ </vt:lpstr>
      <vt:lpstr>ВСЕРОССИЙСКИЕ   ШКОЛЬНЫЕ СПОРТИВНЫЕ ЛИГИ </vt:lpstr>
      <vt:lpstr>ОЖИДАЕМЫЕ РЕЗУЛЬТАТЫ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«Развитие школьных спортивных клубов и школьных спортивных лиг»</dc:title>
  <dc:creator>Наталья</dc:creator>
  <cp:lastModifiedBy>Наталья</cp:lastModifiedBy>
  <cp:revision>78</cp:revision>
  <cp:lastPrinted>2019-05-30T13:26:35Z</cp:lastPrinted>
  <dcterms:created xsi:type="dcterms:W3CDTF">2019-05-28T14:30:20Z</dcterms:created>
  <dcterms:modified xsi:type="dcterms:W3CDTF">2019-05-30T13:58:52Z</dcterms:modified>
</cp:coreProperties>
</file>