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5"/>
  </p:notesMasterIdLst>
  <p:sldIdLst>
    <p:sldId id="256" r:id="rId2"/>
    <p:sldId id="267" r:id="rId3"/>
    <p:sldId id="299" r:id="rId4"/>
    <p:sldId id="301" r:id="rId5"/>
    <p:sldId id="300" r:id="rId6"/>
    <p:sldId id="306" r:id="rId7"/>
    <p:sldId id="298" r:id="rId8"/>
    <p:sldId id="302" r:id="rId9"/>
    <p:sldId id="303" r:id="rId10"/>
    <p:sldId id="260" r:id="rId11"/>
    <p:sldId id="304" r:id="rId12"/>
    <p:sldId id="286" r:id="rId13"/>
    <p:sldId id="30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rbel" panose="020B0503020204020204" pitchFamily="34" charset="0"/>
      <p:regular r:id="rId22"/>
      <p:bold r:id="rId23"/>
      <p:italic r:id="rId24"/>
      <p:boldItalic r:id="rId25"/>
    </p:embeddedFont>
    <p:embeddedFont>
      <p:font typeface="Museo Sans Cyrl 300" panose="02000000000000000000" pitchFamily="2" charset="-52"/>
      <p:regular r:id="rId26"/>
    </p:embeddedFont>
    <p:embeddedFont>
      <p:font typeface="Arial Unicode MS" panose="020B0604020202020204" pitchFamily="34" charset="-128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DecimaMonoPro" panose="02000509000000020004" pitchFamily="50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D97267"/>
    <a:srgbClr val="FF1207"/>
    <a:srgbClr val="618197"/>
    <a:srgbClr val="9B7362"/>
    <a:srgbClr val="8D6374"/>
    <a:srgbClr val="A7B789"/>
    <a:srgbClr val="92A9B9"/>
    <a:srgbClr val="9BAF68"/>
    <a:srgbClr val="70B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57" autoAdjust="0"/>
    <p:restoredTop sz="94291" autoAdjust="0"/>
  </p:normalViewPr>
  <p:slideViewPr>
    <p:cSldViewPr snapToGrid="0">
      <p:cViewPr varScale="1">
        <p:scale>
          <a:sx n="82" d="100"/>
          <a:sy n="82" d="100"/>
        </p:scale>
        <p:origin x="8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270150281479376"/>
          <c:y val="2.49216493315218E-2"/>
          <c:w val="0.5572984971852063"/>
          <c:h val="0.815879140169203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полностью удовлетворены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Cyrl 300" panose="020000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единственный источник активности</c:v>
                </c:pt>
                <c:pt idx="1">
                  <c:v>один из вариантов активности</c:v>
                </c:pt>
                <c:pt idx="2">
                  <c:v>спортсмены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18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96-4EA2-8A82-F74BF484EC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частино удовлетворены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Cyrl 300" panose="020000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единственный источник активности</c:v>
                </c:pt>
                <c:pt idx="1">
                  <c:v>один из вариантов активности</c:v>
                </c:pt>
                <c:pt idx="2">
                  <c:v>спортсмены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46</c:v>
                </c:pt>
                <c:pt idx="1">
                  <c:v>16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96-4EA2-8A82-F74BF484EC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невполне удовлетворены</c:v>
                </c:pt>
              </c:strCache>
            </c:strRef>
          </c:tx>
          <c:spPr>
            <a:solidFill>
              <a:srgbClr val="D9726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Cyrl 300" panose="020000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единственный источник активности</c:v>
                </c:pt>
                <c:pt idx="1">
                  <c:v>один из вариантов активности</c:v>
                </c:pt>
                <c:pt idx="2">
                  <c:v>спортсмены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23</c:v>
                </c:pt>
                <c:pt idx="1">
                  <c:v>34</c:v>
                </c:pt>
                <c:pt idx="2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96-4EA2-8A82-F74BF484EC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абсолютно не удовлетворены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useo Sans Cyrl 300" panose="02000000000000000000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единственный источник активности</c:v>
                </c:pt>
                <c:pt idx="1">
                  <c:v>один из вариантов активности</c:v>
                </c:pt>
                <c:pt idx="2">
                  <c:v>спортсмены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13</c:v>
                </c:pt>
                <c:pt idx="1">
                  <c:v>41</c:v>
                </c:pt>
                <c:pt idx="2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96-4EA2-8A82-F74BF484E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0156144"/>
        <c:axId val="520157456"/>
      </c:barChart>
      <c:catAx>
        <c:axId val="52015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300" panose="02000000000000000000" pitchFamily="2" charset="-52"/>
                <a:ea typeface="+mn-ea"/>
                <a:cs typeface="+mn-cs"/>
              </a:defRPr>
            </a:pPr>
            <a:endParaRPr lang="ru-RU"/>
          </a:p>
        </c:txPr>
        <c:crossAx val="520157456"/>
        <c:crosses val="autoZero"/>
        <c:auto val="1"/>
        <c:lblAlgn val="ctr"/>
        <c:lblOffset val="100"/>
        <c:noMultiLvlLbl val="0"/>
      </c:catAx>
      <c:valAx>
        <c:axId val="520157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201561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1.4778789370078727E-2"/>
          <c:y val="0.83566696541724228"/>
          <c:w val="0.97512992125984266"/>
          <c:h val="0.15027058810097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useo Sans Cyrl 300" panose="02000000000000000000" pitchFamily="2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Relationship Id="rId5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image" Target="../media/image13.jpg"/><Relationship Id="rId5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2CBBD7-DC88-43E4-AFE4-298F68656E4B}" type="doc">
      <dgm:prSet loTypeId="urn:microsoft.com/office/officeart/2005/8/layout/vList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602922DF-C268-4975-9242-B6E2ABC58D60}">
      <dgm:prSet/>
      <dgm:spPr/>
      <dgm:t>
        <a:bodyPr/>
        <a:lstStyle/>
        <a:p>
          <a:pPr marL="541338" indent="0" algn="l" rtl="0">
            <a:tabLst>
              <a:tab pos="354013" algn="l"/>
            </a:tabLst>
          </a:pPr>
          <a:r>
            <a:rPr lang="ru-RU" b="1" i="0" dirty="0" smtClean="0">
              <a:latin typeface="Museo Sans Cyrl 300" panose="02000000000000000000" pitchFamily="2" charset="-52"/>
            </a:rPr>
            <a:t>НОВАЯ ЦИФРОВАЯ КУЛЬТУРА</a:t>
          </a:r>
          <a:endParaRPr lang="ru-RU" dirty="0">
            <a:latin typeface="Museo Sans Cyrl 300" panose="02000000000000000000" pitchFamily="2" charset="-52"/>
          </a:endParaRPr>
        </a:p>
      </dgm:t>
    </dgm:pt>
    <dgm:pt modelId="{051A447F-4302-4FE5-AFD1-4364DF890909}" type="parTrans" cxnId="{CC4FC40F-1CFF-4791-8430-B91D2F9B4131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B1D542AB-52E3-478F-8B54-6C930FDFC030}" type="sibTrans" cxnId="{CC4FC40F-1CFF-4791-8430-B91D2F9B4131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E3AFEEC8-03A8-4883-B884-343125D64138}">
      <dgm:prSet/>
      <dgm:spPr/>
      <dgm:t>
        <a:bodyPr/>
        <a:lstStyle/>
        <a:p>
          <a:pPr marL="541338" indent="0" algn="l" rtl="0"/>
          <a:r>
            <a:rPr lang="ru-RU" b="1" i="0" dirty="0" smtClean="0">
              <a:latin typeface="Museo Sans Cyrl 300" panose="02000000000000000000" pitchFamily="2" charset="-52"/>
            </a:rPr>
            <a:t>ПЕРЕОСМЫСЛЕНИЕ ОБРАЗОВАТЕЛЬНЫХ РЕЗУЛЬТАТОВ</a:t>
          </a:r>
          <a:endParaRPr lang="ru-RU" dirty="0">
            <a:latin typeface="Museo Sans Cyrl 300" panose="02000000000000000000" pitchFamily="2" charset="-52"/>
          </a:endParaRPr>
        </a:p>
      </dgm:t>
    </dgm:pt>
    <dgm:pt modelId="{E931138C-BE14-41F8-BECA-B263F50BB915}" type="parTrans" cxnId="{99E32A99-A1DF-4734-878D-155B0668C79F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36664244-B0A8-42CA-90BC-3ACA1A44F792}" type="sibTrans" cxnId="{99E32A99-A1DF-4734-878D-155B0668C79F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3F43C4D6-2C76-4841-BF8F-AE228243E6D1}">
      <dgm:prSet/>
      <dgm:spPr/>
      <dgm:t>
        <a:bodyPr/>
        <a:lstStyle/>
        <a:p>
          <a:pPr marL="541338" indent="0" algn="l" rtl="0"/>
          <a:r>
            <a:rPr lang="ru-RU" b="1" i="0" dirty="0" smtClean="0">
              <a:latin typeface="Museo Sans Cyrl 300" panose="02000000000000000000" pitchFamily="2" charset="-52"/>
            </a:rPr>
            <a:t>ЗДОРОВЬЕСБЕРЕЖЕНИЕ</a:t>
          </a:r>
          <a:endParaRPr lang="ru-RU" dirty="0">
            <a:latin typeface="Museo Sans Cyrl 300" panose="02000000000000000000" pitchFamily="2" charset="-52"/>
          </a:endParaRPr>
        </a:p>
      </dgm:t>
    </dgm:pt>
    <dgm:pt modelId="{E22CB207-6D99-4D01-891B-17D56339A060}" type="parTrans" cxnId="{420F6A77-3C6D-4D21-BAE4-2FD344C8A5F8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B64F6F97-ABD5-4D31-83B8-6D1A3BFE27E9}" type="sibTrans" cxnId="{420F6A77-3C6D-4D21-BAE4-2FD344C8A5F8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C4604133-287B-473E-859B-CDF0531DD48D}">
      <dgm:prSet/>
      <dgm:spPr/>
      <dgm:t>
        <a:bodyPr/>
        <a:lstStyle/>
        <a:p>
          <a:pPr marL="541338" indent="0" algn="l" rtl="0"/>
          <a:r>
            <a:rPr lang="ru-RU" b="1" i="0" dirty="0" smtClean="0">
              <a:latin typeface="Museo Sans Cyrl 300" panose="02000000000000000000" pitchFamily="2" charset="-52"/>
            </a:rPr>
            <a:t>ИНДИВИДУАЛИЗАЦИЯ ФИЗИЧЕСКИХ </a:t>
          </a:r>
          <a:r>
            <a:rPr lang="ru-RU" b="1" i="0" dirty="0" smtClean="0">
              <a:latin typeface="Museo Sans Cyrl 300" panose="02000000000000000000" pitchFamily="2" charset="-52"/>
            </a:rPr>
            <a:t>НАГРУЗОК</a:t>
          </a:r>
          <a:endParaRPr lang="ru-RU" dirty="0">
            <a:latin typeface="Museo Sans Cyrl 300" panose="02000000000000000000" pitchFamily="2" charset="-52"/>
          </a:endParaRPr>
        </a:p>
      </dgm:t>
    </dgm:pt>
    <dgm:pt modelId="{15BB3074-AF03-4E7E-8D45-431FF06A407F}" type="parTrans" cxnId="{8E58EF92-EBC6-4D28-BAB6-8947810E7227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B50B2EE5-AE96-4468-9FDF-C58E29FFFE33}" type="sibTrans" cxnId="{8E58EF92-EBC6-4D28-BAB6-8947810E7227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068525F1-201E-46AE-878E-215C775801A6}">
      <dgm:prSet/>
      <dgm:spPr/>
      <dgm:t>
        <a:bodyPr/>
        <a:lstStyle/>
        <a:p>
          <a:pPr marL="541338" indent="0" algn="l" rtl="0"/>
          <a:r>
            <a:rPr lang="ru-RU" b="1" i="0" dirty="0" smtClean="0">
              <a:latin typeface="Museo Sans Cyrl 300" panose="02000000000000000000" pitchFamily="2" charset="-52"/>
            </a:rPr>
            <a:t>НОВАЯ ПЕРЦЕПЦИЯ ФИЗИЧЕСКОЙ АКТИВНОСТИ</a:t>
          </a:r>
          <a:endParaRPr lang="ru-RU" dirty="0">
            <a:latin typeface="Museo Sans Cyrl 300" panose="02000000000000000000" pitchFamily="2" charset="-52"/>
          </a:endParaRPr>
        </a:p>
      </dgm:t>
    </dgm:pt>
    <dgm:pt modelId="{DA53B8D9-4B9D-45FC-A28E-F3BF8D86F47B}" type="parTrans" cxnId="{8CC0C4CA-26CD-4705-8DCF-ED8347840D74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86981836-3F3F-45E8-A5A4-14296BFB5CB3}" type="sibTrans" cxnId="{8CC0C4CA-26CD-4705-8DCF-ED8347840D74}">
      <dgm:prSet/>
      <dgm:spPr/>
      <dgm:t>
        <a:bodyPr/>
        <a:lstStyle/>
        <a:p>
          <a:endParaRPr lang="ru-RU">
            <a:latin typeface="Museo Sans Cyrl 300" panose="02000000000000000000" pitchFamily="2" charset="-52"/>
          </a:endParaRPr>
        </a:p>
      </dgm:t>
    </dgm:pt>
    <dgm:pt modelId="{6B68AA3C-3F34-40CD-9C43-723FDC573274}" type="pres">
      <dgm:prSet presAssocID="{562CBBD7-DC88-43E4-AFE4-298F68656E4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C6D007-3720-4879-BDCE-0CFDD3F8E1ED}" type="pres">
      <dgm:prSet presAssocID="{602922DF-C268-4975-9242-B6E2ABC58D60}" presName="composite" presStyleCnt="0"/>
      <dgm:spPr/>
      <dgm:t>
        <a:bodyPr/>
        <a:lstStyle/>
        <a:p>
          <a:endParaRPr lang="ru-RU"/>
        </a:p>
      </dgm:t>
    </dgm:pt>
    <dgm:pt modelId="{F2C1DC4F-D091-4524-8692-5C288570CADF}" type="pres">
      <dgm:prSet presAssocID="{602922DF-C268-4975-9242-B6E2ABC58D60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75110BE-F5AD-42A0-A0C8-46BEF6699E7C}" type="pres">
      <dgm:prSet presAssocID="{602922DF-C268-4975-9242-B6E2ABC58D60}" presName="txShp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9B44010B-E576-4219-95FD-40A135928C18}" type="pres">
      <dgm:prSet presAssocID="{B1D542AB-52E3-478F-8B54-6C930FDFC030}" presName="spacing" presStyleCnt="0"/>
      <dgm:spPr/>
      <dgm:t>
        <a:bodyPr/>
        <a:lstStyle/>
        <a:p>
          <a:endParaRPr lang="ru-RU"/>
        </a:p>
      </dgm:t>
    </dgm:pt>
    <dgm:pt modelId="{728E8A04-60A9-4E37-B5FA-325E4280F89B}" type="pres">
      <dgm:prSet presAssocID="{E3AFEEC8-03A8-4883-B884-343125D64138}" presName="composite" presStyleCnt="0"/>
      <dgm:spPr/>
      <dgm:t>
        <a:bodyPr/>
        <a:lstStyle/>
        <a:p>
          <a:endParaRPr lang="ru-RU"/>
        </a:p>
      </dgm:t>
    </dgm:pt>
    <dgm:pt modelId="{7F71E5AB-84FE-4754-AE51-9C95A2720461}" type="pres">
      <dgm:prSet presAssocID="{E3AFEEC8-03A8-4883-B884-343125D64138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E6D88C5A-07EA-4F34-B095-1B71E8480FBA}" type="pres">
      <dgm:prSet presAssocID="{E3AFEEC8-03A8-4883-B884-343125D64138}" presName="txShp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12B937EC-17B8-40F7-A589-EB5765D46B1E}" type="pres">
      <dgm:prSet presAssocID="{36664244-B0A8-42CA-90BC-3ACA1A44F792}" presName="spacing" presStyleCnt="0"/>
      <dgm:spPr/>
      <dgm:t>
        <a:bodyPr/>
        <a:lstStyle/>
        <a:p>
          <a:endParaRPr lang="ru-RU"/>
        </a:p>
      </dgm:t>
    </dgm:pt>
    <dgm:pt modelId="{048D0041-B55F-4309-A37E-329A51140804}" type="pres">
      <dgm:prSet presAssocID="{3F43C4D6-2C76-4841-BF8F-AE228243E6D1}" presName="composite" presStyleCnt="0"/>
      <dgm:spPr/>
      <dgm:t>
        <a:bodyPr/>
        <a:lstStyle/>
        <a:p>
          <a:endParaRPr lang="ru-RU"/>
        </a:p>
      </dgm:t>
    </dgm:pt>
    <dgm:pt modelId="{FD336526-0D38-40AB-BBDA-B98A91517DFD}" type="pres">
      <dgm:prSet presAssocID="{3F43C4D6-2C76-4841-BF8F-AE228243E6D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1D40C22A-0115-49FD-8711-ED593989C631}" type="pres">
      <dgm:prSet presAssocID="{3F43C4D6-2C76-4841-BF8F-AE228243E6D1}" presName="txShp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C866B658-7682-4B9C-98A6-911AC0A0A4CA}" type="pres">
      <dgm:prSet presAssocID="{B64F6F97-ABD5-4D31-83B8-6D1A3BFE27E9}" presName="spacing" presStyleCnt="0"/>
      <dgm:spPr/>
      <dgm:t>
        <a:bodyPr/>
        <a:lstStyle/>
        <a:p>
          <a:endParaRPr lang="ru-RU"/>
        </a:p>
      </dgm:t>
    </dgm:pt>
    <dgm:pt modelId="{2CB27BCA-E41F-421D-9DFF-933F15AAB0E8}" type="pres">
      <dgm:prSet presAssocID="{C4604133-287B-473E-859B-CDF0531DD48D}" presName="composite" presStyleCnt="0"/>
      <dgm:spPr/>
      <dgm:t>
        <a:bodyPr/>
        <a:lstStyle/>
        <a:p>
          <a:endParaRPr lang="ru-RU"/>
        </a:p>
      </dgm:t>
    </dgm:pt>
    <dgm:pt modelId="{8878B2BD-809A-4561-8ADF-1C6295F3B4FD}" type="pres">
      <dgm:prSet presAssocID="{C4604133-287B-473E-859B-CDF0531DD48D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C618F1C-C4F3-4C82-8589-FE7D33FAC1F9}" type="pres">
      <dgm:prSet presAssocID="{C4604133-287B-473E-859B-CDF0531DD48D}" presName="txShp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8D5766A9-56CB-4B8C-8535-82D0604CE094}" type="pres">
      <dgm:prSet presAssocID="{B50B2EE5-AE96-4468-9FDF-C58E29FFFE33}" presName="spacing" presStyleCnt="0"/>
      <dgm:spPr/>
      <dgm:t>
        <a:bodyPr/>
        <a:lstStyle/>
        <a:p>
          <a:endParaRPr lang="ru-RU"/>
        </a:p>
      </dgm:t>
    </dgm:pt>
    <dgm:pt modelId="{B838DB7C-4D17-42A8-85C5-3C520849BB4C}" type="pres">
      <dgm:prSet presAssocID="{068525F1-201E-46AE-878E-215C775801A6}" presName="composite" presStyleCnt="0"/>
      <dgm:spPr/>
      <dgm:t>
        <a:bodyPr/>
        <a:lstStyle/>
        <a:p>
          <a:endParaRPr lang="ru-RU"/>
        </a:p>
      </dgm:t>
    </dgm:pt>
    <dgm:pt modelId="{A5FA3CEC-CAD3-4F8B-944A-2323A7009E77}" type="pres">
      <dgm:prSet presAssocID="{068525F1-201E-46AE-878E-215C775801A6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</dgm:pt>
    <dgm:pt modelId="{075A2695-759E-47F3-AEEE-945468262BD3}" type="pres">
      <dgm:prSet presAssocID="{068525F1-201E-46AE-878E-215C775801A6}" presName="txShp" presStyleLbl="node1" presStyleIdx="4" presStyleCnt="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25C4F94-F9DD-47A0-A01D-84951D6193F2}" type="presOf" srcId="{068525F1-201E-46AE-878E-215C775801A6}" destId="{075A2695-759E-47F3-AEEE-945468262BD3}" srcOrd="0" destOrd="0" presId="urn:microsoft.com/office/officeart/2005/8/layout/vList3"/>
    <dgm:cxn modelId="{8E58EF92-EBC6-4D28-BAB6-8947810E7227}" srcId="{562CBBD7-DC88-43E4-AFE4-298F68656E4B}" destId="{C4604133-287B-473E-859B-CDF0531DD48D}" srcOrd="3" destOrd="0" parTransId="{15BB3074-AF03-4E7E-8D45-431FF06A407F}" sibTransId="{B50B2EE5-AE96-4468-9FDF-C58E29FFFE33}"/>
    <dgm:cxn modelId="{BF035BC9-2EDE-4A5C-BA0D-21132D1A0B88}" type="presOf" srcId="{562CBBD7-DC88-43E4-AFE4-298F68656E4B}" destId="{6B68AA3C-3F34-40CD-9C43-723FDC573274}" srcOrd="0" destOrd="0" presId="urn:microsoft.com/office/officeart/2005/8/layout/vList3"/>
    <dgm:cxn modelId="{4EF5AD56-329B-4980-BFFD-ACD4E75A9CD3}" type="presOf" srcId="{3F43C4D6-2C76-4841-BF8F-AE228243E6D1}" destId="{1D40C22A-0115-49FD-8711-ED593989C631}" srcOrd="0" destOrd="0" presId="urn:microsoft.com/office/officeart/2005/8/layout/vList3"/>
    <dgm:cxn modelId="{99E32A99-A1DF-4734-878D-155B0668C79F}" srcId="{562CBBD7-DC88-43E4-AFE4-298F68656E4B}" destId="{E3AFEEC8-03A8-4883-B884-343125D64138}" srcOrd="1" destOrd="0" parTransId="{E931138C-BE14-41F8-BECA-B263F50BB915}" sibTransId="{36664244-B0A8-42CA-90BC-3ACA1A44F792}"/>
    <dgm:cxn modelId="{8CC0C4CA-26CD-4705-8DCF-ED8347840D74}" srcId="{562CBBD7-DC88-43E4-AFE4-298F68656E4B}" destId="{068525F1-201E-46AE-878E-215C775801A6}" srcOrd="4" destOrd="0" parTransId="{DA53B8D9-4B9D-45FC-A28E-F3BF8D86F47B}" sibTransId="{86981836-3F3F-45E8-A5A4-14296BFB5CB3}"/>
    <dgm:cxn modelId="{277FF0D8-4189-4D6F-93B3-ECFB41467115}" type="presOf" srcId="{602922DF-C268-4975-9242-B6E2ABC58D60}" destId="{375110BE-F5AD-42A0-A0C8-46BEF6699E7C}" srcOrd="0" destOrd="0" presId="urn:microsoft.com/office/officeart/2005/8/layout/vList3"/>
    <dgm:cxn modelId="{CC4FC40F-1CFF-4791-8430-B91D2F9B4131}" srcId="{562CBBD7-DC88-43E4-AFE4-298F68656E4B}" destId="{602922DF-C268-4975-9242-B6E2ABC58D60}" srcOrd="0" destOrd="0" parTransId="{051A447F-4302-4FE5-AFD1-4364DF890909}" sibTransId="{B1D542AB-52E3-478F-8B54-6C930FDFC030}"/>
    <dgm:cxn modelId="{86B0C919-3A7E-4263-9D94-101F003F3111}" type="presOf" srcId="{C4604133-287B-473E-859B-CDF0531DD48D}" destId="{5C618F1C-C4F3-4C82-8589-FE7D33FAC1F9}" srcOrd="0" destOrd="0" presId="urn:microsoft.com/office/officeart/2005/8/layout/vList3"/>
    <dgm:cxn modelId="{596195B6-B162-4DFA-BCB2-400DF829CC09}" type="presOf" srcId="{E3AFEEC8-03A8-4883-B884-343125D64138}" destId="{E6D88C5A-07EA-4F34-B095-1B71E8480FBA}" srcOrd="0" destOrd="0" presId="urn:microsoft.com/office/officeart/2005/8/layout/vList3"/>
    <dgm:cxn modelId="{420F6A77-3C6D-4D21-BAE4-2FD344C8A5F8}" srcId="{562CBBD7-DC88-43E4-AFE4-298F68656E4B}" destId="{3F43C4D6-2C76-4841-BF8F-AE228243E6D1}" srcOrd="2" destOrd="0" parTransId="{E22CB207-6D99-4D01-891B-17D56339A060}" sibTransId="{B64F6F97-ABD5-4D31-83B8-6D1A3BFE27E9}"/>
    <dgm:cxn modelId="{19EFC943-2F18-4C9D-B5C4-885ACBFC0715}" type="presParOf" srcId="{6B68AA3C-3F34-40CD-9C43-723FDC573274}" destId="{29C6D007-3720-4879-BDCE-0CFDD3F8E1ED}" srcOrd="0" destOrd="0" presId="urn:microsoft.com/office/officeart/2005/8/layout/vList3"/>
    <dgm:cxn modelId="{C7D5C03B-D8C3-4827-85A1-18C10DED8404}" type="presParOf" srcId="{29C6D007-3720-4879-BDCE-0CFDD3F8E1ED}" destId="{F2C1DC4F-D091-4524-8692-5C288570CADF}" srcOrd="0" destOrd="0" presId="urn:microsoft.com/office/officeart/2005/8/layout/vList3"/>
    <dgm:cxn modelId="{17330458-9AFA-4F1E-BDE5-EFEC429CB9FE}" type="presParOf" srcId="{29C6D007-3720-4879-BDCE-0CFDD3F8E1ED}" destId="{375110BE-F5AD-42A0-A0C8-46BEF6699E7C}" srcOrd="1" destOrd="0" presId="urn:microsoft.com/office/officeart/2005/8/layout/vList3"/>
    <dgm:cxn modelId="{3DE23320-A612-4AB5-91FC-E76B80FA0237}" type="presParOf" srcId="{6B68AA3C-3F34-40CD-9C43-723FDC573274}" destId="{9B44010B-E576-4219-95FD-40A135928C18}" srcOrd="1" destOrd="0" presId="urn:microsoft.com/office/officeart/2005/8/layout/vList3"/>
    <dgm:cxn modelId="{2FA1763F-AAC3-470A-BEC4-7C82351B7F1A}" type="presParOf" srcId="{6B68AA3C-3F34-40CD-9C43-723FDC573274}" destId="{728E8A04-60A9-4E37-B5FA-325E4280F89B}" srcOrd="2" destOrd="0" presId="urn:microsoft.com/office/officeart/2005/8/layout/vList3"/>
    <dgm:cxn modelId="{DC672939-1CC6-4791-B338-76ACA2C92355}" type="presParOf" srcId="{728E8A04-60A9-4E37-B5FA-325E4280F89B}" destId="{7F71E5AB-84FE-4754-AE51-9C95A2720461}" srcOrd="0" destOrd="0" presId="urn:microsoft.com/office/officeart/2005/8/layout/vList3"/>
    <dgm:cxn modelId="{AC547427-73F1-4905-B202-D9DC2C476054}" type="presParOf" srcId="{728E8A04-60A9-4E37-B5FA-325E4280F89B}" destId="{E6D88C5A-07EA-4F34-B095-1B71E8480FBA}" srcOrd="1" destOrd="0" presId="urn:microsoft.com/office/officeart/2005/8/layout/vList3"/>
    <dgm:cxn modelId="{BB9368E4-12E2-4C91-B6D5-6A22021A8503}" type="presParOf" srcId="{6B68AA3C-3F34-40CD-9C43-723FDC573274}" destId="{12B937EC-17B8-40F7-A589-EB5765D46B1E}" srcOrd="3" destOrd="0" presId="urn:microsoft.com/office/officeart/2005/8/layout/vList3"/>
    <dgm:cxn modelId="{BB0B8D42-16B7-4EA4-9585-5E914D2783BD}" type="presParOf" srcId="{6B68AA3C-3F34-40CD-9C43-723FDC573274}" destId="{048D0041-B55F-4309-A37E-329A51140804}" srcOrd="4" destOrd="0" presId="urn:microsoft.com/office/officeart/2005/8/layout/vList3"/>
    <dgm:cxn modelId="{DAB995D0-8022-4F1D-B272-BCF2C4A56B87}" type="presParOf" srcId="{048D0041-B55F-4309-A37E-329A51140804}" destId="{FD336526-0D38-40AB-BBDA-B98A91517DFD}" srcOrd="0" destOrd="0" presId="urn:microsoft.com/office/officeart/2005/8/layout/vList3"/>
    <dgm:cxn modelId="{37F52ECA-867D-40B4-9B0B-4CEA9F1A7253}" type="presParOf" srcId="{048D0041-B55F-4309-A37E-329A51140804}" destId="{1D40C22A-0115-49FD-8711-ED593989C631}" srcOrd="1" destOrd="0" presId="urn:microsoft.com/office/officeart/2005/8/layout/vList3"/>
    <dgm:cxn modelId="{7603A7E7-514E-40A0-AD23-494A017B173E}" type="presParOf" srcId="{6B68AA3C-3F34-40CD-9C43-723FDC573274}" destId="{C866B658-7682-4B9C-98A6-911AC0A0A4CA}" srcOrd="5" destOrd="0" presId="urn:microsoft.com/office/officeart/2005/8/layout/vList3"/>
    <dgm:cxn modelId="{B84996A2-E23F-4942-8D7C-9635201D019A}" type="presParOf" srcId="{6B68AA3C-3F34-40CD-9C43-723FDC573274}" destId="{2CB27BCA-E41F-421D-9DFF-933F15AAB0E8}" srcOrd="6" destOrd="0" presId="urn:microsoft.com/office/officeart/2005/8/layout/vList3"/>
    <dgm:cxn modelId="{D159EBA4-4915-4970-A43B-7544A16137A0}" type="presParOf" srcId="{2CB27BCA-E41F-421D-9DFF-933F15AAB0E8}" destId="{8878B2BD-809A-4561-8ADF-1C6295F3B4FD}" srcOrd="0" destOrd="0" presId="urn:microsoft.com/office/officeart/2005/8/layout/vList3"/>
    <dgm:cxn modelId="{70F55BB1-7087-4C13-9799-2E0D79DA8971}" type="presParOf" srcId="{2CB27BCA-E41F-421D-9DFF-933F15AAB0E8}" destId="{5C618F1C-C4F3-4C82-8589-FE7D33FAC1F9}" srcOrd="1" destOrd="0" presId="urn:microsoft.com/office/officeart/2005/8/layout/vList3"/>
    <dgm:cxn modelId="{C8AEEF90-5E32-4F02-AD65-0B97AEA21087}" type="presParOf" srcId="{6B68AA3C-3F34-40CD-9C43-723FDC573274}" destId="{8D5766A9-56CB-4B8C-8535-82D0604CE094}" srcOrd="7" destOrd="0" presId="urn:microsoft.com/office/officeart/2005/8/layout/vList3"/>
    <dgm:cxn modelId="{D44AE74B-F5F7-4CB3-9F6A-6C72AF9943B0}" type="presParOf" srcId="{6B68AA3C-3F34-40CD-9C43-723FDC573274}" destId="{B838DB7C-4D17-42A8-85C5-3C520849BB4C}" srcOrd="8" destOrd="0" presId="urn:microsoft.com/office/officeart/2005/8/layout/vList3"/>
    <dgm:cxn modelId="{C094E2EA-EE3F-46D2-8EA1-18D03124532B}" type="presParOf" srcId="{B838DB7C-4D17-42A8-85C5-3C520849BB4C}" destId="{A5FA3CEC-CAD3-4F8B-944A-2323A7009E77}" srcOrd="0" destOrd="0" presId="urn:microsoft.com/office/officeart/2005/8/layout/vList3"/>
    <dgm:cxn modelId="{DFB7DD6D-ED55-4150-B0FF-5ED5EBA82700}" type="presParOf" srcId="{B838DB7C-4D17-42A8-85C5-3C520849BB4C}" destId="{075A2695-759E-47F3-AEEE-945468262BD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8F4E7C-725E-4744-8F84-FFA63F5CD7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EA5FB-624A-4BA0-8A88-6EB13FF138C8}">
      <dgm:prSet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b="1" dirty="0" smtClean="0"/>
            <a:t>ОК8</a:t>
          </a:r>
          <a:r>
            <a:rPr lang="ru-RU" dirty="0" smtClean="0"/>
            <a:t> – ГОТОВНОСТЬ ПОДДЕРЖИВАТЬ ДОЛЖНЫЙ УРОВЕНЬ ФИЗИЧЕСКОЙ АКТИВНОСТИ, ОБЕСПЕЧИВАЮЩИЙ ПОЛНОЦЕННУЮ ДЕЯТЕЛЬНОСТЬ</a:t>
          </a:r>
          <a:endParaRPr lang="ru-RU" dirty="0"/>
        </a:p>
      </dgm:t>
    </dgm:pt>
    <dgm:pt modelId="{6B24D72C-0341-4927-B089-E5E635E47861}" type="parTrans" cxnId="{BC71439A-FFC7-45E1-A1BB-EF3B91BFFEB2}">
      <dgm:prSet/>
      <dgm:spPr/>
      <dgm:t>
        <a:bodyPr/>
        <a:lstStyle/>
        <a:p>
          <a:endParaRPr lang="ru-RU"/>
        </a:p>
      </dgm:t>
    </dgm:pt>
    <dgm:pt modelId="{6FC051FD-0895-4920-B90E-C45B3CF1CD9D}" type="sibTrans" cxnId="{BC71439A-FFC7-45E1-A1BB-EF3B91BFFEB2}">
      <dgm:prSet/>
      <dgm:spPr/>
      <dgm:t>
        <a:bodyPr/>
        <a:lstStyle/>
        <a:p>
          <a:endParaRPr lang="ru-RU"/>
        </a:p>
      </dgm:t>
    </dgm:pt>
    <dgm:pt modelId="{1F5F5B54-0636-475B-9122-3D55A1E99A9F}" type="pres">
      <dgm:prSet presAssocID="{898F4E7C-725E-4744-8F84-FFA63F5CD7DF}" presName="linear" presStyleCnt="0">
        <dgm:presLayoutVars>
          <dgm:animLvl val="lvl"/>
          <dgm:resizeHandles val="exact"/>
        </dgm:presLayoutVars>
      </dgm:prSet>
      <dgm:spPr/>
    </dgm:pt>
    <dgm:pt modelId="{6BED16C3-A232-4E10-B9A7-90D67E1A0761}" type="pres">
      <dgm:prSet presAssocID="{7BBEA5FB-624A-4BA0-8A88-6EB13FF138C8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C71439A-FFC7-45E1-A1BB-EF3B91BFFEB2}" srcId="{898F4E7C-725E-4744-8F84-FFA63F5CD7DF}" destId="{7BBEA5FB-624A-4BA0-8A88-6EB13FF138C8}" srcOrd="0" destOrd="0" parTransId="{6B24D72C-0341-4927-B089-E5E635E47861}" sibTransId="{6FC051FD-0895-4920-B90E-C45B3CF1CD9D}"/>
    <dgm:cxn modelId="{4646E0CF-7AD1-44E9-9C3A-4360EEC0E787}" type="presOf" srcId="{898F4E7C-725E-4744-8F84-FFA63F5CD7DF}" destId="{1F5F5B54-0636-475B-9122-3D55A1E99A9F}" srcOrd="0" destOrd="0" presId="urn:microsoft.com/office/officeart/2005/8/layout/vList2"/>
    <dgm:cxn modelId="{E14B13B1-FB47-4EE7-8ED0-F7FB41E04CC5}" type="presOf" srcId="{7BBEA5FB-624A-4BA0-8A88-6EB13FF138C8}" destId="{6BED16C3-A232-4E10-B9A7-90D67E1A0761}" srcOrd="0" destOrd="0" presId="urn:microsoft.com/office/officeart/2005/8/layout/vList2"/>
    <dgm:cxn modelId="{184DEDC1-6D9F-4177-B794-220394F2FA29}" type="presParOf" srcId="{1F5F5B54-0636-475B-9122-3D55A1E99A9F}" destId="{6BED16C3-A232-4E10-B9A7-90D67E1A076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A4072-3F86-434B-8035-9598766A937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7974E5-7B05-4B80-B4DD-4AC3F141E705}">
      <dgm:prSet custT="1"/>
      <dgm:spPr>
        <a:solidFill>
          <a:srgbClr val="C00000"/>
        </a:solidFill>
      </dgm:spPr>
      <dgm:t>
        <a:bodyPr/>
        <a:lstStyle/>
        <a:p>
          <a:pPr rtl="0"/>
          <a:r>
            <a:rPr lang="ru-RU" sz="3200" b="1" i="0" dirty="0" smtClean="0">
              <a:latin typeface="Museo Sans Cyrl 300" panose="02000000000000000000" pitchFamily="2" charset="-52"/>
            </a:rPr>
            <a:t>кадровое обеспечение</a:t>
          </a:r>
          <a:endParaRPr lang="ru-RU" sz="3200" dirty="0">
            <a:latin typeface="Museo Sans Cyrl 300" panose="02000000000000000000" pitchFamily="2" charset="-52"/>
          </a:endParaRPr>
        </a:p>
      </dgm:t>
    </dgm:pt>
    <dgm:pt modelId="{885BB5A3-26A8-41E2-9067-8EDEB5A8EA8F}" type="parTrans" cxnId="{EB53465D-2F67-4CA1-9A53-F83C68A1C3F5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C27243CD-20BA-4A68-8EC4-4224473B853B}" type="sibTrans" cxnId="{EB53465D-2F67-4CA1-9A53-F83C68A1C3F5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5048A84E-2E09-4410-833E-87E08F3CEAD2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ru-RU" sz="3200" b="1" i="0" dirty="0" smtClean="0">
              <a:latin typeface="Museo Sans Cyrl 300" panose="02000000000000000000" pitchFamily="2" charset="-52"/>
            </a:rPr>
            <a:t>материальная база</a:t>
          </a:r>
          <a:endParaRPr lang="ru-RU" sz="3200" dirty="0">
            <a:latin typeface="Museo Sans Cyrl 300" panose="02000000000000000000" pitchFamily="2" charset="-52"/>
          </a:endParaRPr>
        </a:p>
      </dgm:t>
    </dgm:pt>
    <dgm:pt modelId="{C50DC6D3-9ECA-4E2D-A799-D41EF232E968}" type="parTrans" cxnId="{04862B8A-CC5E-4742-988A-78BB2E0207EC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79C01603-F335-4502-A4B8-EE5BA43E98E0}" type="sibTrans" cxnId="{04862B8A-CC5E-4742-988A-78BB2E0207EC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A7DE63A6-3B8F-49C6-ACEC-C5E91A662E7F}">
      <dgm:prSet custT="1"/>
      <dgm:spPr>
        <a:solidFill>
          <a:srgbClr val="00B0F0"/>
        </a:solidFill>
      </dgm:spPr>
      <dgm:t>
        <a:bodyPr/>
        <a:lstStyle/>
        <a:p>
          <a:pPr rtl="0"/>
          <a:r>
            <a:rPr lang="ru-RU" sz="3200" b="1" i="0" dirty="0" smtClean="0">
              <a:latin typeface="Museo Sans Cyrl 300" panose="02000000000000000000" pitchFamily="2" charset="-52"/>
            </a:rPr>
            <a:t>индивидуализация физического воспитания </a:t>
          </a:r>
          <a:endParaRPr lang="ru-RU" sz="3200" dirty="0">
            <a:latin typeface="Museo Sans Cyrl 300" panose="02000000000000000000" pitchFamily="2" charset="-52"/>
          </a:endParaRPr>
        </a:p>
      </dgm:t>
    </dgm:pt>
    <dgm:pt modelId="{63962812-2216-40D4-9710-A28353BB2CAF}" type="parTrans" cxnId="{D3056408-5053-48F0-8004-CE2E34DC1504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4C488545-07A9-466E-A148-26BEABD00017}" type="sibTrans" cxnId="{D3056408-5053-48F0-8004-CE2E34DC1504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B3C095D7-8652-4ABE-8260-36D33BA7B816}">
      <dgm:prSet custT="1"/>
      <dgm:spPr>
        <a:solidFill>
          <a:srgbClr val="0070C0"/>
        </a:solidFill>
      </dgm:spPr>
      <dgm:t>
        <a:bodyPr/>
        <a:lstStyle/>
        <a:p>
          <a:pPr rtl="0"/>
          <a:r>
            <a:rPr lang="ru-RU" sz="3200" b="1" i="0" dirty="0" smtClean="0">
              <a:latin typeface="Museo Sans Cyrl 300" panose="02000000000000000000" pitchFamily="2" charset="-52"/>
            </a:rPr>
            <a:t>организация работы с одарёнными детьми</a:t>
          </a:r>
          <a:endParaRPr lang="ru-RU" sz="3200" dirty="0">
            <a:latin typeface="Museo Sans Cyrl 300" panose="02000000000000000000" pitchFamily="2" charset="-52"/>
          </a:endParaRPr>
        </a:p>
      </dgm:t>
    </dgm:pt>
    <dgm:pt modelId="{6FF61624-78D2-467B-806E-9241A00112DA}" type="parTrans" cxnId="{B0CE3F5D-83F6-4680-8B19-0E0B38D1E440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DFFC0C28-F5CF-4957-9C43-C9B7780FB831}" type="sibTrans" cxnId="{B0CE3F5D-83F6-4680-8B19-0E0B38D1E440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62E7540B-1296-4526-A305-76CEDE0E2278}">
      <dgm:prSet custT="1"/>
      <dgm:spPr>
        <a:solidFill>
          <a:srgbClr val="7030A0"/>
        </a:solidFill>
      </dgm:spPr>
      <dgm:t>
        <a:bodyPr/>
        <a:lstStyle/>
        <a:p>
          <a:pPr rtl="0"/>
          <a:r>
            <a:rPr lang="ru-RU" sz="3200" b="1" i="0" dirty="0" smtClean="0">
              <a:latin typeface="Museo Sans Cyrl 300" panose="02000000000000000000" pitchFamily="2" charset="-52"/>
            </a:rPr>
            <a:t>организация мероприятий</a:t>
          </a:r>
          <a:endParaRPr lang="ru-RU" sz="3200" dirty="0">
            <a:latin typeface="Museo Sans Cyrl 300" panose="02000000000000000000" pitchFamily="2" charset="-52"/>
          </a:endParaRPr>
        </a:p>
      </dgm:t>
    </dgm:pt>
    <dgm:pt modelId="{BE129B12-840A-4594-9A1E-B1B8D7EA41FE}" type="parTrans" cxnId="{B6755F0A-DC8A-4D15-AED7-8ED90AB97E94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29E1E9E4-7951-4E5A-8B1B-B14995BE3366}" type="sibTrans" cxnId="{B6755F0A-DC8A-4D15-AED7-8ED90AB97E94}">
      <dgm:prSet/>
      <dgm:spPr/>
      <dgm:t>
        <a:bodyPr/>
        <a:lstStyle/>
        <a:p>
          <a:endParaRPr lang="ru-RU" sz="3200">
            <a:latin typeface="Museo Sans Cyrl 300" panose="02000000000000000000" pitchFamily="2" charset="-52"/>
          </a:endParaRPr>
        </a:p>
      </dgm:t>
    </dgm:pt>
    <dgm:pt modelId="{FD431FBF-CAC2-4BCD-845A-EE82D92D66A3}" type="pres">
      <dgm:prSet presAssocID="{647A4072-3F86-434B-8035-9598766A937F}" presName="linear" presStyleCnt="0">
        <dgm:presLayoutVars>
          <dgm:dir/>
          <dgm:resizeHandles val="exact"/>
        </dgm:presLayoutVars>
      </dgm:prSet>
      <dgm:spPr/>
    </dgm:pt>
    <dgm:pt modelId="{95A133D1-5103-43C6-B550-16BAABC2FF35}" type="pres">
      <dgm:prSet presAssocID="{A57974E5-7B05-4B80-B4DD-4AC3F141E705}" presName="comp" presStyleCnt="0"/>
      <dgm:spPr/>
    </dgm:pt>
    <dgm:pt modelId="{B2B9A85B-3BA4-4D7A-AC67-E2C42C6D4763}" type="pres">
      <dgm:prSet presAssocID="{A57974E5-7B05-4B80-B4DD-4AC3F141E705}" presName="box" presStyleLbl="node1" presStyleIdx="0" presStyleCnt="5"/>
      <dgm:spPr/>
    </dgm:pt>
    <dgm:pt modelId="{1B1A4830-C9BC-4B81-864C-088B9B0F2A45}" type="pres">
      <dgm:prSet presAssocID="{A57974E5-7B05-4B80-B4DD-4AC3F141E705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96C201EB-62DC-4E3A-87C1-30872E3C2A71}" type="pres">
      <dgm:prSet presAssocID="{A57974E5-7B05-4B80-B4DD-4AC3F141E705}" presName="text" presStyleLbl="node1" presStyleIdx="0" presStyleCnt="5">
        <dgm:presLayoutVars>
          <dgm:bulletEnabled val="1"/>
        </dgm:presLayoutVars>
      </dgm:prSet>
      <dgm:spPr/>
    </dgm:pt>
    <dgm:pt modelId="{10F947FE-CE6E-41BB-8BE8-0073F964C139}" type="pres">
      <dgm:prSet presAssocID="{C27243CD-20BA-4A68-8EC4-4224473B853B}" presName="spacer" presStyleCnt="0"/>
      <dgm:spPr/>
    </dgm:pt>
    <dgm:pt modelId="{119D8BDC-B1DB-4308-8F7A-8DAD18538575}" type="pres">
      <dgm:prSet presAssocID="{5048A84E-2E09-4410-833E-87E08F3CEAD2}" presName="comp" presStyleCnt="0"/>
      <dgm:spPr/>
    </dgm:pt>
    <dgm:pt modelId="{90FC2BDC-867F-4BA4-BC93-BE8069A1384C}" type="pres">
      <dgm:prSet presAssocID="{5048A84E-2E09-4410-833E-87E08F3CEAD2}" presName="box" presStyleLbl="node1" presStyleIdx="1" presStyleCnt="5"/>
      <dgm:spPr/>
    </dgm:pt>
    <dgm:pt modelId="{1A8034E5-9318-4566-9386-974BEA6037C6}" type="pres">
      <dgm:prSet presAssocID="{5048A84E-2E09-4410-833E-87E08F3CEAD2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DD104BE6-52E0-4021-9AE8-5E84A4EB79E5}" type="pres">
      <dgm:prSet presAssocID="{5048A84E-2E09-4410-833E-87E08F3CEAD2}" presName="text" presStyleLbl="node1" presStyleIdx="1" presStyleCnt="5">
        <dgm:presLayoutVars>
          <dgm:bulletEnabled val="1"/>
        </dgm:presLayoutVars>
      </dgm:prSet>
      <dgm:spPr/>
    </dgm:pt>
    <dgm:pt modelId="{3A41A2AF-7386-466D-91F6-AA60105F900B}" type="pres">
      <dgm:prSet presAssocID="{79C01603-F335-4502-A4B8-EE5BA43E98E0}" presName="spacer" presStyleCnt="0"/>
      <dgm:spPr/>
    </dgm:pt>
    <dgm:pt modelId="{C6BF45E1-2BED-4937-846A-9B4FC0971741}" type="pres">
      <dgm:prSet presAssocID="{A7DE63A6-3B8F-49C6-ACEC-C5E91A662E7F}" presName="comp" presStyleCnt="0"/>
      <dgm:spPr/>
    </dgm:pt>
    <dgm:pt modelId="{98A498CF-E873-4569-B58D-58BA9446C412}" type="pres">
      <dgm:prSet presAssocID="{A7DE63A6-3B8F-49C6-ACEC-C5E91A662E7F}" presName="box" presStyleLbl="node1" presStyleIdx="2" presStyleCnt="5"/>
      <dgm:spPr/>
    </dgm:pt>
    <dgm:pt modelId="{038CCE42-4E38-46DA-860B-26034DAF5249}" type="pres">
      <dgm:prSet presAssocID="{A7DE63A6-3B8F-49C6-ACEC-C5E91A662E7F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BC637A42-D0B7-456F-9D5F-02C766F1EAC7}" type="pres">
      <dgm:prSet presAssocID="{A7DE63A6-3B8F-49C6-ACEC-C5E91A662E7F}" presName="text" presStyleLbl="node1" presStyleIdx="2" presStyleCnt="5">
        <dgm:presLayoutVars>
          <dgm:bulletEnabled val="1"/>
        </dgm:presLayoutVars>
      </dgm:prSet>
      <dgm:spPr/>
    </dgm:pt>
    <dgm:pt modelId="{7FA30BC4-88B7-4767-A8EA-FF0BFD972DCB}" type="pres">
      <dgm:prSet presAssocID="{4C488545-07A9-466E-A148-26BEABD00017}" presName="spacer" presStyleCnt="0"/>
      <dgm:spPr/>
    </dgm:pt>
    <dgm:pt modelId="{EEE22B7D-B84B-427D-BBE4-537C1F28D280}" type="pres">
      <dgm:prSet presAssocID="{B3C095D7-8652-4ABE-8260-36D33BA7B816}" presName="comp" presStyleCnt="0"/>
      <dgm:spPr/>
    </dgm:pt>
    <dgm:pt modelId="{AE217BBA-9FD6-4A92-B0E0-B95BB35F4023}" type="pres">
      <dgm:prSet presAssocID="{B3C095D7-8652-4ABE-8260-36D33BA7B816}" presName="box" presStyleLbl="node1" presStyleIdx="3" presStyleCnt="5"/>
      <dgm:spPr/>
    </dgm:pt>
    <dgm:pt modelId="{CD538F74-3739-46B3-A4D1-DB80756CD9A2}" type="pres">
      <dgm:prSet presAssocID="{B3C095D7-8652-4ABE-8260-36D33BA7B816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7637E45D-2DD4-48B6-B693-4A86E2A9431D}" type="pres">
      <dgm:prSet presAssocID="{B3C095D7-8652-4ABE-8260-36D33BA7B816}" presName="text" presStyleLbl="node1" presStyleIdx="3" presStyleCnt="5">
        <dgm:presLayoutVars>
          <dgm:bulletEnabled val="1"/>
        </dgm:presLayoutVars>
      </dgm:prSet>
      <dgm:spPr/>
    </dgm:pt>
    <dgm:pt modelId="{D9CACC4E-E8EC-4460-90F5-BA935CF7A315}" type="pres">
      <dgm:prSet presAssocID="{DFFC0C28-F5CF-4957-9C43-C9B7780FB831}" presName="spacer" presStyleCnt="0"/>
      <dgm:spPr/>
    </dgm:pt>
    <dgm:pt modelId="{9EFF690A-C0AE-4A2A-BFBE-3C6FF7B67DA9}" type="pres">
      <dgm:prSet presAssocID="{62E7540B-1296-4526-A305-76CEDE0E2278}" presName="comp" presStyleCnt="0"/>
      <dgm:spPr/>
    </dgm:pt>
    <dgm:pt modelId="{D9C59AD3-43F7-48A9-BEBE-50C25D86C55E}" type="pres">
      <dgm:prSet presAssocID="{62E7540B-1296-4526-A305-76CEDE0E2278}" presName="box" presStyleLbl="node1" presStyleIdx="4" presStyleCnt="5"/>
      <dgm:spPr/>
    </dgm:pt>
    <dgm:pt modelId="{8212615D-C8AC-46A4-94A7-B96DB35D652E}" type="pres">
      <dgm:prSet presAssocID="{62E7540B-1296-4526-A305-76CEDE0E2278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61F8709D-47AE-4797-9751-540D5D1FBC01}" type="pres">
      <dgm:prSet presAssocID="{62E7540B-1296-4526-A305-76CEDE0E2278}" presName="text" presStyleLbl="node1" presStyleIdx="4" presStyleCnt="5">
        <dgm:presLayoutVars>
          <dgm:bulletEnabled val="1"/>
        </dgm:presLayoutVars>
      </dgm:prSet>
      <dgm:spPr/>
    </dgm:pt>
  </dgm:ptLst>
  <dgm:cxnLst>
    <dgm:cxn modelId="{8F3CFDCE-F513-4163-9399-CB60050FCDA9}" type="presOf" srcId="{5048A84E-2E09-4410-833E-87E08F3CEAD2}" destId="{90FC2BDC-867F-4BA4-BC93-BE8069A1384C}" srcOrd="0" destOrd="0" presId="urn:microsoft.com/office/officeart/2005/8/layout/vList4"/>
    <dgm:cxn modelId="{88E03AE4-7C82-4A2D-A5B9-F17BDEE34622}" type="presOf" srcId="{5048A84E-2E09-4410-833E-87E08F3CEAD2}" destId="{DD104BE6-52E0-4021-9AE8-5E84A4EB79E5}" srcOrd="1" destOrd="0" presId="urn:microsoft.com/office/officeart/2005/8/layout/vList4"/>
    <dgm:cxn modelId="{A030A12B-B560-46D7-A34E-56E9C99F717E}" type="presOf" srcId="{B3C095D7-8652-4ABE-8260-36D33BA7B816}" destId="{AE217BBA-9FD6-4A92-B0E0-B95BB35F4023}" srcOrd="0" destOrd="0" presId="urn:microsoft.com/office/officeart/2005/8/layout/vList4"/>
    <dgm:cxn modelId="{D3F4D49C-F5FC-4748-A34B-2696362DA588}" type="presOf" srcId="{62E7540B-1296-4526-A305-76CEDE0E2278}" destId="{61F8709D-47AE-4797-9751-540D5D1FBC01}" srcOrd="1" destOrd="0" presId="urn:microsoft.com/office/officeart/2005/8/layout/vList4"/>
    <dgm:cxn modelId="{0F6CF63F-4CCA-4D78-BE0D-0FBE903DFE60}" type="presOf" srcId="{A7DE63A6-3B8F-49C6-ACEC-C5E91A662E7F}" destId="{98A498CF-E873-4569-B58D-58BA9446C412}" srcOrd="0" destOrd="0" presId="urn:microsoft.com/office/officeart/2005/8/layout/vList4"/>
    <dgm:cxn modelId="{A19E4903-7DFF-4C09-AFFC-ED023BC890E8}" type="presOf" srcId="{A57974E5-7B05-4B80-B4DD-4AC3F141E705}" destId="{B2B9A85B-3BA4-4D7A-AC67-E2C42C6D4763}" srcOrd="0" destOrd="0" presId="urn:microsoft.com/office/officeart/2005/8/layout/vList4"/>
    <dgm:cxn modelId="{AC69B42C-0E88-4CF1-8577-C18187EBFECA}" type="presOf" srcId="{647A4072-3F86-434B-8035-9598766A937F}" destId="{FD431FBF-CAC2-4BCD-845A-EE82D92D66A3}" srcOrd="0" destOrd="0" presId="urn:microsoft.com/office/officeart/2005/8/layout/vList4"/>
    <dgm:cxn modelId="{89E5CA82-EB5D-481F-A3C2-74D5B7C306FD}" type="presOf" srcId="{62E7540B-1296-4526-A305-76CEDE0E2278}" destId="{D9C59AD3-43F7-48A9-BEBE-50C25D86C55E}" srcOrd="0" destOrd="0" presId="urn:microsoft.com/office/officeart/2005/8/layout/vList4"/>
    <dgm:cxn modelId="{897B421A-E6F4-417E-B3EB-D9033C7A5A8B}" type="presOf" srcId="{B3C095D7-8652-4ABE-8260-36D33BA7B816}" destId="{7637E45D-2DD4-48B6-B693-4A86E2A9431D}" srcOrd="1" destOrd="0" presId="urn:microsoft.com/office/officeart/2005/8/layout/vList4"/>
    <dgm:cxn modelId="{AAB56603-ECDA-4A9E-8239-C2F900240133}" type="presOf" srcId="{A57974E5-7B05-4B80-B4DD-4AC3F141E705}" destId="{96C201EB-62DC-4E3A-87C1-30872E3C2A71}" srcOrd="1" destOrd="0" presId="urn:microsoft.com/office/officeart/2005/8/layout/vList4"/>
    <dgm:cxn modelId="{B0CE3F5D-83F6-4680-8B19-0E0B38D1E440}" srcId="{647A4072-3F86-434B-8035-9598766A937F}" destId="{B3C095D7-8652-4ABE-8260-36D33BA7B816}" srcOrd="3" destOrd="0" parTransId="{6FF61624-78D2-467B-806E-9241A00112DA}" sibTransId="{DFFC0C28-F5CF-4957-9C43-C9B7780FB831}"/>
    <dgm:cxn modelId="{D3056408-5053-48F0-8004-CE2E34DC1504}" srcId="{647A4072-3F86-434B-8035-9598766A937F}" destId="{A7DE63A6-3B8F-49C6-ACEC-C5E91A662E7F}" srcOrd="2" destOrd="0" parTransId="{63962812-2216-40D4-9710-A28353BB2CAF}" sibTransId="{4C488545-07A9-466E-A148-26BEABD00017}"/>
    <dgm:cxn modelId="{0DBCAF26-E867-4579-BA3E-A8F1050F9193}" type="presOf" srcId="{A7DE63A6-3B8F-49C6-ACEC-C5E91A662E7F}" destId="{BC637A42-D0B7-456F-9D5F-02C766F1EAC7}" srcOrd="1" destOrd="0" presId="urn:microsoft.com/office/officeart/2005/8/layout/vList4"/>
    <dgm:cxn modelId="{B6755F0A-DC8A-4D15-AED7-8ED90AB97E94}" srcId="{647A4072-3F86-434B-8035-9598766A937F}" destId="{62E7540B-1296-4526-A305-76CEDE0E2278}" srcOrd="4" destOrd="0" parTransId="{BE129B12-840A-4594-9A1E-B1B8D7EA41FE}" sibTransId="{29E1E9E4-7951-4E5A-8B1B-B14995BE3366}"/>
    <dgm:cxn modelId="{EB53465D-2F67-4CA1-9A53-F83C68A1C3F5}" srcId="{647A4072-3F86-434B-8035-9598766A937F}" destId="{A57974E5-7B05-4B80-B4DD-4AC3F141E705}" srcOrd="0" destOrd="0" parTransId="{885BB5A3-26A8-41E2-9067-8EDEB5A8EA8F}" sibTransId="{C27243CD-20BA-4A68-8EC4-4224473B853B}"/>
    <dgm:cxn modelId="{04862B8A-CC5E-4742-988A-78BB2E0207EC}" srcId="{647A4072-3F86-434B-8035-9598766A937F}" destId="{5048A84E-2E09-4410-833E-87E08F3CEAD2}" srcOrd="1" destOrd="0" parTransId="{C50DC6D3-9ECA-4E2D-A799-D41EF232E968}" sibTransId="{79C01603-F335-4502-A4B8-EE5BA43E98E0}"/>
    <dgm:cxn modelId="{C0E81307-4BF2-4BCB-A2DA-DEDA1EB69FD4}" type="presParOf" srcId="{FD431FBF-CAC2-4BCD-845A-EE82D92D66A3}" destId="{95A133D1-5103-43C6-B550-16BAABC2FF35}" srcOrd="0" destOrd="0" presId="urn:microsoft.com/office/officeart/2005/8/layout/vList4"/>
    <dgm:cxn modelId="{882FB3A4-F4D9-42A3-BA18-54438891EBDF}" type="presParOf" srcId="{95A133D1-5103-43C6-B550-16BAABC2FF35}" destId="{B2B9A85B-3BA4-4D7A-AC67-E2C42C6D4763}" srcOrd="0" destOrd="0" presId="urn:microsoft.com/office/officeart/2005/8/layout/vList4"/>
    <dgm:cxn modelId="{00BFDF52-1B55-4D78-895F-9A53F350508E}" type="presParOf" srcId="{95A133D1-5103-43C6-B550-16BAABC2FF35}" destId="{1B1A4830-C9BC-4B81-864C-088B9B0F2A45}" srcOrd="1" destOrd="0" presId="urn:microsoft.com/office/officeart/2005/8/layout/vList4"/>
    <dgm:cxn modelId="{4F21993A-BA7B-4CC9-8732-788287F62476}" type="presParOf" srcId="{95A133D1-5103-43C6-B550-16BAABC2FF35}" destId="{96C201EB-62DC-4E3A-87C1-30872E3C2A71}" srcOrd="2" destOrd="0" presId="urn:microsoft.com/office/officeart/2005/8/layout/vList4"/>
    <dgm:cxn modelId="{EC476BAD-7EA0-4CC3-97CE-4821CBEB7805}" type="presParOf" srcId="{FD431FBF-CAC2-4BCD-845A-EE82D92D66A3}" destId="{10F947FE-CE6E-41BB-8BE8-0073F964C139}" srcOrd="1" destOrd="0" presId="urn:microsoft.com/office/officeart/2005/8/layout/vList4"/>
    <dgm:cxn modelId="{398C1375-8ABB-4CAA-B2E4-3152DDD22391}" type="presParOf" srcId="{FD431FBF-CAC2-4BCD-845A-EE82D92D66A3}" destId="{119D8BDC-B1DB-4308-8F7A-8DAD18538575}" srcOrd="2" destOrd="0" presId="urn:microsoft.com/office/officeart/2005/8/layout/vList4"/>
    <dgm:cxn modelId="{3FD1341F-705B-464B-8D68-41DD9AD111B4}" type="presParOf" srcId="{119D8BDC-B1DB-4308-8F7A-8DAD18538575}" destId="{90FC2BDC-867F-4BA4-BC93-BE8069A1384C}" srcOrd="0" destOrd="0" presId="urn:microsoft.com/office/officeart/2005/8/layout/vList4"/>
    <dgm:cxn modelId="{9DF3951C-7217-4FF2-BACB-735C9B005007}" type="presParOf" srcId="{119D8BDC-B1DB-4308-8F7A-8DAD18538575}" destId="{1A8034E5-9318-4566-9386-974BEA6037C6}" srcOrd="1" destOrd="0" presId="urn:microsoft.com/office/officeart/2005/8/layout/vList4"/>
    <dgm:cxn modelId="{8B1108B4-BABA-4F3C-8A3E-5A93DF171808}" type="presParOf" srcId="{119D8BDC-B1DB-4308-8F7A-8DAD18538575}" destId="{DD104BE6-52E0-4021-9AE8-5E84A4EB79E5}" srcOrd="2" destOrd="0" presId="urn:microsoft.com/office/officeart/2005/8/layout/vList4"/>
    <dgm:cxn modelId="{00378963-4A12-4575-8AA0-DB7751894EDF}" type="presParOf" srcId="{FD431FBF-CAC2-4BCD-845A-EE82D92D66A3}" destId="{3A41A2AF-7386-466D-91F6-AA60105F900B}" srcOrd="3" destOrd="0" presId="urn:microsoft.com/office/officeart/2005/8/layout/vList4"/>
    <dgm:cxn modelId="{B73003A0-BC26-4D7B-9A63-B00BD019FDA6}" type="presParOf" srcId="{FD431FBF-CAC2-4BCD-845A-EE82D92D66A3}" destId="{C6BF45E1-2BED-4937-846A-9B4FC0971741}" srcOrd="4" destOrd="0" presId="urn:microsoft.com/office/officeart/2005/8/layout/vList4"/>
    <dgm:cxn modelId="{A46065DB-76E3-43A5-BDAA-D2598A62D08F}" type="presParOf" srcId="{C6BF45E1-2BED-4937-846A-9B4FC0971741}" destId="{98A498CF-E873-4569-B58D-58BA9446C412}" srcOrd="0" destOrd="0" presId="urn:microsoft.com/office/officeart/2005/8/layout/vList4"/>
    <dgm:cxn modelId="{E5F2ED03-8342-4F95-9339-AB8845AAC212}" type="presParOf" srcId="{C6BF45E1-2BED-4937-846A-9B4FC0971741}" destId="{038CCE42-4E38-46DA-860B-26034DAF5249}" srcOrd="1" destOrd="0" presId="urn:microsoft.com/office/officeart/2005/8/layout/vList4"/>
    <dgm:cxn modelId="{0E10D11F-A902-4797-BF51-D164492890C7}" type="presParOf" srcId="{C6BF45E1-2BED-4937-846A-9B4FC0971741}" destId="{BC637A42-D0B7-456F-9D5F-02C766F1EAC7}" srcOrd="2" destOrd="0" presId="urn:microsoft.com/office/officeart/2005/8/layout/vList4"/>
    <dgm:cxn modelId="{3F8DDE79-9EC0-4D62-AB5B-B8139EE95E71}" type="presParOf" srcId="{FD431FBF-CAC2-4BCD-845A-EE82D92D66A3}" destId="{7FA30BC4-88B7-4767-A8EA-FF0BFD972DCB}" srcOrd="5" destOrd="0" presId="urn:microsoft.com/office/officeart/2005/8/layout/vList4"/>
    <dgm:cxn modelId="{9E01A77F-FF1C-4253-849B-F0A41C0A6493}" type="presParOf" srcId="{FD431FBF-CAC2-4BCD-845A-EE82D92D66A3}" destId="{EEE22B7D-B84B-427D-BBE4-537C1F28D280}" srcOrd="6" destOrd="0" presId="urn:microsoft.com/office/officeart/2005/8/layout/vList4"/>
    <dgm:cxn modelId="{C49E0DEB-9666-4451-BA8A-70839D61699E}" type="presParOf" srcId="{EEE22B7D-B84B-427D-BBE4-537C1F28D280}" destId="{AE217BBA-9FD6-4A92-B0E0-B95BB35F4023}" srcOrd="0" destOrd="0" presId="urn:microsoft.com/office/officeart/2005/8/layout/vList4"/>
    <dgm:cxn modelId="{1BC37818-CABD-4114-AB65-D6C7E6D75A52}" type="presParOf" srcId="{EEE22B7D-B84B-427D-BBE4-537C1F28D280}" destId="{CD538F74-3739-46B3-A4D1-DB80756CD9A2}" srcOrd="1" destOrd="0" presId="urn:microsoft.com/office/officeart/2005/8/layout/vList4"/>
    <dgm:cxn modelId="{B601E90C-D6CC-45E1-8AC4-BE9C626809BF}" type="presParOf" srcId="{EEE22B7D-B84B-427D-BBE4-537C1F28D280}" destId="{7637E45D-2DD4-48B6-B693-4A86E2A9431D}" srcOrd="2" destOrd="0" presId="urn:microsoft.com/office/officeart/2005/8/layout/vList4"/>
    <dgm:cxn modelId="{D649E20F-A6CD-4454-BAA2-6D950367A847}" type="presParOf" srcId="{FD431FBF-CAC2-4BCD-845A-EE82D92D66A3}" destId="{D9CACC4E-E8EC-4460-90F5-BA935CF7A315}" srcOrd="7" destOrd="0" presId="urn:microsoft.com/office/officeart/2005/8/layout/vList4"/>
    <dgm:cxn modelId="{F989864C-0BCF-4FF2-8347-A3A880E3116E}" type="presParOf" srcId="{FD431FBF-CAC2-4BCD-845A-EE82D92D66A3}" destId="{9EFF690A-C0AE-4A2A-BFBE-3C6FF7B67DA9}" srcOrd="8" destOrd="0" presId="urn:microsoft.com/office/officeart/2005/8/layout/vList4"/>
    <dgm:cxn modelId="{F70B4843-0F41-4D2C-9D6E-6344C0818342}" type="presParOf" srcId="{9EFF690A-C0AE-4A2A-BFBE-3C6FF7B67DA9}" destId="{D9C59AD3-43F7-48A9-BEBE-50C25D86C55E}" srcOrd="0" destOrd="0" presId="urn:microsoft.com/office/officeart/2005/8/layout/vList4"/>
    <dgm:cxn modelId="{DBD367EB-35B9-406B-986A-9EFD853D3079}" type="presParOf" srcId="{9EFF690A-C0AE-4A2A-BFBE-3C6FF7B67DA9}" destId="{8212615D-C8AC-46A4-94A7-B96DB35D652E}" srcOrd="1" destOrd="0" presId="urn:microsoft.com/office/officeart/2005/8/layout/vList4"/>
    <dgm:cxn modelId="{C81B49E0-D8C3-4C12-A637-659136F311DF}" type="presParOf" srcId="{9EFF690A-C0AE-4A2A-BFBE-3C6FF7B67DA9}" destId="{61F8709D-47AE-4797-9751-540D5D1FBC01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5110BE-F5AD-42A0-A0C8-46BEF6699E7C}">
      <dsp:nvSpPr>
        <dsp:cNvPr id="0" name=""/>
        <dsp:cNvSpPr/>
      </dsp:nvSpPr>
      <dsp:spPr>
        <a:xfrm rot="10800000">
          <a:off x="2100437" y="494"/>
          <a:ext cx="7509453" cy="8358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580" tIns="80010" rIns="149352" bIns="80010" numCol="1" spcCol="1270" anchor="ctr" anchorCtr="0">
          <a:noAutofit/>
        </a:bodyPr>
        <a:lstStyle/>
        <a:p>
          <a:pPr marL="541338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tabLst>
              <a:tab pos="354013" algn="l"/>
            </a:tabLst>
          </a:pPr>
          <a:r>
            <a:rPr lang="ru-RU" sz="2100" b="1" i="0" kern="1200" dirty="0" smtClean="0">
              <a:latin typeface="Museo Sans Cyrl 300" panose="02000000000000000000" pitchFamily="2" charset="-52"/>
            </a:rPr>
            <a:t>НОВАЯ ЦИФРОВАЯ КУЛЬТУРА</a:t>
          </a:r>
          <a:endParaRPr lang="ru-RU" sz="2100" kern="1200" dirty="0">
            <a:latin typeface="Museo Sans Cyrl 300" panose="02000000000000000000" pitchFamily="2" charset="-52"/>
          </a:endParaRPr>
        </a:p>
      </dsp:txBody>
      <dsp:txXfrm rot="10800000">
        <a:off x="2141239" y="41296"/>
        <a:ext cx="7427849" cy="754230"/>
      </dsp:txXfrm>
    </dsp:sp>
    <dsp:sp modelId="{F2C1DC4F-D091-4524-8692-5C288570CADF}">
      <dsp:nvSpPr>
        <dsp:cNvPr id="0" name=""/>
        <dsp:cNvSpPr/>
      </dsp:nvSpPr>
      <dsp:spPr>
        <a:xfrm>
          <a:off x="1682520" y="494"/>
          <a:ext cx="835834" cy="8358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88C5A-07EA-4F34-B095-1B71E8480FBA}">
      <dsp:nvSpPr>
        <dsp:cNvPr id="0" name=""/>
        <dsp:cNvSpPr/>
      </dsp:nvSpPr>
      <dsp:spPr>
        <a:xfrm rot="10800000">
          <a:off x="2100437" y="1085831"/>
          <a:ext cx="7509453" cy="8358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580" tIns="80010" rIns="149352" bIns="80010" numCol="1" spcCol="1270" anchor="ctr" anchorCtr="0">
          <a:noAutofit/>
        </a:bodyPr>
        <a:lstStyle/>
        <a:p>
          <a:pPr marL="541338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latin typeface="Museo Sans Cyrl 300" panose="02000000000000000000" pitchFamily="2" charset="-52"/>
            </a:rPr>
            <a:t>ПЕРЕОСМЫСЛЕНИЕ ОБРАЗОВАТЕЛЬНЫХ РЕЗУЛЬТАТОВ</a:t>
          </a:r>
          <a:endParaRPr lang="ru-RU" sz="2100" kern="1200" dirty="0">
            <a:latin typeface="Museo Sans Cyrl 300" panose="02000000000000000000" pitchFamily="2" charset="-52"/>
          </a:endParaRPr>
        </a:p>
      </dsp:txBody>
      <dsp:txXfrm rot="10800000">
        <a:off x="2141239" y="1126633"/>
        <a:ext cx="7427849" cy="754230"/>
      </dsp:txXfrm>
    </dsp:sp>
    <dsp:sp modelId="{7F71E5AB-84FE-4754-AE51-9C95A2720461}">
      <dsp:nvSpPr>
        <dsp:cNvPr id="0" name=""/>
        <dsp:cNvSpPr/>
      </dsp:nvSpPr>
      <dsp:spPr>
        <a:xfrm>
          <a:off x="1682520" y="1085831"/>
          <a:ext cx="835834" cy="8358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0C22A-0115-49FD-8711-ED593989C631}">
      <dsp:nvSpPr>
        <dsp:cNvPr id="0" name=""/>
        <dsp:cNvSpPr/>
      </dsp:nvSpPr>
      <dsp:spPr>
        <a:xfrm rot="10800000">
          <a:off x="2100437" y="2171168"/>
          <a:ext cx="7509453" cy="8358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580" tIns="80010" rIns="149352" bIns="80010" numCol="1" spcCol="1270" anchor="ctr" anchorCtr="0">
          <a:noAutofit/>
        </a:bodyPr>
        <a:lstStyle/>
        <a:p>
          <a:pPr marL="541338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latin typeface="Museo Sans Cyrl 300" panose="02000000000000000000" pitchFamily="2" charset="-52"/>
            </a:rPr>
            <a:t>ЗДОРОВЬЕСБЕРЕЖЕНИЕ</a:t>
          </a:r>
          <a:endParaRPr lang="ru-RU" sz="2100" kern="1200" dirty="0">
            <a:latin typeface="Museo Sans Cyrl 300" panose="02000000000000000000" pitchFamily="2" charset="-52"/>
          </a:endParaRPr>
        </a:p>
      </dsp:txBody>
      <dsp:txXfrm rot="10800000">
        <a:off x="2141239" y="2211970"/>
        <a:ext cx="7427849" cy="754230"/>
      </dsp:txXfrm>
    </dsp:sp>
    <dsp:sp modelId="{FD336526-0D38-40AB-BBDA-B98A91517DFD}">
      <dsp:nvSpPr>
        <dsp:cNvPr id="0" name=""/>
        <dsp:cNvSpPr/>
      </dsp:nvSpPr>
      <dsp:spPr>
        <a:xfrm>
          <a:off x="1682520" y="2171168"/>
          <a:ext cx="835834" cy="8358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18F1C-C4F3-4C82-8589-FE7D33FAC1F9}">
      <dsp:nvSpPr>
        <dsp:cNvPr id="0" name=""/>
        <dsp:cNvSpPr/>
      </dsp:nvSpPr>
      <dsp:spPr>
        <a:xfrm rot="10800000">
          <a:off x="2100437" y="3256505"/>
          <a:ext cx="7509453" cy="8358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580" tIns="80010" rIns="149352" bIns="80010" numCol="1" spcCol="1270" anchor="ctr" anchorCtr="0">
          <a:noAutofit/>
        </a:bodyPr>
        <a:lstStyle/>
        <a:p>
          <a:pPr marL="541338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latin typeface="Museo Sans Cyrl 300" panose="02000000000000000000" pitchFamily="2" charset="-52"/>
            </a:rPr>
            <a:t>ИНДИВИДУАЛИЗАЦИЯ ФИЗИЧЕСКИХ </a:t>
          </a:r>
          <a:r>
            <a:rPr lang="ru-RU" sz="2100" b="1" i="0" kern="1200" dirty="0" smtClean="0">
              <a:latin typeface="Museo Sans Cyrl 300" panose="02000000000000000000" pitchFamily="2" charset="-52"/>
            </a:rPr>
            <a:t>НАГРУЗОК</a:t>
          </a:r>
          <a:endParaRPr lang="ru-RU" sz="2100" kern="1200" dirty="0">
            <a:latin typeface="Museo Sans Cyrl 300" panose="02000000000000000000" pitchFamily="2" charset="-52"/>
          </a:endParaRPr>
        </a:p>
      </dsp:txBody>
      <dsp:txXfrm rot="10800000">
        <a:off x="2141239" y="3297307"/>
        <a:ext cx="7427849" cy="754230"/>
      </dsp:txXfrm>
    </dsp:sp>
    <dsp:sp modelId="{8878B2BD-809A-4561-8ADF-1C6295F3B4FD}">
      <dsp:nvSpPr>
        <dsp:cNvPr id="0" name=""/>
        <dsp:cNvSpPr/>
      </dsp:nvSpPr>
      <dsp:spPr>
        <a:xfrm>
          <a:off x="1682520" y="3256505"/>
          <a:ext cx="835834" cy="83583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5A2695-759E-47F3-AEEE-945468262BD3}">
      <dsp:nvSpPr>
        <dsp:cNvPr id="0" name=""/>
        <dsp:cNvSpPr/>
      </dsp:nvSpPr>
      <dsp:spPr>
        <a:xfrm rot="10800000">
          <a:off x="2100437" y="4341842"/>
          <a:ext cx="7509453" cy="83583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580" tIns="80010" rIns="149352" bIns="80010" numCol="1" spcCol="1270" anchor="ctr" anchorCtr="0">
          <a:noAutofit/>
        </a:bodyPr>
        <a:lstStyle/>
        <a:p>
          <a:pPr marL="541338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i="0" kern="1200" dirty="0" smtClean="0">
              <a:latin typeface="Museo Sans Cyrl 300" panose="02000000000000000000" pitchFamily="2" charset="-52"/>
            </a:rPr>
            <a:t>НОВАЯ ПЕРЦЕПЦИЯ ФИЗИЧЕСКОЙ АКТИВНОСТИ</a:t>
          </a:r>
          <a:endParaRPr lang="ru-RU" sz="2100" kern="1200" dirty="0">
            <a:latin typeface="Museo Sans Cyrl 300" panose="02000000000000000000" pitchFamily="2" charset="-52"/>
          </a:endParaRPr>
        </a:p>
      </dsp:txBody>
      <dsp:txXfrm rot="10800000">
        <a:off x="2141239" y="4382644"/>
        <a:ext cx="7427849" cy="754230"/>
      </dsp:txXfrm>
    </dsp:sp>
    <dsp:sp modelId="{A5FA3CEC-CAD3-4F8B-944A-2323A7009E77}">
      <dsp:nvSpPr>
        <dsp:cNvPr id="0" name=""/>
        <dsp:cNvSpPr/>
      </dsp:nvSpPr>
      <dsp:spPr>
        <a:xfrm>
          <a:off x="1682520" y="4341842"/>
          <a:ext cx="835834" cy="83583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ED16C3-A232-4E10-B9A7-90D67E1A0761}">
      <dsp:nvSpPr>
        <dsp:cNvPr id="0" name=""/>
        <dsp:cNvSpPr/>
      </dsp:nvSpPr>
      <dsp:spPr>
        <a:xfrm>
          <a:off x="0" y="133397"/>
          <a:ext cx="9524130" cy="914940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ОК8</a:t>
          </a:r>
          <a:r>
            <a:rPr lang="ru-RU" sz="2300" kern="1200" dirty="0" smtClean="0"/>
            <a:t> – ГОТОВНОСТЬ ПОДДЕРЖИВАТЬ ДОЛЖНЫЙ УРОВЕНЬ ФИЗИЧЕСКОЙ АКТИВНОСТИ, ОБЕСПЕЧИВАЮЩИЙ ПОЛНОЦЕННУЮ ДЕЯТЕЛЬНОСТЬ</a:t>
          </a:r>
          <a:endParaRPr lang="ru-RU" sz="2300" kern="1200" dirty="0"/>
        </a:p>
      </dsp:txBody>
      <dsp:txXfrm>
        <a:off x="44664" y="178061"/>
        <a:ext cx="9434802" cy="8256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9A85B-3BA4-4D7A-AC67-E2C42C6D4763}">
      <dsp:nvSpPr>
        <dsp:cNvPr id="0" name=""/>
        <dsp:cNvSpPr/>
      </dsp:nvSpPr>
      <dsp:spPr>
        <a:xfrm>
          <a:off x="0" y="0"/>
          <a:ext cx="8082706" cy="1036987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Museo Sans Cyrl 300" panose="02000000000000000000" pitchFamily="2" charset="-52"/>
            </a:rPr>
            <a:t>кадровое обеспечение</a:t>
          </a:r>
          <a:endParaRPr lang="ru-RU" sz="3200" kern="1200" dirty="0">
            <a:latin typeface="Museo Sans Cyrl 300" panose="02000000000000000000" pitchFamily="2" charset="-52"/>
          </a:endParaRPr>
        </a:p>
      </dsp:txBody>
      <dsp:txXfrm>
        <a:off x="1720239" y="0"/>
        <a:ext cx="6362466" cy="1036987"/>
      </dsp:txXfrm>
    </dsp:sp>
    <dsp:sp modelId="{1B1A4830-C9BC-4B81-864C-088B9B0F2A45}">
      <dsp:nvSpPr>
        <dsp:cNvPr id="0" name=""/>
        <dsp:cNvSpPr/>
      </dsp:nvSpPr>
      <dsp:spPr>
        <a:xfrm>
          <a:off x="103698" y="103698"/>
          <a:ext cx="1616541" cy="829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FC2BDC-867F-4BA4-BC93-BE8069A1384C}">
      <dsp:nvSpPr>
        <dsp:cNvPr id="0" name=""/>
        <dsp:cNvSpPr/>
      </dsp:nvSpPr>
      <dsp:spPr>
        <a:xfrm>
          <a:off x="0" y="1140686"/>
          <a:ext cx="8082706" cy="10369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Museo Sans Cyrl 300" panose="02000000000000000000" pitchFamily="2" charset="-52"/>
            </a:rPr>
            <a:t>материальная база</a:t>
          </a:r>
          <a:endParaRPr lang="ru-RU" sz="3200" kern="1200" dirty="0">
            <a:latin typeface="Museo Sans Cyrl 300" panose="02000000000000000000" pitchFamily="2" charset="-52"/>
          </a:endParaRPr>
        </a:p>
      </dsp:txBody>
      <dsp:txXfrm>
        <a:off x="1720239" y="1140686"/>
        <a:ext cx="6362466" cy="1036987"/>
      </dsp:txXfrm>
    </dsp:sp>
    <dsp:sp modelId="{1A8034E5-9318-4566-9386-974BEA6037C6}">
      <dsp:nvSpPr>
        <dsp:cNvPr id="0" name=""/>
        <dsp:cNvSpPr/>
      </dsp:nvSpPr>
      <dsp:spPr>
        <a:xfrm>
          <a:off x="103698" y="1244385"/>
          <a:ext cx="1616541" cy="829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498CF-E873-4569-B58D-58BA9446C412}">
      <dsp:nvSpPr>
        <dsp:cNvPr id="0" name=""/>
        <dsp:cNvSpPr/>
      </dsp:nvSpPr>
      <dsp:spPr>
        <a:xfrm>
          <a:off x="0" y="2281373"/>
          <a:ext cx="8082706" cy="1036987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Museo Sans Cyrl 300" panose="02000000000000000000" pitchFamily="2" charset="-52"/>
            </a:rPr>
            <a:t>индивидуализация физического воспитания </a:t>
          </a:r>
          <a:endParaRPr lang="ru-RU" sz="3200" kern="1200" dirty="0">
            <a:latin typeface="Museo Sans Cyrl 300" panose="02000000000000000000" pitchFamily="2" charset="-52"/>
          </a:endParaRPr>
        </a:p>
      </dsp:txBody>
      <dsp:txXfrm>
        <a:off x="1720239" y="2281373"/>
        <a:ext cx="6362466" cy="1036987"/>
      </dsp:txXfrm>
    </dsp:sp>
    <dsp:sp modelId="{038CCE42-4E38-46DA-860B-26034DAF5249}">
      <dsp:nvSpPr>
        <dsp:cNvPr id="0" name=""/>
        <dsp:cNvSpPr/>
      </dsp:nvSpPr>
      <dsp:spPr>
        <a:xfrm>
          <a:off x="103698" y="2385072"/>
          <a:ext cx="1616541" cy="829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17BBA-9FD6-4A92-B0E0-B95BB35F4023}">
      <dsp:nvSpPr>
        <dsp:cNvPr id="0" name=""/>
        <dsp:cNvSpPr/>
      </dsp:nvSpPr>
      <dsp:spPr>
        <a:xfrm>
          <a:off x="0" y="3422059"/>
          <a:ext cx="8082706" cy="103698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Museo Sans Cyrl 300" panose="02000000000000000000" pitchFamily="2" charset="-52"/>
            </a:rPr>
            <a:t>организация работы с одарёнными детьми</a:t>
          </a:r>
          <a:endParaRPr lang="ru-RU" sz="3200" kern="1200" dirty="0">
            <a:latin typeface="Museo Sans Cyrl 300" panose="02000000000000000000" pitchFamily="2" charset="-52"/>
          </a:endParaRPr>
        </a:p>
      </dsp:txBody>
      <dsp:txXfrm>
        <a:off x="1720239" y="3422059"/>
        <a:ext cx="6362466" cy="1036987"/>
      </dsp:txXfrm>
    </dsp:sp>
    <dsp:sp modelId="{CD538F74-3739-46B3-A4D1-DB80756CD9A2}">
      <dsp:nvSpPr>
        <dsp:cNvPr id="0" name=""/>
        <dsp:cNvSpPr/>
      </dsp:nvSpPr>
      <dsp:spPr>
        <a:xfrm>
          <a:off x="103698" y="3525758"/>
          <a:ext cx="1616541" cy="829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C59AD3-43F7-48A9-BEBE-50C25D86C55E}">
      <dsp:nvSpPr>
        <dsp:cNvPr id="0" name=""/>
        <dsp:cNvSpPr/>
      </dsp:nvSpPr>
      <dsp:spPr>
        <a:xfrm>
          <a:off x="0" y="4562746"/>
          <a:ext cx="8082706" cy="1036987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Museo Sans Cyrl 300" panose="02000000000000000000" pitchFamily="2" charset="-52"/>
            </a:rPr>
            <a:t>организация мероприятий</a:t>
          </a:r>
          <a:endParaRPr lang="ru-RU" sz="3200" kern="1200" dirty="0">
            <a:latin typeface="Museo Sans Cyrl 300" panose="02000000000000000000" pitchFamily="2" charset="-52"/>
          </a:endParaRPr>
        </a:p>
      </dsp:txBody>
      <dsp:txXfrm>
        <a:off x="1720239" y="4562746"/>
        <a:ext cx="6362466" cy="1036987"/>
      </dsp:txXfrm>
    </dsp:sp>
    <dsp:sp modelId="{8212615D-C8AC-46A4-94A7-B96DB35D652E}">
      <dsp:nvSpPr>
        <dsp:cNvPr id="0" name=""/>
        <dsp:cNvSpPr/>
      </dsp:nvSpPr>
      <dsp:spPr>
        <a:xfrm>
          <a:off x="103698" y="4666445"/>
          <a:ext cx="1616541" cy="82959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ru-R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760102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Shape 1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ru-RU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850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944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125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6052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7992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17010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42342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1002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08128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3738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6783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587346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00531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83095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0570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7456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orbel"/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lang="ru-RU" sz="10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526381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52"/>
          <p:cNvSpPr txBox="1">
            <a:spLocks/>
          </p:cNvSpPr>
          <p:nvPr/>
        </p:nvSpPr>
        <p:spPr>
          <a:xfrm>
            <a:off x="2031892" y="1353458"/>
            <a:ext cx="8826367" cy="10462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42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36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32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28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28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28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28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280"/>
              </a:spcBef>
              <a:spcAft>
                <a:spcPts val="600"/>
              </a:spcAft>
              <a:buClr>
                <a:srgbClr val="8D1415"/>
              </a:buClr>
              <a:buSzPct val="145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719138" algn="l"/>
            <a:r>
              <a:rPr lang="ru-RU" sz="2800" dirty="0">
                <a:latin typeface="Museo Sans Cyrl 300" panose="02000000000000000000" pitchFamily="2" charset="-52"/>
              </a:rPr>
              <a:t>Обновление содержания учебного предмета «Физическая культура» в соответствии с актуальным социальным запросом и с учетом возможностей использования инновационных образовательных подходов и технологий</a:t>
            </a:r>
          </a:p>
          <a:p>
            <a:pPr marL="719138" algn="l"/>
            <a:endParaRPr lang="ru-RU" dirty="0" smtClean="0">
              <a:latin typeface="Museo Sans Cyrl 300" panose="02000000000000000000" pitchFamily="2" charset="-52"/>
            </a:endParaRPr>
          </a:p>
          <a:p>
            <a:pPr marL="719138" algn="l"/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DecimaMonoPro" panose="02000509000000020004" pitchFamily="50" charset="0"/>
              </a:rPr>
              <a:t>А.Э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DecimaMonoPro" panose="02000509000000020004" pitchFamily="50" charset="0"/>
              </a:rPr>
              <a:t>. СТРАДЗЕ</a:t>
            </a:r>
          </a:p>
          <a:p>
            <a:pPr marL="719138" algn="l"/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DecimaMonoPro" panose="02000509000000020004" pitchFamily="50" charset="0"/>
              </a:rPr>
              <a:t>ДИРЕКТОР ИНСТИТУТА ЕСТЕСТВОЗНАНИЯ И СПОРТИВНЫХ ТЕХНОЛОГИЙ ГАОУ ВО МГПУ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>
                <a:latin typeface="Museo Sans Cyrl 300" panose="02000000000000000000" pitchFamily="2" charset="-52"/>
              </a:rPr>
              <a:t>г</a:t>
            </a:r>
            <a:r>
              <a:rPr lang="ru-RU" dirty="0">
                <a:latin typeface="Museo Sans Cyrl 300" panose="02000000000000000000" pitchFamily="2" charset="-52"/>
              </a:rPr>
              <a:t>. </a:t>
            </a:r>
            <a:r>
              <a:rPr lang="ru-RU" dirty="0" smtClean="0">
                <a:latin typeface="Museo Sans Cyrl 300" panose="02000000000000000000" pitchFamily="2" charset="-52"/>
              </a:rPr>
              <a:t>Москва, 2018</a:t>
            </a:r>
            <a:endParaRPr lang="ru-RU" dirty="0">
              <a:latin typeface="Museo Sans Cyrl 300" panose="02000000000000000000" pitchFamily="2" charset="-52"/>
            </a:endParaRPr>
          </a:p>
        </p:txBody>
      </p:sp>
      <p:pic>
        <p:nvPicPr>
          <p:cNvPr id="3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791" y="272653"/>
            <a:ext cx="1797765" cy="160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7EEC2B-84F5-4F69-BA81-E00DE0C1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45" y="229903"/>
            <a:ext cx="9494417" cy="73905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НОВЫЙ ПЕДАГОГ для НОВОЙ ФИЗКУЛЬТУРЫ</a:t>
            </a:r>
            <a:endParaRPr lang="en-US" sz="3200" dirty="0"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98200-97DD-4E0A-A74B-E0CB0364112D}"/>
              </a:ext>
            </a:extLst>
          </p:cNvPr>
          <p:cNvSpPr txBox="1"/>
          <p:nvPr/>
        </p:nvSpPr>
        <p:spPr>
          <a:xfrm>
            <a:off x="660052" y="2179800"/>
            <a:ext cx="3059680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Основные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образовательные программы </a:t>
            </a:r>
            <a:r>
              <a:rPr lang="ru-RU" sz="2000" b="1" dirty="0">
                <a:solidFill>
                  <a:srgbClr val="FF0000"/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высшего образования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7D48B0-7A73-4119-B0F5-A509ADBF9171}"/>
              </a:ext>
            </a:extLst>
          </p:cNvPr>
          <p:cNvSpPr txBox="1"/>
          <p:nvPr/>
        </p:nvSpPr>
        <p:spPr>
          <a:xfrm>
            <a:off x="7411593" y="1193949"/>
            <a:ext cx="3015616" cy="132343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Дополнительные профессиональные образовательные программы</a:t>
            </a:r>
            <a:endParaRPr lang="en-US" sz="2000" b="1" dirty="0">
              <a:solidFill>
                <a:srgbClr val="00B050"/>
              </a:solidFill>
              <a:latin typeface="Museo Sans Cyrl 1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Figure">
            <a:extLst>
              <a:ext uri="{FF2B5EF4-FFF2-40B4-BE49-F238E27FC236}">
                <a16:creationId xmlns:a16="http://schemas.microsoft.com/office/drawing/2014/main" id="{AF480238-1158-401C-BDED-FC5CD1189CD7}"/>
              </a:ext>
            </a:extLst>
          </p:cNvPr>
          <p:cNvSpPr/>
          <p:nvPr/>
        </p:nvSpPr>
        <p:spPr>
          <a:xfrm>
            <a:off x="3278486" y="3776704"/>
            <a:ext cx="3512022" cy="2570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2" y="21600"/>
                </a:moveTo>
                <a:lnTo>
                  <a:pt x="345" y="21600"/>
                </a:lnTo>
                <a:cubicBezTo>
                  <a:pt x="156" y="21600"/>
                  <a:pt x="0" y="21386"/>
                  <a:pt x="0" y="21129"/>
                </a:cubicBezTo>
                <a:lnTo>
                  <a:pt x="0" y="15012"/>
                </a:lnTo>
                <a:cubicBezTo>
                  <a:pt x="0" y="14754"/>
                  <a:pt x="156" y="14540"/>
                  <a:pt x="345" y="14540"/>
                </a:cubicBezTo>
                <a:lnTo>
                  <a:pt x="4610" y="14540"/>
                </a:lnTo>
                <a:lnTo>
                  <a:pt x="4610" y="8323"/>
                </a:lnTo>
                <a:cubicBezTo>
                  <a:pt x="4610" y="8065"/>
                  <a:pt x="4766" y="7852"/>
                  <a:pt x="4955" y="7852"/>
                </a:cubicBezTo>
                <a:cubicBezTo>
                  <a:pt x="5144" y="7852"/>
                  <a:pt x="5300" y="8065"/>
                  <a:pt x="5300" y="8323"/>
                </a:cubicBezTo>
                <a:lnTo>
                  <a:pt x="5300" y="15012"/>
                </a:lnTo>
                <a:cubicBezTo>
                  <a:pt x="5300" y="15270"/>
                  <a:pt x="5144" y="15483"/>
                  <a:pt x="4955" y="15483"/>
                </a:cubicBezTo>
                <a:lnTo>
                  <a:pt x="690" y="15483"/>
                </a:lnTo>
                <a:lnTo>
                  <a:pt x="690" y="20657"/>
                </a:lnTo>
                <a:lnTo>
                  <a:pt x="13402" y="20657"/>
                </a:lnTo>
                <a:lnTo>
                  <a:pt x="13402" y="13509"/>
                </a:lnTo>
                <a:cubicBezTo>
                  <a:pt x="13402" y="13252"/>
                  <a:pt x="13558" y="13038"/>
                  <a:pt x="13747" y="13038"/>
                </a:cubicBezTo>
                <a:lnTo>
                  <a:pt x="17708" y="13038"/>
                </a:lnTo>
                <a:cubicBezTo>
                  <a:pt x="17896" y="13038"/>
                  <a:pt x="18053" y="13252"/>
                  <a:pt x="18053" y="13509"/>
                </a:cubicBezTo>
                <a:lnTo>
                  <a:pt x="18053" y="20123"/>
                </a:lnTo>
                <a:lnTo>
                  <a:pt x="20910" y="20123"/>
                </a:lnTo>
                <a:lnTo>
                  <a:pt x="20878" y="471"/>
                </a:lnTo>
                <a:cubicBezTo>
                  <a:pt x="20878" y="214"/>
                  <a:pt x="21030" y="0"/>
                  <a:pt x="21223" y="0"/>
                </a:cubicBezTo>
                <a:cubicBezTo>
                  <a:pt x="21223" y="0"/>
                  <a:pt x="21223" y="0"/>
                  <a:pt x="21223" y="0"/>
                </a:cubicBezTo>
                <a:cubicBezTo>
                  <a:pt x="21411" y="0"/>
                  <a:pt x="21568" y="207"/>
                  <a:pt x="21568" y="471"/>
                </a:cubicBezTo>
                <a:lnTo>
                  <a:pt x="21600" y="20594"/>
                </a:lnTo>
                <a:cubicBezTo>
                  <a:pt x="21600" y="20720"/>
                  <a:pt x="21563" y="20839"/>
                  <a:pt x="21499" y="20927"/>
                </a:cubicBezTo>
                <a:cubicBezTo>
                  <a:pt x="21434" y="21015"/>
                  <a:pt x="21347" y="21066"/>
                  <a:pt x="21255" y="21066"/>
                </a:cubicBezTo>
                <a:lnTo>
                  <a:pt x="17708" y="21066"/>
                </a:lnTo>
                <a:cubicBezTo>
                  <a:pt x="17519" y="21066"/>
                  <a:pt x="17363" y="20852"/>
                  <a:pt x="17363" y="20594"/>
                </a:cubicBezTo>
                <a:lnTo>
                  <a:pt x="17363" y="13981"/>
                </a:lnTo>
                <a:lnTo>
                  <a:pt x="14092" y="13981"/>
                </a:lnTo>
                <a:lnTo>
                  <a:pt x="14092" y="21135"/>
                </a:lnTo>
                <a:cubicBezTo>
                  <a:pt x="14087" y="21393"/>
                  <a:pt x="13935" y="21600"/>
                  <a:pt x="13742" y="2160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Figure">
            <a:extLst>
              <a:ext uri="{FF2B5EF4-FFF2-40B4-BE49-F238E27FC236}">
                <a16:creationId xmlns:a16="http://schemas.microsoft.com/office/drawing/2014/main" id="{D1818032-38C1-4463-9553-7B4267E70491}"/>
              </a:ext>
            </a:extLst>
          </p:cNvPr>
          <p:cNvSpPr/>
          <p:nvPr/>
        </p:nvSpPr>
        <p:spPr>
          <a:xfrm>
            <a:off x="6367869" y="2505045"/>
            <a:ext cx="716751" cy="660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9" h="21577" extrusionOk="0">
                <a:moveTo>
                  <a:pt x="20139" y="806"/>
                </a:moveTo>
                <a:cubicBezTo>
                  <a:pt x="19230" y="244"/>
                  <a:pt x="17655" y="195"/>
                  <a:pt x="16213" y="1906"/>
                </a:cubicBezTo>
                <a:cubicBezTo>
                  <a:pt x="15637" y="2590"/>
                  <a:pt x="15149" y="3690"/>
                  <a:pt x="14750" y="5009"/>
                </a:cubicBezTo>
                <a:cubicBezTo>
                  <a:pt x="14040" y="4960"/>
                  <a:pt x="13331" y="4862"/>
                  <a:pt x="12687" y="4691"/>
                </a:cubicBezTo>
                <a:cubicBezTo>
                  <a:pt x="13685" y="3910"/>
                  <a:pt x="13796" y="3005"/>
                  <a:pt x="13752" y="2566"/>
                </a:cubicBezTo>
                <a:cubicBezTo>
                  <a:pt x="13685" y="1295"/>
                  <a:pt x="12222" y="0"/>
                  <a:pt x="10625" y="0"/>
                </a:cubicBezTo>
                <a:cubicBezTo>
                  <a:pt x="9028" y="0"/>
                  <a:pt x="7565" y="1295"/>
                  <a:pt x="7498" y="2566"/>
                </a:cubicBezTo>
                <a:cubicBezTo>
                  <a:pt x="7476" y="3005"/>
                  <a:pt x="7565" y="3910"/>
                  <a:pt x="8563" y="4691"/>
                </a:cubicBezTo>
                <a:cubicBezTo>
                  <a:pt x="7919" y="4838"/>
                  <a:pt x="7210" y="4960"/>
                  <a:pt x="6500" y="5009"/>
                </a:cubicBezTo>
                <a:cubicBezTo>
                  <a:pt x="6101" y="3690"/>
                  <a:pt x="5613" y="2590"/>
                  <a:pt x="5037" y="1906"/>
                </a:cubicBezTo>
                <a:cubicBezTo>
                  <a:pt x="3595" y="195"/>
                  <a:pt x="2020" y="244"/>
                  <a:pt x="1111" y="806"/>
                </a:cubicBezTo>
                <a:cubicBezTo>
                  <a:pt x="246" y="1344"/>
                  <a:pt x="-175" y="2321"/>
                  <a:pt x="69" y="3274"/>
                </a:cubicBezTo>
                <a:cubicBezTo>
                  <a:pt x="335" y="4374"/>
                  <a:pt x="1023" y="5278"/>
                  <a:pt x="2020" y="5889"/>
                </a:cubicBezTo>
                <a:cubicBezTo>
                  <a:pt x="2952" y="6451"/>
                  <a:pt x="4105" y="6719"/>
                  <a:pt x="5325" y="6793"/>
                </a:cubicBezTo>
                <a:cubicBezTo>
                  <a:pt x="6367" y="11167"/>
                  <a:pt x="6766" y="17788"/>
                  <a:pt x="6833" y="20720"/>
                </a:cubicBezTo>
                <a:cubicBezTo>
                  <a:pt x="6855" y="21209"/>
                  <a:pt x="7210" y="21600"/>
                  <a:pt x="7653" y="21576"/>
                </a:cubicBezTo>
                <a:cubicBezTo>
                  <a:pt x="8097" y="21551"/>
                  <a:pt x="8452" y="21160"/>
                  <a:pt x="8430" y="20671"/>
                </a:cubicBezTo>
                <a:cubicBezTo>
                  <a:pt x="8407" y="19548"/>
                  <a:pt x="8163" y="12119"/>
                  <a:pt x="6944" y="6768"/>
                </a:cubicBezTo>
                <a:cubicBezTo>
                  <a:pt x="8008" y="6671"/>
                  <a:pt x="9028" y="6451"/>
                  <a:pt x="9938" y="6157"/>
                </a:cubicBezTo>
                <a:cubicBezTo>
                  <a:pt x="10181" y="6084"/>
                  <a:pt x="10403" y="5986"/>
                  <a:pt x="10625" y="5864"/>
                </a:cubicBezTo>
                <a:cubicBezTo>
                  <a:pt x="10847" y="5962"/>
                  <a:pt x="11069" y="6060"/>
                  <a:pt x="11312" y="6157"/>
                </a:cubicBezTo>
                <a:cubicBezTo>
                  <a:pt x="12200" y="6475"/>
                  <a:pt x="13242" y="6695"/>
                  <a:pt x="14306" y="6768"/>
                </a:cubicBezTo>
                <a:cubicBezTo>
                  <a:pt x="13087" y="12144"/>
                  <a:pt x="12865" y="19572"/>
                  <a:pt x="12820" y="20671"/>
                </a:cubicBezTo>
                <a:cubicBezTo>
                  <a:pt x="12798" y="21160"/>
                  <a:pt x="13153" y="21576"/>
                  <a:pt x="13597" y="21576"/>
                </a:cubicBezTo>
                <a:cubicBezTo>
                  <a:pt x="14040" y="21600"/>
                  <a:pt x="14417" y="21209"/>
                  <a:pt x="14417" y="20720"/>
                </a:cubicBezTo>
                <a:cubicBezTo>
                  <a:pt x="14484" y="17788"/>
                  <a:pt x="14905" y="11167"/>
                  <a:pt x="15925" y="6793"/>
                </a:cubicBezTo>
                <a:cubicBezTo>
                  <a:pt x="17123" y="6719"/>
                  <a:pt x="18298" y="6451"/>
                  <a:pt x="19230" y="5889"/>
                </a:cubicBezTo>
                <a:cubicBezTo>
                  <a:pt x="20227" y="5278"/>
                  <a:pt x="20893" y="4374"/>
                  <a:pt x="21181" y="3274"/>
                </a:cubicBezTo>
                <a:cubicBezTo>
                  <a:pt x="21425" y="2321"/>
                  <a:pt x="21004" y="1344"/>
                  <a:pt x="20139" y="806"/>
                </a:cubicBezTo>
                <a:close/>
                <a:moveTo>
                  <a:pt x="2797" y="4325"/>
                </a:moveTo>
                <a:cubicBezTo>
                  <a:pt x="2176" y="3958"/>
                  <a:pt x="1799" y="3445"/>
                  <a:pt x="1621" y="2810"/>
                </a:cubicBezTo>
                <a:cubicBezTo>
                  <a:pt x="1599" y="2663"/>
                  <a:pt x="1710" y="2492"/>
                  <a:pt x="1887" y="2370"/>
                </a:cubicBezTo>
                <a:cubicBezTo>
                  <a:pt x="2287" y="2126"/>
                  <a:pt x="3041" y="2175"/>
                  <a:pt x="3861" y="3128"/>
                </a:cubicBezTo>
                <a:cubicBezTo>
                  <a:pt x="4216" y="3543"/>
                  <a:pt x="4526" y="4178"/>
                  <a:pt x="4793" y="4985"/>
                </a:cubicBezTo>
                <a:cubicBezTo>
                  <a:pt x="4061" y="4862"/>
                  <a:pt x="3351" y="4667"/>
                  <a:pt x="2797" y="4325"/>
                </a:cubicBezTo>
                <a:close/>
                <a:moveTo>
                  <a:pt x="10625" y="3836"/>
                </a:moveTo>
                <a:cubicBezTo>
                  <a:pt x="9494" y="3421"/>
                  <a:pt x="9073" y="2932"/>
                  <a:pt x="9095" y="2688"/>
                </a:cubicBezTo>
                <a:cubicBezTo>
                  <a:pt x="9117" y="2419"/>
                  <a:pt x="9960" y="1808"/>
                  <a:pt x="10625" y="1808"/>
                </a:cubicBezTo>
                <a:cubicBezTo>
                  <a:pt x="11290" y="1808"/>
                  <a:pt x="12133" y="2419"/>
                  <a:pt x="12155" y="2688"/>
                </a:cubicBezTo>
                <a:cubicBezTo>
                  <a:pt x="12177" y="2932"/>
                  <a:pt x="11756" y="3445"/>
                  <a:pt x="10625" y="3836"/>
                </a:cubicBezTo>
                <a:close/>
                <a:moveTo>
                  <a:pt x="18476" y="4325"/>
                </a:moveTo>
                <a:cubicBezTo>
                  <a:pt x="17899" y="4667"/>
                  <a:pt x="17211" y="4862"/>
                  <a:pt x="16480" y="4960"/>
                </a:cubicBezTo>
                <a:cubicBezTo>
                  <a:pt x="16746" y="4154"/>
                  <a:pt x="17056" y="3519"/>
                  <a:pt x="17411" y="3103"/>
                </a:cubicBezTo>
                <a:cubicBezTo>
                  <a:pt x="18209" y="2150"/>
                  <a:pt x="18963" y="2101"/>
                  <a:pt x="19385" y="2346"/>
                </a:cubicBezTo>
                <a:cubicBezTo>
                  <a:pt x="19584" y="2468"/>
                  <a:pt x="19695" y="2639"/>
                  <a:pt x="19651" y="2786"/>
                </a:cubicBezTo>
                <a:cubicBezTo>
                  <a:pt x="19473" y="3445"/>
                  <a:pt x="19096" y="3934"/>
                  <a:pt x="18476" y="4325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igure">
            <a:extLst>
              <a:ext uri="{FF2B5EF4-FFF2-40B4-BE49-F238E27FC236}">
                <a16:creationId xmlns:a16="http://schemas.microsoft.com/office/drawing/2014/main" id="{F3B96BDA-1A74-4D3D-812E-5205A9A73281}"/>
              </a:ext>
            </a:extLst>
          </p:cNvPr>
          <p:cNvSpPr/>
          <p:nvPr/>
        </p:nvSpPr>
        <p:spPr>
          <a:xfrm>
            <a:off x="5971410" y="1854256"/>
            <a:ext cx="1511029" cy="1326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extrusionOk="0">
                <a:moveTo>
                  <a:pt x="4074" y="21576"/>
                </a:moveTo>
                <a:cubicBezTo>
                  <a:pt x="3850" y="21576"/>
                  <a:pt x="3625" y="21478"/>
                  <a:pt x="3454" y="21296"/>
                </a:cubicBezTo>
                <a:cubicBezTo>
                  <a:pt x="1262" y="18984"/>
                  <a:pt x="0" y="15698"/>
                  <a:pt x="0" y="12291"/>
                </a:cubicBezTo>
                <a:cubicBezTo>
                  <a:pt x="0" y="5513"/>
                  <a:pt x="4844" y="0"/>
                  <a:pt x="10800" y="0"/>
                </a:cubicBezTo>
                <a:cubicBezTo>
                  <a:pt x="16756" y="0"/>
                  <a:pt x="21600" y="5513"/>
                  <a:pt x="21600" y="12291"/>
                </a:cubicBezTo>
                <a:cubicBezTo>
                  <a:pt x="21600" y="15698"/>
                  <a:pt x="20402" y="18862"/>
                  <a:pt x="18232" y="21198"/>
                </a:cubicBezTo>
                <a:cubicBezTo>
                  <a:pt x="17868" y="21600"/>
                  <a:pt x="17280" y="21576"/>
                  <a:pt x="16938" y="21162"/>
                </a:cubicBezTo>
                <a:cubicBezTo>
                  <a:pt x="16585" y="20748"/>
                  <a:pt x="16606" y="20079"/>
                  <a:pt x="16970" y="19689"/>
                </a:cubicBezTo>
                <a:cubicBezTo>
                  <a:pt x="18766" y="17742"/>
                  <a:pt x="19761" y="15114"/>
                  <a:pt x="19761" y="12291"/>
                </a:cubicBezTo>
                <a:cubicBezTo>
                  <a:pt x="19761" y="6669"/>
                  <a:pt x="15740" y="2093"/>
                  <a:pt x="10800" y="2093"/>
                </a:cubicBezTo>
                <a:cubicBezTo>
                  <a:pt x="5860" y="2093"/>
                  <a:pt x="1839" y="6669"/>
                  <a:pt x="1839" y="12291"/>
                </a:cubicBezTo>
                <a:cubicBezTo>
                  <a:pt x="1839" y="15114"/>
                  <a:pt x="2887" y="17840"/>
                  <a:pt x="4705" y="19762"/>
                </a:cubicBezTo>
                <a:cubicBezTo>
                  <a:pt x="5079" y="20152"/>
                  <a:pt x="5101" y="20821"/>
                  <a:pt x="4748" y="21235"/>
                </a:cubicBezTo>
                <a:cubicBezTo>
                  <a:pt x="4566" y="21466"/>
                  <a:pt x="4320" y="21576"/>
                  <a:pt x="4074" y="215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igure">
            <a:extLst>
              <a:ext uri="{FF2B5EF4-FFF2-40B4-BE49-F238E27FC236}">
                <a16:creationId xmlns:a16="http://schemas.microsoft.com/office/drawing/2014/main" id="{31BD7ADD-9788-447A-A6E9-AFBEC5C5F990}"/>
              </a:ext>
            </a:extLst>
          </p:cNvPr>
          <p:cNvSpPr/>
          <p:nvPr/>
        </p:nvSpPr>
        <p:spPr>
          <a:xfrm>
            <a:off x="6360388" y="3200718"/>
            <a:ext cx="735318" cy="125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843"/>
                  <a:pt x="20765" y="21600"/>
                  <a:pt x="19732" y="21600"/>
                </a:cubicBezTo>
                <a:lnTo>
                  <a:pt x="1868" y="21600"/>
                </a:lnTo>
                <a:cubicBezTo>
                  <a:pt x="835" y="21600"/>
                  <a:pt x="0" y="16714"/>
                  <a:pt x="0" y="10800"/>
                </a:cubicBezTo>
                <a:lnTo>
                  <a:pt x="0" y="10800"/>
                </a:lnTo>
                <a:cubicBezTo>
                  <a:pt x="0" y="4757"/>
                  <a:pt x="835" y="0"/>
                  <a:pt x="1868" y="0"/>
                </a:cubicBezTo>
                <a:lnTo>
                  <a:pt x="19732" y="0"/>
                </a:lnTo>
                <a:cubicBezTo>
                  <a:pt x="20787" y="0"/>
                  <a:pt x="21600" y="4757"/>
                  <a:pt x="21600" y="10800"/>
                </a:cubicBezTo>
                <a:lnTo>
                  <a:pt x="21600" y="108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Figure">
            <a:extLst>
              <a:ext uri="{FF2B5EF4-FFF2-40B4-BE49-F238E27FC236}">
                <a16:creationId xmlns:a16="http://schemas.microsoft.com/office/drawing/2014/main" id="{18FBCD98-8937-4560-A2E1-E4C95C2114A2}"/>
              </a:ext>
            </a:extLst>
          </p:cNvPr>
          <p:cNvSpPr/>
          <p:nvPr/>
        </p:nvSpPr>
        <p:spPr>
          <a:xfrm>
            <a:off x="6360388" y="3365285"/>
            <a:ext cx="735318" cy="1264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5" extrusionOk="0">
                <a:moveTo>
                  <a:pt x="21600" y="10675"/>
                </a:moveTo>
                <a:cubicBezTo>
                  <a:pt x="21600" y="16647"/>
                  <a:pt x="20765" y="21475"/>
                  <a:pt x="19732" y="21475"/>
                </a:cubicBezTo>
                <a:lnTo>
                  <a:pt x="1868" y="21475"/>
                </a:lnTo>
                <a:cubicBezTo>
                  <a:pt x="835" y="21475"/>
                  <a:pt x="0" y="16647"/>
                  <a:pt x="0" y="10675"/>
                </a:cubicBezTo>
                <a:lnTo>
                  <a:pt x="0" y="10675"/>
                </a:lnTo>
                <a:cubicBezTo>
                  <a:pt x="0" y="4703"/>
                  <a:pt x="835" y="2"/>
                  <a:pt x="1868" y="2"/>
                </a:cubicBezTo>
                <a:lnTo>
                  <a:pt x="19732" y="2"/>
                </a:lnTo>
                <a:cubicBezTo>
                  <a:pt x="20787" y="-125"/>
                  <a:pt x="21600" y="4703"/>
                  <a:pt x="21600" y="10675"/>
                </a:cubicBezTo>
                <a:lnTo>
                  <a:pt x="21600" y="10675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Figure">
            <a:extLst>
              <a:ext uri="{FF2B5EF4-FFF2-40B4-BE49-F238E27FC236}">
                <a16:creationId xmlns:a16="http://schemas.microsoft.com/office/drawing/2014/main" id="{15E5BA43-57AF-470D-8BB9-405822567471}"/>
              </a:ext>
            </a:extLst>
          </p:cNvPr>
          <p:cNvSpPr/>
          <p:nvPr/>
        </p:nvSpPr>
        <p:spPr>
          <a:xfrm>
            <a:off x="6360388" y="3522373"/>
            <a:ext cx="735318" cy="125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75" extrusionOk="0">
                <a:moveTo>
                  <a:pt x="21600" y="10739"/>
                </a:moveTo>
                <a:cubicBezTo>
                  <a:pt x="21600" y="16746"/>
                  <a:pt x="20765" y="21475"/>
                  <a:pt x="19732" y="21475"/>
                </a:cubicBezTo>
                <a:lnTo>
                  <a:pt x="1868" y="21475"/>
                </a:lnTo>
                <a:cubicBezTo>
                  <a:pt x="835" y="21475"/>
                  <a:pt x="0" y="16618"/>
                  <a:pt x="0" y="10739"/>
                </a:cubicBezTo>
                <a:lnTo>
                  <a:pt x="0" y="10739"/>
                </a:lnTo>
                <a:cubicBezTo>
                  <a:pt x="0" y="4732"/>
                  <a:pt x="835" y="3"/>
                  <a:pt x="1868" y="3"/>
                </a:cubicBezTo>
                <a:lnTo>
                  <a:pt x="19732" y="3"/>
                </a:lnTo>
                <a:cubicBezTo>
                  <a:pt x="20787" y="-125"/>
                  <a:pt x="21600" y="4732"/>
                  <a:pt x="21600" y="10739"/>
                </a:cubicBezTo>
                <a:lnTo>
                  <a:pt x="21600" y="107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igure">
            <a:extLst>
              <a:ext uri="{FF2B5EF4-FFF2-40B4-BE49-F238E27FC236}">
                <a16:creationId xmlns:a16="http://schemas.microsoft.com/office/drawing/2014/main" id="{9813E900-BABA-49CD-94E4-E2E8E5729D47}"/>
              </a:ext>
            </a:extLst>
          </p:cNvPr>
          <p:cNvSpPr/>
          <p:nvPr/>
        </p:nvSpPr>
        <p:spPr>
          <a:xfrm>
            <a:off x="6495034" y="3686941"/>
            <a:ext cx="460790" cy="200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949"/>
                </a:lnTo>
                <a:cubicBezTo>
                  <a:pt x="0" y="13701"/>
                  <a:pt x="3436" y="21600"/>
                  <a:pt x="7679" y="21600"/>
                </a:cubicBezTo>
                <a:lnTo>
                  <a:pt x="13921" y="21600"/>
                </a:lnTo>
                <a:cubicBezTo>
                  <a:pt x="18164" y="21600"/>
                  <a:pt x="21600" y="13701"/>
                  <a:pt x="21600" y="3949"/>
                </a:cubicBez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Figure">
            <a:extLst>
              <a:ext uri="{FF2B5EF4-FFF2-40B4-BE49-F238E27FC236}">
                <a16:creationId xmlns:a16="http://schemas.microsoft.com/office/drawing/2014/main" id="{DA58D49E-6320-487B-8A6A-7726F079B047}"/>
              </a:ext>
            </a:extLst>
          </p:cNvPr>
          <p:cNvSpPr/>
          <p:nvPr/>
        </p:nvSpPr>
        <p:spPr>
          <a:xfrm>
            <a:off x="7594644" y="2632212"/>
            <a:ext cx="366538" cy="112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294" y="21600"/>
                </a:moveTo>
                <a:cubicBezTo>
                  <a:pt x="18294" y="21600"/>
                  <a:pt x="18294" y="21600"/>
                  <a:pt x="18294" y="21600"/>
                </a:cubicBezTo>
                <a:lnTo>
                  <a:pt x="3306" y="21457"/>
                </a:lnTo>
                <a:cubicBezTo>
                  <a:pt x="1499" y="21457"/>
                  <a:pt x="0" y="16593"/>
                  <a:pt x="0" y="10728"/>
                </a:cubicBezTo>
                <a:cubicBezTo>
                  <a:pt x="0" y="4864"/>
                  <a:pt x="1499" y="0"/>
                  <a:pt x="3306" y="0"/>
                </a:cubicBezTo>
                <a:cubicBezTo>
                  <a:pt x="3306" y="0"/>
                  <a:pt x="3306" y="0"/>
                  <a:pt x="3306" y="0"/>
                </a:cubicBezTo>
                <a:lnTo>
                  <a:pt x="18294" y="143"/>
                </a:lnTo>
                <a:cubicBezTo>
                  <a:pt x="20101" y="143"/>
                  <a:pt x="21600" y="5007"/>
                  <a:pt x="21600" y="10872"/>
                </a:cubicBezTo>
                <a:cubicBezTo>
                  <a:pt x="21600" y="16736"/>
                  <a:pt x="20101" y="21600"/>
                  <a:pt x="18294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Figure">
            <a:extLst>
              <a:ext uri="{FF2B5EF4-FFF2-40B4-BE49-F238E27FC236}">
                <a16:creationId xmlns:a16="http://schemas.microsoft.com/office/drawing/2014/main" id="{E9ADFE33-DBC9-49C6-9D50-55F50B17FA7E}"/>
              </a:ext>
            </a:extLst>
          </p:cNvPr>
          <p:cNvSpPr/>
          <p:nvPr/>
        </p:nvSpPr>
        <p:spPr>
          <a:xfrm>
            <a:off x="5477708" y="2632212"/>
            <a:ext cx="373270" cy="1129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4" y="21600"/>
                </a:moveTo>
                <a:cubicBezTo>
                  <a:pt x="18354" y="21600"/>
                  <a:pt x="18354" y="21600"/>
                  <a:pt x="18354" y="21600"/>
                </a:cubicBezTo>
                <a:lnTo>
                  <a:pt x="3246" y="21457"/>
                </a:lnTo>
                <a:cubicBezTo>
                  <a:pt x="1472" y="21457"/>
                  <a:pt x="0" y="16593"/>
                  <a:pt x="0" y="10728"/>
                </a:cubicBezTo>
                <a:cubicBezTo>
                  <a:pt x="0" y="4864"/>
                  <a:pt x="1472" y="0"/>
                  <a:pt x="3246" y="0"/>
                </a:cubicBezTo>
                <a:cubicBezTo>
                  <a:pt x="3246" y="0"/>
                  <a:pt x="3246" y="0"/>
                  <a:pt x="3246" y="0"/>
                </a:cubicBezTo>
                <a:lnTo>
                  <a:pt x="18354" y="143"/>
                </a:lnTo>
                <a:cubicBezTo>
                  <a:pt x="20128" y="143"/>
                  <a:pt x="21600" y="5007"/>
                  <a:pt x="21600" y="10872"/>
                </a:cubicBezTo>
                <a:cubicBezTo>
                  <a:pt x="21600" y="16736"/>
                  <a:pt x="20128" y="21600"/>
                  <a:pt x="18354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Figure">
            <a:extLst>
              <a:ext uri="{FF2B5EF4-FFF2-40B4-BE49-F238E27FC236}">
                <a16:creationId xmlns:a16="http://schemas.microsoft.com/office/drawing/2014/main" id="{AA4E2CEF-E72B-4D21-BF3B-AE862640E6B5}"/>
              </a:ext>
            </a:extLst>
          </p:cNvPr>
          <p:cNvSpPr/>
          <p:nvPr/>
        </p:nvSpPr>
        <p:spPr>
          <a:xfrm>
            <a:off x="6667082" y="1390475"/>
            <a:ext cx="112206" cy="351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cubicBezTo>
                  <a:pt x="10800" y="21600"/>
                  <a:pt x="10800" y="21600"/>
                  <a:pt x="10800" y="21600"/>
                </a:cubicBezTo>
                <a:cubicBezTo>
                  <a:pt x="4752" y="21600"/>
                  <a:pt x="0" y="20037"/>
                  <a:pt x="0" y="18153"/>
                </a:cubicBezTo>
                <a:lnTo>
                  <a:pt x="0" y="3447"/>
                </a:lnTo>
                <a:cubicBezTo>
                  <a:pt x="0" y="1563"/>
                  <a:pt x="4896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16704" y="0"/>
                  <a:pt x="21600" y="1563"/>
                  <a:pt x="21600" y="3447"/>
                </a:cubicBezTo>
                <a:lnTo>
                  <a:pt x="21600" y="18153"/>
                </a:lnTo>
                <a:cubicBezTo>
                  <a:pt x="21600" y="20037"/>
                  <a:pt x="16704" y="21600"/>
                  <a:pt x="1080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Figure">
            <a:extLst>
              <a:ext uri="{FF2B5EF4-FFF2-40B4-BE49-F238E27FC236}">
                <a16:creationId xmlns:a16="http://schemas.microsoft.com/office/drawing/2014/main" id="{C1314040-E1D1-42C3-BF85-F24271FAFA34}"/>
              </a:ext>
            </a:extLst>
          </p:cNvPr>
          <p:cNvSpPr/>
          <p:nvPr/>
        </p:nvSpPr>
        <p:spPr>
          <a:xfrm>
            <a:off x="7362754" y="1764492"/>
            <a:ext cx="271163" cy="2706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9" h="21176" extrusionOk="0">
                <a:moveTo>
                  <a:pt x="4283" y="21176"/>
                </a:moveTo>
                <a:cubicBezTo>
                  <a:pt x="3195" y="21176"/>
                  <a:pt x="2106" y="20766"/>
                  <a:pt x="1247" y="19888"/>
                </a:cubicBezTo>
                <a:cubicBezTo>
                  <a:pt x="-415" y="18191"/>
                  <a:pt x="-415" y="15381"/>
                  <a:pt x="1247" y="13683"/>
                </a:cubicBezTo>
                <a:lnTo>
                  <a:pt x="13450" y="1274"/>
                </a:lnTo>
                <a:cubicBezTo>
                  <a:pt x="15112" y="-424"/>
                  <a:pt x="17862" y="-424"/>
                  <a:pt x="19523" y="1274"/>
                </a:cubicBezTo>
                <a:cubicBezTo>
                  <a:pt x="21185" y="2971"/>
                  <a:pt x="21185" y="5781"/>
                  <a:pt x="19523" y="7478"/>
                </a:cubicBezTo>
                <a:lnTo>
                  <a:pt x="7320" y="19888"/>
                </a:lnTo>
                <a:cubicBezTo>
                  <a:pt x="6518" y="20766"/>
                  <a:pt x="5372" y="21176"/>
                  <a:pt x="4283" y="211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Figure">
            <a:extLst>
              <a:ext uri="{FF2B5EF4-FFF2-40B4-BE49-F238E27FC236}">
                <a16:creationId xmlns:a16="http://schemas.microsoft.com/office/drawing/2014/main" id="{8B781F84-1CAA-409E-A8F4-AF5304904FDA}"/>
              </a:ext>
            </a:extLst>
          </p:cNvPr>
          <p:cNvSpPr/>
          <p:nvPr/>
        </p:nvSpPr>
        <p:spPr>
          <a:xfrm>
            <a:off x="5806842" y="1839296"/>
            <a:ext cx="270415" cy="269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7" h="21174" extrusionOk="0">
                <a:moveTo>
                  <a:pt x="16473" y="21174"/>
                </a:moveTo>
                <a:cubicBezTo>
                  <a:pt x="15382" y="21174"/>
                  <a:pt x="14290" y="20763"/>
                  <a:pt x="13429" y="19883"/>
                </a:cubicBezTo>
                <a:lnTo>
                  <a:pt x="1250" y="7498"/>
                </a:lnTo>
                <a:cubicBezTo>
                  <a:pt x="-416" y="5796"/>
                  <a:pt x="-416" y="2978"/>
                  <a:pt x="1250" y="1276"/>
                </a:cubicBezTo>
                <a:cubicBezTo>
                  <a:pt x="2916" y="-426"/>
                  <a:pt x="5673" y="-426"/>
                  <a:pt x="7339" y="1276"/>
                </a:cubicBezTo>
                <a:lnTo>
                  <a:pt x="19518" y="13661"/>
                </a:lnTo>
                <a:cubicBezTo>
                  <a:pt x="21184" y="15363"/>
                  <a:pt x="21184" y="18181"/>
                  <a:pt x="19518" y="19883"/>
                </a:cubicBezTo>
                <a:cubicBezTo>
                  <a:pt x="18714" y="20763"/>
                  <a:pt x="17565" y="21174"/>
                  <a:pt x="16473" y="2117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Figure">
            <a:extLst>
              <a:ext uri="{FF2B5EF4-FFF2-40B4-BE49-F238E27FC236}">
                <a16:creationId xmlns:a16="http://schemas.microsoft.com/office/drawing/2014/main" id="{A2F1331C-7E8E-4B9F-934F-38FB4CE5C587}"/>
              </a:ext>
            </a:extLst>
          </p:cNvPr>
          <p:cNvSpPr/>
          <p:nvPr/>
        </p:nvSpPr>
        <p:spPr>
          <a:xfrm>
            <a:off x="3098959" y="3275522"/>
            <a:ext cx="2330677" cy="19635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0" h="21600" extrusionOk="0">
                <a:moveTo>
                  <a:pt x="12917" y="21600"/>
                </a:moveTo>
                <a:cubicBezTo>
                  <a:pt x="12632" y="21600"/>
                  <a:pt x="12347" y="21559"/>
                  <a:pt x="12063" y="21485"/>
                </a:cubicBezTo>
                <a:cubicBezTo>
                  <a:pt x="11032" y="21213"/>
                  <a:pt x="10157" y="20464"/>
                  <a:pt x="9587" y="19387"/>
                </a:cubicBezTo>
                <a:cubicBezTo>
                  <a:pt x="9126" y="18514"/>
                  <a:pt x="8916" y="17510"/>
                  <a:pt x="8977" y="16498"/>
                </a:cubicBezTo>
                <a:cubicBezTo>
                  <a:pt x="8346" y="16729"/>
                  <a:pt x="7661" y="16762"/>
                  <a:pt x="7003" y="16581"/>
                </a:cubicBezTo>
                <a:cubicBezTo>
                  <a:pt x="5945" y="16301"/>
                  <a:pt x="5044" y="15511"/>
                  <a:pt x="4487" y="14400"/>
                </a:cubicBezTo>
                <a:cubicBezTo>
                  <a:pt x="4026" y="14474"/>
                  <a:pt x="3558" y="14458"/>
                  <a:pt x="3097" y="14334"/>
                </a:cubicBezTo>
                <a:cubicBezTo>
                  <a:pt x="2066" y="14063"/>
                  <a:pt x="1185" y="13322"/>
                  <a:pt x="622" y="12244"/>
                </a:cubicBezTo>
                <a:cubicBezTo>
                  <a:pt x="52" y="11166"/>
                  <a:pt x="-131" y="9883"/>
                  <a:pt x="93" y="8640"/>
                </a:cubicBezTo>
                <a:cubicBezTo>
                  <a:pt x="405" y="6912"/>
                  <a:pt x="1463" y="5563"/>
                  <a:pt x="2839" y="5077"/>
                </a:cubicBezTo>
                <a:cubicBezTo>
                  <a:pt x="2853" y="4880"/>
                  <a:pt x="2880" y="4690"/>
                  <a:pt x="2914" y="4501"/>
                </a:cubicBezTo>
                <a:cubicBezTo>
                  <a:pt x="3307" y="2320"/>
                  <a:pt x="4928" y="741"/>
                  <a:pt x="6766" y="741"/>
                </a:cubicBezTo>
                <a:cubicBezTo>
                  <a:pt x="7051" y="741"/>
                  <a:pt x="7336" y="782"/>
                  <a:pt x="7621" y="856"/>
                </a:cubicBezTo>
                <a:cubicBezTo>
                  <a:pt x="7716" y="880"/>
                  <a:pt x="7810" y="913"/>
                  <a:pt x="7905" y="946"/>
                </a:cubicBezTo>
                <a:cubicBezTo>
                  <a:pt x="8584" y="329"/>
                  <a:pt x="9411" y="0"/>
                  <a:pt x="10259" y="0"/>
                </a:cubicBezTo>
                <a:cubicBezTo>
                  <a:pt x="10544" y="0"/>
                  <a:pt x="10828" y="41"/>
                  <a:pt x="11113" y="115"/>
                </a:cubicBezTo>
                <a:cubicBezTo>
                  <a:pt x="11886" y="321"/>
                  <a:pt x="12592" y="806"/>
                  <a:pt x="13134" y="1506"/>
                </a:cubicBezTo>
                <a:cubicBezTo>
                  <a:pt x="13867" y="1152"/>
                  <a:pt x="14674" y="1070"/>
                  <a:pt x="15447" y="1275"/>
                </a:cubicBezTo>
                <a:cubicBezTo>
                  <a:pt x="17183" y="1736"/>
                  <a:pt x="18431" y="3538"/>
                  <a:pt x="18539" y="5653"/>
                </a:cubicBezTo>
                <a:cubicBezTo>
                  <a:pt x="20384" y="6468"/>
                  <a:pt x="21469" y="8805"/>
                  <a:pt x="21035" y="11183"/>
                </a:cubicBezTo>
                <a:cubicBezTo>
                  <a:pt x="20893" y="11956"/>
                  <a:pt x="20608" y="12664"/>
                  <a:pt x="20187" y="13256"/>
                </a:cubicBezTo>
                <a:cubicBezTo>
                  <a:pt x="20682" y="14293"/>
                  <a:pt x="20845" y="15519"/>
                  <a:pt x="20635" y="16696"/>
                </a:cubicBezTo>
                <a:cubicBezTo>
                  <a:pt x="20241" y="18876"/>
                  <a:pt x="18621" y="20456"/>
                  <a:pt x="16783" y="20456"/>
                </a:cubicBezTo>
                <a:cubicBezTo>
                  <a:pt x="16783" y="20456"/>
                  <a:pt x="16783" y="20456"/>
                  <a:pt x="16783" y="20456"/>
                </a:cubicBezTo>
                <a:cubicBezTo>
                  <a:pt x="16498" y="20456"/>
                  <a:pt x="16213" y="20415"/>
                  <a:pt x="15928" y="20341"/>
                </a:cubicBezTo>
                <a:cubicBezTo>
                  <a:pt x="15847" y="20316"/>
                  <a:pt x="15759" y="20292"/>
                  <a:pt x="15677" y="20259"/>
                </a:cubicBezTo>
                <a:cubicBezTo>
                  <a:pt x="14931" y="21115"/>
                  <a:pt x="13948" y="21600"/>
                  <a:pt x="12917" y="21600"/>
                </a:cubicBezTo>
                <a:close/>
                <a:moveTo>
                  <a:pt x="9662" y="14836"/>
                </a:moveTo>
                <a:cubicBezTo>
                  <a:pt x="9777" y="14836"/>
                  <a:pt x="9886" y="14885"/>
                  <a:pt x="9981" y="14968"/>
                </a:cubicBezTo>
                <a:cubicBezTo>
                  <a:pt x="10150" y="15132"/>
                  <a:pt x="10211" y="15404"/>
                  <a:pt x="10143" y="15651"/>
                </a:cubicBezTo>
                <a:cubicBezTo>
                  <a:pt x="10103" y="15791"/>
                  <a:pt x="10076" y="15914"/>
                  <a:pt x="10048" y="16046"/>
                </a:cubicBezTo>
                <a:cubicBezTo>
                  <a:pt x="9879" y="16976"/>
                  <a:pt x="10021" y="17922"/>
                  <a:pt x="10442" y="18720"/>
                </a:cubicBezTo>
                <a:cubicBezTo>
                  <a:pt x="10862" y="19518"/>
                  <a:pt x="11513" y="20069"/>
                  <a:pt x="12280" y="20275"/>
                </a:cubicBezTo>
                <a:cubicBezTo>
                  <a:pt x="12490" y="20333"/>
                  <a:pt x="12700" y="20357"/>
                  <a:pt x="12910" y="20357"/>
                </a:cubicBezTo>
                <a:cubicBezTo>
                  <a:pt x="13765" y="20357"/>
                  <a:pt x="14572" y="19905"/>
                  <a:pt x="15128" y="19115"/>
                </a:cubicBezTo>
                <a:cubicBezTo>
                  <a:pt x="15270" y="18917"/>
                  <a:pt x="15494" y="18843"/>
                  <a:pt x="15698" y="18942"/>
                </a:cubicBezTo>
                <a:cubicBezTo>
                  <a:pt x="15840" y="19008"/>
                  <a:pt x="15983" y="19066"/>
                  <a:pt x="16132" y="19099"/>
                </a:cubicBezTo>
                <a:cubicBezTo>
                  <a:pt x="16342" y="19156"/>
                  <a:pt x="16552" y="19181"/>
                  <a:pt x="16762" y="19181"/>
                </a:cubicBezTo>
                <a:cubicBezTo>
                  <a:pt x="18126" y="19181"/>
                  <a:pt x="19326" y="18004"/>
                  <a:pt x="19618" y="16391"/>
                </a:cubicBezTo>
                <a:cubicBezTo>
                  <a:pt x="19801" y="15387"/>
                  <a:pt x="19618" y="14342"/>
                  <a:pt x="19109" y="13511"/>
                </a:cubicBezTo>
                <a:cubicBezTo>
                  <a:pt x="18953" y="13256"/>
                  <a:pt x="18980" y="12911"/>
                  <a:pt x="19170" y="12697"/>
                </a:cubicBezTo>
                <a:cubicBezTo>
                  <a:pt x="19597" y="12203"/>
                  <a:pt x="19889" y="11578"/>
                  <a:pt x="20018" y="10878"/>
                </a:cubicBezTo>
                <a:cubicBezTo>
                  <a:pt x="20357" y="8994"/>
                  <a:pt x="19421" y="7151"/>
                  <a:pt x="17881" y="6673"/>
                </a:cubicBezTo>
                <a:cubicBezTo>
                  <a:pt x="17651" y="6599"/>
                  <a:pt x="17488" y="6344"/>
                  <a:pt x="17502" y="6048"/>
                </a:cubicBezTo>
                <a:cubicBezTo>
                  <a:pt x="17556" y="4328"/>
                  <a:pt x="16593" y="2814"/>
                  <a:pt x="15203" y="2444"/>
                </a:cubicBezTo>
                <a:cubicBezTo>
                  <a:pt x="14531" y="2263"/>
                  <a:pt x="13819" y="2378"/>
                  <a:pt x="13209" y="2773"/>
                </a:cubicBezTo>
                <a:cubicBezTo>
                  <a:pt x="12992" y="2913"/>
                  <a:pt x="12720" y="2839"/>
                  <a:pt x="12565" y="2600"/>
                </a:cubicBezTo>
                <a:cubicBezTo>
                  <a:pt x="12144" y="1934"/>
                  <a:pt x="11540" y="1473"/>
                  <a:pt x="10869" y="1292"/>
                </a:cubicBezTo>
                <a:cubicBezTo>
                  <a:pt x="10659" y="1234"/>
                  <a:pt x="10449" y="1210"/>
                  <a:pt x="10238" y="1210"/>
                </a:cubicBezTo>
                <a:cubicBezTo>
                  <a:pt x="9533" y="1210"/>
                  <a:pt x="8855" y="1522"/>
                  <a:pt x="8319" y="2082"/>
                </a:cubicBezTo>
                <a:cubicBezTo>
                  <a:pt x="8177" y="2230"/>
                  <a:pt x="7980" y="2271"/>
                  <a:pt x="7804" y="2189"/>
                </a:cubicBezTo>
                <a:cubicBezTo>
                  <a:pt x="7668" y="2123"/>
                  <a:pt x="7526" y="2074"/>
                  <a:pt x="7376" y="2032"/>
                </a:cubicBezTo>
                <a:cubicBezTo>
                  <a:pt x="7166" y="1975"/>
                  <a:pt x="6956" y="1950"/>
                  <a:pt x="6746" y="1950"/>
                </a:cubicBezTo>
                <a:cubicBezTo>
                  <a:pt x="5383" y="1950"/>
                  <a:pt x="4182" y="3127"/>
                  <a:pt x="3891" y="4740"/>
                </a:cubicBezTo>
                <a:cubicBezTo>
                  <a:pt x="3843" y="5003"/>
                  <a:pt x="3823" y="5266"/>
                  <a:pt x="3823" y="5538"/>
                </a:cubicBezTo>
                <a:cubicBezTo>
                  <a:pt x="3823" y="5834"/>
                  <a:pt x="3646" y="6097"/>
                  <a:pt x="3402" y="6147"/>
                </a:cubicBezTo>
                <a:cubicBezTo>
                  <a:pt x="2236" y="6402"/>
                  <a:pt x="1320" y="7480"/>
                  <a:pt x="1063" y="8879"/>
                </a:cubicBezTo>
                <a:cubicBezTo>
                  <a:pt x="893" y="9808"/>
                  <a:pt x="1035" y="10755"/>
                  <a:pt x="1456" y="11553"/>
                </a:cubicBezTo>
                <a:cubicBezTo>
                  <a:pt x="1876" y="12351"/>
                  <a:pt x="2527" y="12902"/>
                  <a:pt x="3294" y="13108"/>
                </a:cubicBezTo>
                <a:cubicBezTo>
                  <a:pt x="3728" y="13223"/>
                  <a:pt x="4182" y="13215"/>
                  <a:pt x="4609" y="13092"/>
                </a:cubicBezTo>
                <a:cubicBezTo>
                  <a:pt x="4840" y="13026"/>
                  <a:pt x="5084" y="13157"/>
                  <a:pt x="5186" y="13421"/>
                </a:cubicBezTo>
                <a:cubicBezTo>
                  <a:pt x="5579" y="14408"/>
                  <a:pt x="6312" y="15116"/>
                  <a:pt x="7193" y="15346"/>
                </a:cubicBezTo>
                <a:cubicBezTo>
                  <a:pt x="7404" y="15404"/>
                  <a:pt x="7614" y="15429"/>
                  <a:pt x="7824" y="15429"/>
                </a:cubicBezTo>
                <a:cubicBezTo>
                  <a:pt x="8367" y="15429"/>
                  <a:pt x="8902" y="15239"/>
                  <a:pt x="9370" y="14894"/>
                </a:cubicBezTo>
                <a:cubicBezTo>
                  <a:pt x="9479" y="14861"/>
                  <a:pt x="9574" y="14836"/>
                  <a:pt x="9662" y="14836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Figure">
            <a:extLst>
              <a:ext uri="{FF2B5EF4-FFF2-40B4-BE49-F238E27FC236}">
                <a16:creationId xmlns:a16="http://schemas.microsoft.com/office/drawing/2014/main" id="{2F162B78-6BE2-4E85-A12A-763276C00AD0}"/>
              </a:ext>
            </a:extLst>
          </p:cNvPr>
          <p:cNvSpPr/>
          <p:nvPr/>
        </p:nvSpPr>
        <p:spPr>
          <a:xfrm>
            <a:off x="3480456" y="2856622"/>
            <a:ext cx="281384" cy="3890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5" h="21156" extrusionOk="0">
                <a:moveTo>
                  <a:pt x="16340" y="21156"/>
                </a:moveTo>
                <a:cubicBezTo>
                  <a:pt x="14983" y="21156"/>
                  <a:pt x="13626" y="20627"/>
                  <a:pt x="12866" y="19692"/>
                </a:cubicBezTo>
                <a:lnTo>
                  <a:pt x="601" y="4641"/>
                </a:lnTo>
                <a:cubicBezTo>
                  <a:pt x="-593" y="3217"/>
                  <a:pt x="58" y="1305"/>
                  <a:pt x="1958" y="451"/>
                </a:cubicBezTo>
                <a:cubicBezTo>
                  <a:pt x="3857" y="-444"/>
                  <a:pt x="6408" y="44"/>
                  <a:pt x="7548" y="1468"/>
                </a:cubicBezTo>
                <a:lnTo>
                  <a:pt x="19813" y="16519"/>
                </a:lnTo>
                <a:cubicBezTo>
                  <a:pt x="21007" y="17942"/>
                  <a:pt x="20356" y="19854"/>
                  <a:pt x="18456" y="20709"/>
                </a:cubicBezTo>
                <a:cubicBezTo>
                  <a:pt x="17805" y="21034"/>
                  <a:pt x="17099" y="21156"/>
                  <a:pt x="16340" y="21156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Figure">
            <a:extLst>
              <a:ext uri="{FF2B5EF4-FFF2-40B4-BE49-F238E27FC236}">
                <a16:creationId xmlns:a16="http://schemas.microsoft.com/office/drawing/2014/main" id="{96FA06A7-30E2-4506-B7A1-2E74293DA44A}"/>
              </a:ext>
            </a:extLst>
          </p:cNvPr>
          <p:cNvSpPr/>
          <p:nvPr/>
        </p:nvSpPr>
        <p:spPr>
          <a:xfrm>
            <a:off x="4467862" y="2766858"/>
            <a:ext cx="169212" cy="433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30" h="21383" extrusionOk="0">
                <a:moveTo>
                  <a:pt x="6816" y="21383"/>
                </a:moveTo>
                <a:cubicBezTo>
                  <a:pt x="6453" y="21383"/>
                  <a:pt x="5999" y="21383"/>
                  <a:pt x="5636" y="21346"/>
                </a:cubicBezTo>
                <a:cubicBezTo>
                  <a:pt x="1915" y="21088"/>
                  <a:pt x="-535" y="19651"/>
                  <a:pt x="100" y="18139"/>
                </a:cubicBezTo>
                <a:lnTo>
                  <a:pt x="6998" y="2289"/>
                </a:lnTo>
                <a:cubicBezTo>
                  <a:pt x="7633" y="778"/>
                  <a:pt x="11173" y="-217"/>
                  <a:pt x="14894" y="41"/>
                </a:cubicBezTo>
                <a:cubicBezTo>
                  <a:pt x="18615" y="299"/>
                  <a:pt x="21065" y="1737"/>
                  <a:pt x="20430" y="3248"/>
                </a:cubicBezTo>
                <a:lnTo>
                  <a:pt x="13532" y="19098"/>
                </a:lnTo>
                <a:cubicBezTo>
                  <a:pt x="12988" y="20425"/>
                  <a:pt x="10083" y="21383"/>
                  <a:pt x="6816" y="21383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Figure">
            <a:extLst>
              <a:ext uri="{FF2B5EF4-FFF2-40B4-BE49-F238E27FC236}">
                <a16:creationId xmlns:a16="http://schemas.microsoft.com/office/drawing/2014/main" id="{84F3D4D3-BB64-4F1F-BD78-2A9751B25859}"/>
              </a:ext>
            </a:extLst>
          </p:cNvPr>
          <p:cNvSpPr/>
          <p:nvPr/>
        </p:nvSpPr>
        <p:spPr>
          <a:xfrm>
            <a:off x="5066289" y="3095993"/>
            <a:ext cx="337611" cy="352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31" h="21224" extrusionOk="0">
                <a:moveTo>
                  <a:pt x="10784" y="15136"/>
                </a:moveTo>
                <a:lnTo>
                  <a:pt x="5984" y="20142"/>
                </a:lnTo>
                <a:cubicBezTo>
                  <a:pt x="5292" y="20863"/>
                  <a:pt x="4369" y="21224"/>
                  <a:pt x="3446" y="21224"/>
                </a:cubicBezTo>
                <a:cubicBezTo>
                  <a:pt x="2615" y="21224"/>
                  <a:pt x="1738" y="20908"/>
                  <a:pt x="1092" y="20322"/>
                </a:cubicBezTo>
                <a:cubicBezTo>
                  <a:pt x="-293" y="19059"/>
                  <a:pt x="-385" y="16895"/>
                  <a:pt x="953" y="15542"/>
                </a:cubicBezTo>
                <a:lnTo>
                  <a:pt x="14846" y="1067"/>
                </a:lnTo>
                <a:cubicBezTo>
                  <a:pt x="16138" y="-286"/>
                  <a:pt x="18353" y="-376"/>
                  <a:pt x="19738" y="932"/>
                </a:cubicBezTo>
                <a:cubicBezTo>
                  <a:pt x="21123" y="2194"/>
                  <a:pt x="21215" y="4359"/>
                  <a:pt x="19877" y="5712"/>
                </a:cubicBezTo>
                <a:lnTo>
                  <a:pt x="10784" y="15136"/>
                </a:lnTo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Figure">
            <a:extLst>
              <a:ext uri="{FF2B5EF4-FFF2-40B4-BE49-F238E27FC236}">
                <a16:creationId xmlns:a16="http://schemas.microsoft.com/office/drawing/2014/main" id="{B1E0D4F5-1F3A-42E3-8838-DAE1EFD55003}"/>
              </a:ext>
            </a:extLst>
          </p:cNvPr>
          <p:cNvSpPr/>
          <p:nvPr/>
        </p:nvSpPr>
        <p:spPr>
          <a:xfrm>
            <a:off x="5447786" y="3873949"/>
            <a:ext cx="431404" cy="143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199" extrusionOk="0">
                <a:moveTo>
                  <a:pt x="2787" y="21199"/>
                </a:moveTo>
                <a:cubicBezTo>
                  <a:pt x="1381" y="21199"/>
                  <a:pt x="161" y="18003"/>
                  <a:pt x="13" y="13705"/>
                </a:cubicBezTo>
                <a:cubicBezTo>
                  <a:pt x="-135" y="9187"/>
                  <a:pt x="975" y="5109"/>
                  <a:pt x="2491" y="4668"/>
                </a:cubicBezTo>
                <a:lnTo>
                  <a:pt x="18284" y="40"/>
                </a:lnTo>
                <a:cubicBezTo>
                  <a:pt x="19801" y="-401"/>
                  <a:pt x="21169" y="2905"/>
                  <a:pt x="21317" y="7423"/>
                </a:cubicBezTo>
                <a:cubicBezTo>
                  <a:pt x="21465" y="11942"/>
                  <a:pt x="20355" y="16019"/>
                  <a:pt x="18839" y="16460"/>
                </a:cubicBezTo>
                <a:lnTo>
                  <a:pt x="3046" y="21089"/>
                </a:lnTo>
                <a:cubicBezTo>
                  <a:pt x="2972" y="21199"/>
                  <a:pt x="2861" y="21199"/>
                  <a:pt x="2787" y="21199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Figure">
            <a:extLst>
              <a:ext uri="{FF2B5EF4-FFF2-40B4-BE49-F238E27FC236}">
                <a16:creationId xmlns:a16="http://schemas.microsoft.com/office/drawing/2014/main" id="{A3AFF747-FF43-4596-A580-39B758BDCB4E}"/>
              </a:ext>
            </a:extLst>
          </p:cNvPr>
          <p:cNvSpPr/>
          <p:nvPr/>
        </p:nvSpPr>
        <p:spPr>
          <a:xfrm>
            <a:off x="2754862" y="3537334"/>
            <a:ext cx="365944" cy="2375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9" h="20915" extrusionOk="0">
                <a:moveTo>
                  <a:pt x="17560" y="20915"/>
                </a:moveTo>
                <a:cubicBezTo>
                  <a:pt x="17094" y="20915"/>
                  <a:pt x="16628" y="20783"/>
                  <a:pt x="16162" y="20388"/>
                </a:cubicBezTo>
                <a:lnTo>
                  <a:pt x="1762" y="9325"/>
                </a:lnTo>
                <a:cubicBezTo>
                  <a:pt x="195" y="8139"/>
                  <a:pt x="-440" y="5176"/>
                  <a:pt x="322" y="2739"/>
                </a:cubicBezTo>
                <a:cubicBezTo>
                  <a:pt x="1085" y="303"/>
                  <a:pt x="2991" y="-685"/>
                  <a:pt x="4558" y="500"/>
                </a:cubicBezTo>
                <a:lnTo>
                  <a:pt x="18958" y="11564"/>
                </a:lnTo>
                <a:cubicBezTo>
                  <a:pt x="20525" y="12749"/>
                  <a:pt x="21160" y="15713"/>
                  <a:pt x="20398" y="18149"/>
                </a:cubicBezTo>
                <a:cubicBezTo>
                  <a:pt x="19889" y="19927"/>
                  <a:pt x="18746" y="20915"/>
                  <a:pt x="17560" y="20915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Figure">
            <a:extLst>
              <a:ext uri="{FF2B5EF4-FFF2-40B4-BE49-F238E27FC236}">
                <a16:creationId xmlns:a16="http://schemas.microsoft.com/office/drawing/2014/main" id="{C93C4B09-C2AC-46D5-9E33-BC7094949E9B}"/>
              </a:ext>
            </a:extLst>
          </p:cNvPr>
          <p:cNvSpPr/>
          <p:nvPr/>
        </p:nvSpPr>
        <p:spPr>
          <a:xfrm>
            <a:off x="2784783" y="4577101"/>
            <a:ext cx="372524" cy="2229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6" h="20899" extrusionOk="0">
                <a:moveTo>
                  <a:pt x="3127" y="20899"/>
                </a:moveTo>
                <a:cubicBezTo>
                  <a:pt x="1918" y="20899"/>
                  <a:pt x="751" y="19707"/>
                  <a:pt x="250" y="17743"/>
                </a:cubicBezTo>
                <a:cubicBezTo>
                  <a:pt x="-417" y="15078"/>
                  <a:pt x="292" y="11992"/>
                  <a:pt x="1876" y="10870"/>
                </a:cubicBezTo>
                <a:lnTo>
                  <a:pt x="16429" y="421"/>
                </a:lnTo>
                <a:cubicBezTo>
                  <a:pt x="18014" y="-701"/>
                  <a:pt x="19849" y="491"/>
                  <a:pt x="20516" y="3156"/>
                </a:cubicBezTo>
                <a:cubicBezTo>
                  <a:pt x="21183" y="5821"/>
                  <a:pt x="20474" y="8907"/>
                  <a:pt x="18890" y="10029"/>
                </a:cubicBezTo>
                <a:lnTo>
                  <a:pt x="4337" y="20478"/>
                </a:lnTo>
                <a:cubicBezTo>
                  <a:pt x="3961" y="20759"/>
                  <a:pt x="3544" y="20899"/>
                  <a:pt x="3127" y="20899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Figure">
            <a:extLst>
              <a:ext uri="{FF2B5EF4-FFF2-40B4-BE49-F238E27FC236}">
                <a16:creationId xmlns:a16="http://schemas.microsoft.com/office/drawing/2014/main" id="{D6CE449C-A417-45E6-8C47-EE4FE583C42D}"/>
              </a:ext>
            </a:extLst>
          </p:cNvPr>
          <p:cNvSpPr/>
          <p:nvPr/>
        </p:nvSpPr>
        <p:spPr>
          <a:xfrm>
            <a:off x="4475342" y="3866469"/>
            <a:ext cx="727089" cy="7263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56" y="9098"/>
                </a:moveTo>
                <a:cubicBezTo>
                  <a:pt x="19711" y="7786"/>
                  <a:pt x="19200" y="6585"/>
                  <a:pt x="18467" y="5517"/>
                </a:cubicBezTo>
                <a:lnTo>
                  <a:pt x="19600" y="4382"/>
                </a:lnTo>
                <a:lnTo>
                  <a:pt x="17200" y="1980"/>
                </a:lnTo>
                <a:lnTo>
                  <a:pt x="16067" y="3114"/>
                </a:lnTo>
                <a:cubicBezTo>
                  <a:pt x="15000" y="2380"/>
                  <a:pt x="13800" y="1869"/>
                  <a:pt x="12489" y="1624"/>
                </a:cubicBezTo>
                <a:lnTo>
                  <a:pt x="12489" y="0"/>
                </a:lnTo>
                <a:lnTo>
                  <a:pt x="10778" y="0"/>
                </a:lnTo>
                <a:lnTo>
                  <a:pt x="9089" y="0"/>
                </a:lnTo>
                <a:lnTo>
                  <a:pt x="9089" y="1624"/>
                </a:lnTo>
                <a:cubicBezTo>
                  <a:pt x="7778" y="1869"/>
                  <a:pt x="6578" y="2380"/>
                  <a:pt x="5511" y="3114"/>
                </a:cubicBezTo>
                <a:lnTo>
                  <a:pt x="4378" y="1980"/>
                </a:lnTo>
                <a:lnTo>
                  <a:pt x="1978" y="4382"/>
                </a:lnTo>
                <a:lnTo>
                  <a:pt x="3111" y="5517"/>
                </a:lnTo>
                <a:cubicBezTo>
                  <a:pt x="2378" y="6562"/>
                  <a:pt x="1867" y="7786"/>
                  <a:pt x="1622" y="9098"/>
                </a:cubicBezTo>
                <a:lnTo>
                  <a:pt x="0" y="9098"/>
                </a:lnTo>
                <a:lnTo>
                  <a:pt x="0" y="12502"/>
                </a:lnTo>
                <a:lnTo>
                  <a:pt x="1622" y="12502"/>
                </a:lnTo>
                <a:cubicBezTo>
                  <a:pt x="1867" y="13814"/>
                  <a:pt x="2378" y="15015"/>
                  <a:pt x="3111" y="16083"/>
                </a:cubicBezTo>
                <a:lnTo>
                  <a:pt x="1978" y="17218"/>
                </a:lnTo>
                <a:lnTo>
                  <a:pt x="4378" y="19620"/>
                </a:lnTo>
                <a:lnTo>
                  <a:pt x="5511" y="18486"/>
                </a:lnTo>
                <a:cubicBezTo>
                  <a:pt x="6556" y="19220"/>
                  <a:pt x="7778" y="19731"/>
                  <a:pt x="9089" y="19976"/>
                </a:cubicBezTo>
                <a:lnTo>
                  <a:pt x="9089" y="21600"/>
                </a:lnTo>
                <a:lnTo>
                  <a:pt x="10800" y="21600"/>
                </a:lnTo>
                <a:lnTo>
                  <a:pt x="12511" y="21600"/>
                </a:lnTo>
                <a:lnTo>
                  <a:pt x="12511" y="19976"/>
                </a:lnTo>
                <a:cubicBezTo>
                  <a:pt x="13822" y="19731"/>
                  <a:pt x="15022" y="19220"/>
                  <a:pt x="16089" y="18486"/>
                </a:cubicBezTo>
                <a:lnTo>
                  <a:pt x="17222" y="19620"/>
                </a:lnTo>
                <a:lnTo>
                  <a:pt x="19622" y="17218"/>
                </a:lnTo>
                <a:lnTo>
                  <a:pt x="18489" y="16083"/>
                </a:lnTo>
                <a:cubicBezTo>
                  <a:pt x="19222" y="15015"/>
                  <a:pt x="19733" y="13814"/>
                  <a:pt x="19978" y="12502"/>
                </a:cubicBezTo>
                <a:lnTo>
                  <a:pt x="21600" y="12502"/>
                </a:lnTo>
                <a:lnTo>
                  <a:pt x="21600" y="9098"/>
                </a:lnTo>
                <a:lnTo>
                  <a:pt x="19956" y="9098"/>
                </a:lnTo>
                <a:close/>
                <a:moveTo>
                  <a:pt x="10800" y="16862"/>
                </a:moveTo>
                <a:lnTo>
                  <a:pt x="10800" y="16862"/>
                </a:lnTo>
                <a:cubicBezTo>
                  <a:pt x="7444" y="16862"/>
                  <a:pt x="4733" y="14148"/>
                  <a:pt x="4733" y="10789"/>
                </a:cubicBezTo>
                <a:cubicBezTo>
                  <a:pt x="4733" y="7430"/>
                  <a:pt x="7444" y="4716"/>
                  <a:pt x="10800" y="4716"/>
                </a:cubicBezTo>
                <a:lnTo>
                  <a:pt x="10800" y="4716"/>
                </a:lnTo>
                <a:cubicBezTo>
                  <a:pt x="14156" y="4716"/>
                  <a:pt x="16867" y="7430"/>
                  <a:pt x="16867" y="10789"/>
                </a:cubicBezTo>
                <a:cubicBezTo>
                  <a:pt x="16867" y="14148"/>
                  <a:pt x="14133" y="16862"/>
                  <a:pt x="10800" y="16862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igure">
            <a:extLst>
              <a:ext uri="{FF2B5EF4-FFF2-40B4-BE49-F238E27FC236}">
                <a16:creationId xmlns:a16="http://schemas.microsoft.com/office/drawing/2014/main" id="{1C5D292C-E863-45CB-A9CD-8E5E54B0A9C4}"/>
              </a:ext>
            </a:extLst>
          </p:cNvPr>
          <p:cNvSpPr/>
          <p:nvPr/>
        </p:nvSpPr>
        <p:spPr>
          <a:xfrm>
            <a:off x="4654869" y="3567256"/>
            <a:ext cx="261812" cy="261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95" y="9072"/>
                </a:moveTo>
                <a:cubicBezTo>
                  <a:pt x="19749" y="7776"/>
                  <a:pt x="19255" y="6542"/>
                  <a:pt x="18514" y="5493"/>
                </a:cubicBezTo>
                <a:lnTo>
                  <a:pt x="19687" y="4320"/>
                </a:lnTo>
                <a:lnTo>
                  <a:pt x="17280" y="1913"/>
                </a:lnTo>
                <a:lnTo>
                  <a:pt x="16107" y="3086"/>
                </a:lnTo>
                <a:cubicBezTo>
                  <a:pt x="15058" y="2345"/>
                  <a:pt x="13824" y="1851"/>
                  <a:pt x="12528" y="1605"/>
                </a:cubicBezTo>
                <a:lnTo>
                  <a:pt x="12528" y="0"/>
                </a:lnTo>
                <a:lnTo>
                  <a:pt x="10800" y="0"/>
                </a:lnTo>
                <a:lnTo>
                  <a:pt x="9072" y="0"/>
                </a:lnTo>
                <a:lnTo>
                  <a:pt x="9072" y="1605"/>
                </a:lnTo>
                <a:cubicBezTo>
                  <a:pt x="7776" y="1851"/>
                  <a:pt x="6542" y="2345"/>
                  <a:pt x="5493" y="3086"/>
                </a:cubicBezTo>
                <a:lnTo>
                  <a:pt x="4320" y="1913"/>
                </a:lnTo>
                <a:lnTo>
                  <a:pt x="1913" y="4320"/>
                </a:lnTo>
                <a:lnTo>
                  <a:pt x="3086" y="5493"/>
                </a:lnTo>
                <a:cubicBezTo>
                  <a:pt x="2345" y="6542"/>
                  <a:pt x="1851" y="7776"/>
                  <a:pt x="1605" y="9072"/>
                </a:cubicBezTo>
                <a:lnTo>
                  <a:pt x="0" y="9072"/>
                </a:lnTo>
                <a:lnTo>
                  <a:pt x="0" y="12528"/>
                </a:lnTo>
                <a:lnTo>
                  <a:pt x="1605" y="12528"/>
                </a:lnTo>
                <a:cubicBezTo>
                  <a:pt x="1851" y="13824"/>
                  <a:pt x="2345" y="15058"/>
                  <a:pt x="3086" y="16107"/>
                </a:cubicBezTo>
                <a:lnTo>
                  <a:pt x="1913" y="17280"/>
                </a:lnTo>
                <a:lnTo>
                  <a:pt x="4320" y="19687"/>
                </a:lnTo>
                <a:lnTo>
                  <a:pt x="5493" y="18514"/>
                </a:lnTo>
                <a:cubicBezTo>
                  <a:pt x="6542" y="19255"/>
                  <a:pt x="7776" y="19749"/>
                  <a:pt x="9072" y="19995"/>
                </a:cubicBezTo>
                <a:lnTo>
                  <a:pt x="9072" y="21600"/>
                </a:lnTo>
                <a:lnTo>
                  <a:pt x="10800" y="21600"/>
                </a:lnTo>
                <a:lnTo>
                  <a:pt x="12528" y="21600"/>
                </a:lnTo>
                <a:lnTo>
                  <a:pt x="12528" y="19995"/>
                </a:lnTo>
                <a:cubicBezTo>
                  <a:pt x="13824" y="19749"/>
                  <a:pt x="15058" y="19255"/>
                  <a:pt x="16107" y="18514"/>
                </a:cubicBezTo>
                <a:lnTo>
                  <a:pt x="17280" y="19687"/>
                </a:lnTo>
                <a:lnTo>
                  <a:pt x="19687" y="17280"/>
                </a:lnTo>
                <a:lnTo>
                  <a:pt x="18514" y="16107"/>
                </a:lnTo>
                <a:cubicBezTo>
                  <a:pt x="19255" y="15058"/>
                  <a:pt x="19749" y="13824"/>
                  <a:pt x="19995" y="12528"/>
                </a:cubicBezTo>
                <a:lnTo>
                  <a:pt x="21600" y="12528"/>
                </a:lnTo>
                <a:lnTo>
                  <a:pt x="21600" y="9072"/>
                </a:lnTo>
                <a:lnTo>
                  <a:pt x="19995" y="9072"/>
                </a:lnTo>
                <a:close/>
                <a:moveTo>
                  <a:pt x="10800" y="17712"/>
                </a:moveTo>
                <a:lnTo>
                  <a:pt x="10800" y="17712"/>
                </a:lnTo>
                <a:cubicBezTo>
                  <a:pt x="6974" y="17712"/>
                  <a:pt x="3888" y="14626"/>
                  <a:pt x="3888" y="10800"/>
                </a:cubicBezTo>
                <a:cubicBezTo>
                  <a:pt x="3888" y="6974"/>
                  <a:pt x="6974" y="3888"/>
                  <a:pt x="10800" y="3888"/>
                </a:cubicBezTo>
                <a:lnTo>
                  <a:pt x="10800" y="3888"/>
                </a:lnTo>
                <a:cubicBezTo>
                  <a:pt x="14626" y="3888"/>
                  <a:pt x="17712" y="6974"/>
                  <a:pt x="17712" y="10800"/>
                </a:cubicBezTo>
                <a:cubicBezTo>
                  <a:pt x="17712" y="14626"/>
                  <a:pt x="14626" y="17712"/>
                  <a:pt x="10800" y="1771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Figure">
            <a:extLst>
              <a:ext uri="{FF2B5EF4-FFF2-40B4-BE49-F238E27FC236}">
                <a16:creationId xmlns:a16="http://schemas.microsoft.com/office/drawing/2014/main" id="{11D751CF-07BF-483D-8006-9604F26ABB54}"/>
              </a:ext>
            </a:extLst>
          </p:cNvPr>
          <p:cNvSpPr/>
          <p:nvPr/>
        </p:nvSpPr>
        <p:spPr>
          <a:xfrm>
            <a:off x="3645023" y="4203084"/>
            <a:ext cx="260317" cy="259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8" y="12325"/>
                </a:moveTo>
                <a:cubicBezTo>
                  <a:pt x="20297" y="11018"/>
                  <a:pt x="20172" y="9648"/>
                  <a:pt x="19862" y="8403"/>
                </a:cubicBezTo>
                <a:lnTo>
                  <a:pt x="21352" y="7719"/>
                </a:lnTo>
                <a:lnTo>
                  <a:pt x="19924" y="4606"/>
                </a:lnTo>
                <a:lnTo>
                  <a:pt x="18434" y="5291"/>
                </a:lnTo>
                <a:cubicBezTo>
                  <a:pt x="17690" y="4233"/>
                  <a:pt x="16697" y="3361"/>
                  <a:pt x="15579" y="2677"/>
                </a:cubicBezTo>
                <a:lnTo>
                  <a:pt x="16138" y="1120"/>
                </a:lnTo>
                <a:lnTo>
                  <a:pt x="14524" y="560"/>
                </a:lnTo>
                <a:lnTo>
                  <a:pt x="12910" y="0"/>
                </a:lnTo>
                <a:lnTo>
                  <a:pt x="12352" y="1556"/>
                </a:lnTo>
                <a:cubicBezTo>
                  <a:pt x="11048" y="1307"/>
                  <a:pt x="9683" y="1432"/>
                  <a:pt x="8441" y="1743"/>
                </a:cubicBezTo>
                <a:lnTo>
                  <a:pt x="7759" y="249"/>
                </a:lnTo>
                <a:lnTo>
                  <a:pt x="4655" y="1681"/>
                </a:lnTo>
                <a:lnTo>
                  <a:pt x="5338" y="3175"/>
                </a:lnTo>
                <a:cubicBezTo>
                  <a:pt x="4283" y="3922"/>
                  <a:pt x="3414" y="4918"/>
                  <a:pt x="2731" y="6038"/>
                </a:cubicBezTo>
                <a:lnTo>
                  <a:pt x="1179" y="5478"/>
                </a:lnTo>
                <a:lnTo>
                  <a:pt x="0" y="8715"/>
                </a:lnTo>
                <a:lnTo>
                  <a:pt x="1552" y="9275"/>
                </a:lnTo>
                <a:cubicBezTo>
                  <a:pt x="1303" y="10582"/>
                  <a:pt x="1428" y="11952"/>
                  <a:pt x="1738" y="13197"/>
                </a:cubicBezTo>
                <a:lnTo>
                  <a:pt x="248" y="13881"/>
                </a:lnTo>
                <a:lnTo>
                  <a:pt x="1676" y="16994"/>
                </a:lnTo>
                <a:lnTo>
                  <a:pt x="3166" y="16309"/>
                </a:lnTo>
                <a:cubicBezTo>
                  <a:pt x="3910" y="17367"/>
                  <a:pt x="4903" y="18239"/>
                  <a:pt x="6021" y="18923"/>
                </a:cubicBezTo>
                <a:lnTo>
                  <a:pt x="5462" y="20480"/>
                </a:lnTo>
                <a:lnTo>
                  <a:pt x="7076" y="21040"/>
                </a:lnTo>
                <a:lnTo>
                  <a:pt x="8690" y="21600"/>
                </a:lnTo>
                <a:lnTo>
                  <a:pt x="9248" y="20044"/>
                </a:lnTo>
                <a:cubicBezTo>
                  <a:pt x="10552" y="20293"/>
                  <a:pt x="11917" y="20168"/>
                  <a:pt x="13159" y="19857"/>
                </a:cubicBezTo>
                <a:lnTo>
                  <a:pt x="13841" y="21351"/>
                </a:lnTo>
                <a:lnTo>
                  <a:pt x="16945" y="19919"/>
                </a:lnTo>
                <a:lnTo>
                  <a:pt x="16262" y="18425"/>
                </a:lnTo>
                <a:cubicBezTo>
                  <a:pt x="17317" y="17678"/>
                  <a:pt x="18186" y="16682"/>
                  <a:pt x="18869" y="15562"/>
                </a:cubicBezTo>
                <a:lnTo>
                  <a:pt x="20421" y="16122"/>
                </a:lnTo>
                <a:lnTo>
                  <a:pt x="21600" y="12885"/>
                </a:lnTo>
                <a:lnTo>
                  <a:pt x="20048" y="12325"/>
                </a:lnTo>
                <a:close/>
                <a:moveTo>
                  <a:pt x="8441" y="17305"/>
                </a:moveTo>
                <a:lnTo>
                  <a:pt x="8441" y="17305"/>
                </a:lnTo>
                <a:cubicBezTo>
                  <a:pt x="4841" y="15998"/>
                  <a:pt x="2979" y="12014"/>
                  <a:pt x="4283" y="8403"/>
                </a:cubicBezTo>
                <a:cubicBezTo>
                  <a:pt x="5586" y="4793"/>
                  <a:pt x="9559" y="2926"/>
                  <a:pt x="13159" y="4233"/>
                </a:cubicBezTo>
                <a:lnTo>
                  <a:pt x="13159" y="4233"/>
                </a:lnTo>
                <a:cubicBezTo>
                  <a:pt x="16759" y="5540"/>
                  <a:pt x="18621" y="9524"/>
                  <a:pt x="17317" y="13134"/>
                </a:cubicBezTo>
                <a:cubicBezTo>
                  <a:pt x="16014" y="16745"/>
                  <a:pt x="12041" y="18612"/>
                  <a:pt x="8441" y="1730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Figure">
            <a:extLst>
              <a:ext uri="{FF2B5EF4-FFF2-40B4-BE49-F238E27FC236}">
                <a16:creationId xmlns:a16="http://schemas.microsoft.com/office/drawing/2014/main" id="{6A1FFDB4-3853-4B97-8F70-B3F2662CE2BB}"/>
              </a:ext>
            </a:extLst>
          </p:cNvPr>
          <p:cNvSpPr/>
          <p:nvPr/>
        </p:nvSpPr>
        <p:spPr>
          <a:xfrm>
            <a:off x="4265891" y="4509779"/>
            <a:ext cx="542325" cy="541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72" y="10173"/>
                </a:moveTo>
                <a:lnTo>
                  <a:pt x="21600" y="10054"/>
                </a:lnTo>
                <a:cubicBezTo>
                  <a:pt x="21511" y="8622"/>
                  <a:pt x="21123" y="7250"/>
                  <a:pt x="20498" y="5967"/>
                </a:cubicBezTo>
                <a:lnTo>
                  <a:pt x="18948" y="6743"/>
                </a:lnTo>
                <a:cubicBezTo>
                  <a:pt x="18412" y="5668"/>
                  <a:pt x="17697" y="4714"/>
                  <a:pt x="16774" y="3938"/>
                </a:cubicBezTo>
                <a:lnTo>
                  <a:pt x="17906" y="2625"/>
                </a:lnTo>
                <a:cubicBezTo>
                  <a:pt x="16863" y="1730"/>
                  <a:pt x="15641" y="985"/>
                  <a:pt x="14241" y="537"/>
                </a:cubicBezTo>
                <a:lnTo>
                  <a:pt x="13705" y="2178"/>
                </a:lnTo>
                <a:cubicBezTo>
                  <a:pt x="12751" y="1850"/>
                  <a:pt x="11768" y="1701"/>
                  <a:pt x="10815" y="1701"/>
                </a:cubicBezTo>
                <a:cubicBezTo>
                  <a:pt x="10606" y="1701"/>
                  <a:pt x="10398" y="1701"/>
                  <a:pt x="10159" y="1730"/>
                </a:cubicBezTo>
                <a:lnTo>
                  <a:pt x="10040" y="0"/>
                </a:lnTo>
                <a:cubicBezTo>
                  <a:pt x="8610" y="89"/>
                  <a:pt x="7240" y="477"/>
                  <a:pt x="5959" y="1104"/>
                </a:cubicBezTo>
                <a:lnTo>
                  <a:pt x="6733" y="2655"/>
                </a:lnTo>
                <a:cubicBezTo>
                  <a:pt x="5661" y="3192"/>
                  <a:pt x="4707" y="3908"/>
                  <a:pt x="3933" y="4833"/>
                </a:cubicBezTo>
                <a:lnTo>
                  <a:pt x="2622" y="3699"/>
                </a:lnTo>
                <a:cubicBezTo>
                  <a:pt x="1728" y="4744"/>
                  <a:pt x="983" y="5967"/>
                  <a:pt x="536" y="7369"/>
                </a:cubicBezTo>
                <a:lnTo>
                  <a:pt x="2175" y="7906"/>
                </a:lnTo>
                <a:cubicBezTo>
                  <a:pt x="1788" y="9070"/>
                  <a:pt x="1639" y="10263"/>
                  <a:pt x="1728" y="11427"/>
                </a:cubicBezTo>
                <a:lnTo>
                  <a:pt x="0" y="11546"/>
                </a:lnTo>
                <a:cubicBezTo>
                  <a:pt x="89" y="12978"/>
                  <a:pt x="477" y="14350"/>
                  <a:pt x="1102" y="15633"/>
                </a:cubicBezTo>
                <a:lnTo>
                  <a:pt x="2652" y="14857"/>
                </a:lnTo>
                <a:cubicBezTo>
                  <a:pt x="3188" y="15931"/>
                  <a:pt x="3903" y="16886"/>
                  <a:pt x="4826" y="17662"/>
                </a:cubicBezTo>
                <a:lnTo>
                  <a:pt x="3694" y="18975"/>
                </a:lnTo>
                <a:cubicBezTo>
                  <a:pt x="4737" y="19870"/>
                  <a:pt x="5959" y="20615"/>
                  <a:pt x="7359" y="21063"/>
                </a:cubicBezTo>
                <a:lnTo>
                  <a:pt x="7895" y="19422"/>
                </a:lnTo>
                <a:cubicBezTo>
                  <a:pt x="8849" y="19750"/>
                  <a:pt x="9832" y="19899"/>
                  <a:pt x="10785" y="19899"/>
                </a:cubicBezTo>
                <a:cubicBezTo>
                  <a:pt x="10994" y="19899"/>
                  <a:pt x="11202" y="19899"/>
                  <a:pt x="11441" y="19870"/>
                </a:cubicBezTo>
                <a:lnTo>
                  <a:pt x="11560" y="21600"/>
                </a:lnTo>
                <a:cubicBezTo>
                  <a:pt x="12990" y="21511"/>
                  <a:pt x="14360" y="21123"/>
                  <a:pt x="15641" y="20496"/>
                </a:cubicBezTo>
                <a:lnTo>
                  <a:pt x="14867" y="18945"/>
                </a:lnTo>
                <a:cubicBezTo>
                  <a:pt x="15939" y="18408"/>
                  <a:pt x="16893" y="17692"/>
                  <a:pt x="17667" y="16767"/>
                </a:cubicBezTo>
                <a:lnTo>
                  <a:pt x="18978" y="17901"/>
                </a:lnTo>
                <a:cubicBezTo>
                  <a:pt x="19872" y="16856"/>
                  <a:pt x="20617" y="15633"/>
                  <a:pt x="21064" y="14231"/>
                </a:cubicBezTo>
                <a:lnTo>
                  <a:pt x="19425" y="13694"/>
                </a:lnTo>
                <a:cubicBezTo>
                  <a:pt x="19812" y="12530"/>
                  <a:pt x="19961" y="11337"/>
                  <a:pt x="19872" y="10173"/>
                </a:cubicBezTo>
                <a:close/>
                <a:moveTo>
                  <a:pt x="14986" y="12202"/>
                </a:moveTo>
                <a:cubicBezTo>
                  <a:pt x="14360" y="14052"/>
                  <a:pt x="12662" y="15215"/>
                  <a:pt x="10815" y="15215"/>
                </a:cubicBezTo>
                <a:cubicBezTo>
                  <a:pt x="10368" y="15215"/>
                  <a:pt x="9891" y="15156"/>
                  <a:pt x="9415" y="14977"/>
                </a:cubicBezTo>
                <a:cubicBezTo>
                  <a:pt x="7121" y="14201"/>
                  <a:pt x="5869" y="11695"/>
                  <a:pt x="6644" y="9398"/>
                </a:cubicBezTo>
                <a:cubicBezTo>
                  <a:pt x="7270" y="7548"/>
                  <a:pt x="8968" y="6385"/>
                  <a:pt x="10815" y="6385"/>
                </a:cubicBezTo>
                <a:cubicBezTo>
                  <a:pt x="11292" y="6385"/>
                  <a:pt x="11738" y="6444"/>
                  <a:pt x="12215" y="6623"/>
                </a:cubicBezTo>
                <a:cubicBezTo>
                  <a:pt x="14509" y="7399"/>
                  <a:pt x="15731" y="9905"/>
                  <a:pt x="14986" y="1220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Figure">
            <a:extLst>
              <a:ext uri="{FF2B5EF4-FFF2-40B4-BE49-F238E27FC236}">
                <a16:creationId xmlns:a16="http://schemas.microsoft.com/office/drawing/2014/main" id="{75A36E1E-45B4-4A1B-8A4B-61C20671ACE4}"/>
              </a:ext>
            </a:extLst>
          </p:cNvPr>
          <p:cNvSpPr/>
          <p:nvPr/>
        </p:nvSpPr>
        <p:spPr>
          <a:xfrm>
            <a:off x="4834398" y="4554660"/>
            <a:ext cx="378505" cy="37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92" y="8947"/>
                </a:moveTo>
                <a:lnTo>
                  <a:pt x="21600" y="8606"/>
                </a:lnTo>
                <a:cubicBezTo>
                  <a:pt x="21301" y="7200"/>
                  <a:pt x="20746" y="5837"/>
                  <a:pt x="19935" y="4644"/>
                </a:cubicBezTo>
                <a:lnTo>
                  <a:pt x="18484" y="5624"/>
                </a:lnTo>
                <a:cubicBezTo>
                  <a:pt x="17801" y="4644"/>
                  <a:pt x="16947" y="3749"/>
                  <a:pt x="15923" y="3067"/>
                </a:cubicBezTo>
                <a:lnTo>
                  <a:pt x="16904" y="1619"/>
                </a:lnTo>
                <a:cubicBezTo>
                  <a:pt x="15709" y="852"/>
                  <a:pt x="14386" y="298"/>
                  <a:pt x="12934" y="0"/>
                </a:cubicBezTo>
                <a:lnTo>
                  <a:pt x="12593" y="1704"/>
                </a:lnTo>
                <a:cubicBezTo>
                  <a:pt x="11568" y="1491"/>
                  <a:pt x="10587" y="1491"/>
                  <a:pt x="9605" y="1619"/>
                </a:cubicBezTo>
                <a:cubicBezTo>
                  <a:pt x="9391" y="1662"/>
                  <a:pt x="9178" y="1704"/>
                  <a:pt x="8964" y="1747"/>
                </a:cubicBezTo>
                <a:lnTo>
                  <a:pt x="8623" y="43"/>
                </a:lnTo>
                <a:cubicBezTo>
                  <a:pt x="7214" y="341"/>
                  <a:pt x="5848" y="895"/>
                  <a:pt x="4653" y="1704"/>
                </a:cubicBezTo>
                <a:lnTo>
                  <a:pt x="5635" y="3153"/>
                </a:lnTo>
                <a:cubicBezTo>
                  <a:pt x="4653" y="3834"/>
                  <a:pt x="3757" y="4686"/>
                  <a:pt x="3074" y="5709"/>
                </a:cubicBezTo>
                <a:lnTo>
                  <a:pt x="1622" y="4729"/>
                </a:lnTo>
                <a:cubicBezTo>
                  <a:pt x="854" y="5922"/>
                  <a:pt x="299" y="7243"/>
                  <a:pt x="0" y="8691"/>
                </a:cubicBezTo>
                <a:lnTo>
                  <a:pt x="1708" y="9032"/>
                </a:lnTo>
                <a:cubicBezTo>
                  <a:pt x="1451" y="10267"/>
                  <a:pt x="1494" y="11503"/>
                  <a:pt x="1708" y="12653"/>
                </a:cubicBezTo>
                <a:lnTo>
                  <a:pt x="0" y="12994"/>
                </a:lnTo>
                <a:cubicBezTo>
                  <a:pt x="299" y="14400"/>
                  <a:pt x="854" y="15763"/>
                  <a:pt x="1665" y="16956"/>
                </a:cubicBezTo>
                <a:lnTo>
                  <a:pt x="3116" y="15976"/>
                </a:lnTo>
                <a:cubicBezTo>
                  <a:pt x="3799" y="16956"/>
                  <a:pt x="4653" y="17851"/>
                  <a:pt x="5677" y="18533"/>
                </a:cubicBezTo>
                <a:lnTo>
                  <a:pt x="4696" y="19981"/>
                </a:lnTo>
                <a:cubicBezTo>
                  <a:pt x="5848" y="20748"/>
                  <a:pt x="7214" y="21302"/>
                  <a:pt x="8666" y="21600"/>
                </a:cubicBezTo>
                <a:lnTo>
                  <a:pt x="9007" y="19896"/>
                </a:lnTo>
                <a:cubicBezTo>
                  <a:pt x="10032" y="20109"/>
                  <a:pt x="11013" y="20109"/>
                  <a:pt x="11995" y="19981"/>
                </a:cubicBezTo>
                <a:cubicBezTo>
                  <a:pt x="12209" y="19938"/>
                  <a:pt x="12422" y="19896"/>
                  <a:pt x="12636" y="19853"/>
                </a:cubicBezTo>
                <a:lnTo>
                  <a:pt x="12977" y="21557"/>
                </a:lnTo>
                <a:cubicBezTo>
                  <a:pt x="14386" y="21259"/>
                  <a:pt x="15752" y="20705"/>
                  <a:pt x="16947" y="19896"/>
                </a:cubicBezTo>
                <a:lnTo>
                  <a:pt x="15965" y="18447"/>
                </a:lnTo>
                <a:cubicBezTo>
                  <a:pt x="16947" y="17766"/>
                  <a:pt x="17843" y="16914"/>
                  <a:pt x="18526" y="15891"/>
                </a:cubicBezTo>
                <a:lnTo>
                  <a:pt x="19978" y="16871"/>
                </a:lnTo>
                <a:cubicBezTo>
                  <a:pt x="20746" y="15678"/>
                  <a:pt x="21301" y="14357"/>
                  <a:pt x="21600" y="12909"/>
                </a:cubicBezTo>
                <a:lnTo>
                  <a:pt x="19892" y="12568"/>
                </a:lnTo>
                <a:cubicBezTo>
                  <a:pt x="20149" y="11333"/>
                  <a:pt x="20106" y="10097"/>
                  <a:pt x="19892" y="8947"/>
                </a:cubicBezTo>
                <a:close/>
                <a:moveTo>
                  <a:pt x="15197" y="11631"/>
                </a:moveTo>
                <a:cubicBezTo>
                  <a:pt x="14813" y="13591"/>
                  <a:pt x="13233" y="14996"/>
                  <a:pt x="11398" y="15209"/>
                </a:cubicBezTo>
                <a:cubicBezTo>
                  <a:pt x="10928" y="15252"/>
                  <a:pt x="10458" y="15252"/>
                  <a:pt x="9946" y="15167"/>
                </a:cubicBezTo>
                <a:cubicBezTo>
                  <a:pt x="7513" y="14698"/>
                  <a:pt x="5934" y="12355"/>
                  <a:pt x="6403" y="9927"/>
                </a:cubicBezTo>
                <a:cubicBezTo>
                  <a:pt x="6787" y="7967"/>
                  <a:pt x="8367" y="6561"/>
                  <a:pt x="10202" y="6348"/>
                </a:cubicBezTo>
                <a:cubicBezTo>
                  <a:pt x="10672" y="6305"/>
                  <a:pt x="11142" y="6305"/>
                  <a:pt x="11654" y="6391"/>
                </a:cubicBezTo>
                <a:cubicBezTo>
                  <a:pt x="14087" y="6859"/>
                  <a:pt x="15666" y="9202"/>
                  <a:pt x="15197" y="1163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Figure">
            <a:extLst>
              <a:ext uri="{FF2B5EF4-FFF2-40B4-BE49-F238E27FC236}">
                <a16:creationId xmlns:a16="http://schemas.microsoft.com/office/drawing/2014/main" id="{67466009-1570-45EB-962B-8BBA150A41FD}"/>
              </a:ext>
            </a:extLst>
          </p:cNvPr>
          <p:cNvSpPr/>
          <p:nvPr/>
        </p:nvSpPr>
        <p:spPr>
          <a:xfrm>
            <a:off x="3263526" y="3941272"/>
            <a:ext cx="392719" cy="391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72" y="10140"/>
                </a:moveTo>
                <a:lnTo>
                  <a:pt x="21600" y="10017"/>
                </a:lnTo>
                <a:cubicBezTo>
                  <a:pt x="21518" y="8574"/>
                  <a:pt x="21106" y="7214"/>
                  <a:pt x="20489" y="5936"/>
                </a:cubicBezTo>
                <a:lnTo>
                  <a:pt x="18967" y="6719"/>
                </a:lnTo>
                <a:cubicBezTo>
                  <a:pt x="18432" y="5647"/>
                  <a:pt x="17691" y="4699"/>
                  <a:pt x="16786" y="3916"/>
                </a:cubicBezTo>
                <a:lnTo>
                  <a:pt x="17897" y="2597"/>
                </a:lnTo>
                <a:cubicBezTo>
                  <a:pt x="16869" y="1690"/>
                  <a:pt x="15634" y="989"/>
                  <a:pt x="14235" y="495"/>
                </a:cubicBezTo>
                <a:lnTo>
                  <a:pt x="13701" y="2144"/>
                </a:lnTo>
                <a:cubicBezTo>
                  <a:pt x="12754" y="1814"/>
                  <a:pt x="11767" y="1690"/>
                  <a:pt x="10821" y="1690"/>
                </a:cubicBezTo>
                <a:cubicBezTo>
                  <a:pt x="10615" y="1690"/>
                  <a:pt x="10409" y="1690"/>
                  <a:pt x="10162" y="1731"/>
                </a:cubicBezTo>
                <a:lnTo>
                  <a:pt x="10039" y="0"/>
                </a:lnTo>
                <a:cubicBezTo>
                  <a:pt x="8599" y="82"/>
                  <a:pt x="7241" y="495"/>
                  <a:pt x="5966" y="1113"/>
                </a:cubicBezTo>
                <a:lnTo>
                  <a:pt x="6747" y="2638"/>
                </a:lnTo>
                <a:cubicBezTo>
                  <a:pt x="5678" y="3174"/>
                  <a:pt x="4731" y="3916"/>
                  <a:pt x="3950" y="4823"/>
                </a:cubicBezTo>
                <a:lnTo>
                  <a:pt x="2633" y="3710"/>
                </a:lnTo>
                <a:cubicBezTo>
                  <a:pt x="1728" y="4740"/>
                  <a:pt x="1029" y="5977"/>
                  <a:pt x="535" y="7379"/>
                </a:cubicBezTo>
                <a:lnTo>
                  <a:pt x="2181" y="7914"/>
                </a:lnTo>
                <a:cubicBezTo>
                  <a:pt x="1810" y="9069"/>
                  <a:pt x="1646" y="10264"/>
                  <a:pt x="1728" y="11460"/>
                </a:cubicBezTo>
                <a:lnTo>
                  <a:pt x="0" y="11583"/>
                </a:lnTo>
                <a:cubicBezTo>
                  <a:pt x="82" y="13026"/>
                  <a:pt x="494" y="14386"/>
                  <a:pt x="1111" y="15664"/>
                </a:cubicBezTo>
                <a:lnTo>
                  <a:pt x="2633" y="14881"/>
                </a:lnTo>
                <a:cubicBezTo>
                  <a:pt x="3168" y="15953"/>
                  <a:pt x="3909" y="16901"/>
                  <a:pt x="4814" y="17684"/>
                </a:cubicBezTo>
                <a:lnTo>
                  <a:pt x="3703" y="19003"/>
                </a:lnTo>
                <a:cubicBezTo>
                  <a:pt x="4731" y="19910"/>
                  <a:pt x="5966" y="20611"/>
                  <a:pt x="7365" y="21105"/>
                </a:cubicBezTo>
                <a:lnTo>
                  <a:pt x="7899" y="19456"/>
                </a:lnTo>
                <a:cubicBezTo>
                  <a:pt x="8846" y="19786"/>
                  <a:pt x="9833" y="19910"/>
                  <a:pt x="10779" y="19910"/>
                </a:cubicBezTo>
                <a:cubicBezTo>
                  <a:pt x="10985" y="19910"/>
                  <a:pt x="11191" y="19910"/>
                  <a:pt x="11438" y="19869"/>
                </a:cubicBezTo>
                <a:lnTo>
                  <a:pt x="11561" y="21600"/>
                </a:lnTo>
                <a:cubicBezTo>
                  <a:pt x="13001" y="21518"/>
                  <a:pt x="14359" y="21105"/>
                  <a:pt x="15634" y="20487"/>
                </a:cubicBezTo>
                <a:lnTo>
                  <a:pt x="14853" y="18962"/>
                </a:lnTo>
                <a:cubicBezTo>
                  <a:pt x="15922" y="18426"/>
                  <a:pt x="16869" y="17684"/>
                  <a:pt x="17650" y="16777"/>
                </a:cubicBezTo>
                <a:lnTo>
                  <a:pt x="18967" y="17890"/>
                </a:lnTo>
                <a:cubicBezTo>
                  <a:pt x="19872" y="16860"/>
                  <a:pt x="20571" y="15623"/>
                  <a:pt x="21065" y="14221"/>
                </a:cubicBezTo>
                <a:lnTo>
                  <a:pt x="19419" y="13686"/>
                </a:lnTo>
                <a:cubicBezTo>
                  <a:pt x="19831" y="12490"/>
                  <a:pt x="19954" y="11295"/>
                  <a:pt x="19872" y="10140"/>
                </a:cubicBezTo>
                <a:close/>
                <a:moveTo>
                  <a:pt x="14565" y="12037"/>
                </a:moveTo>
                <a:cubicBezTo>
                  <a:pt x="14030" y="13686"/>
                  <a:pt x="12466" y="14757"/>
                  <a:pt x="10821" y="14757"/>
                </a:cubicBezTo>
                <a:cubicBezTo>
                  <a:pt x="10409" y="14757"/>
                  <a:pt x="9998" y="14675"/>
                  <a:pt x="9586" y="14551"/>
                </a:cubicBezTo>
                <a:cubicBezTo>
                  <a:pt x="7529" y="13850"/>
                  <a:pt x="6377" y="11624"/>
                  <a:pt x="7077" y="9522"/>
                </a:cubicBezTo>
                <a:cubicBezTo>
                  <a:pt x="7611" y="7873"/>
                  <a:pt x="9175" y="6802"/>
                  <a:pt x="10821" y="6802"/>
                </a:cubicBezTo>
                <a:cubicBezTo>
                  <a:pt x="11232" y="6802"/>
                  <a:pt x="11643" y="6884"/>
                  <a:pt x="12055" y="7008"/>
                </a:cubicBezTo>
                <a:cubicBezTo>
                  <a:pt x="14153" y="7750"/>
                  <a:pt x="15264" y="9976"/>
                  <a:pt x="14565" y="12037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Figure">
            <a:extLst>
              <a:ext uri="{FF2B5EF4-FFF2-40B4-BE49-F238E27FC236}">
                <a16:creationId xmlns:a16="http://schemas.microsoft.com/office/drawing/2014/main" id="{D4185580-0C25-4C5A-8C98-786006CFD236}"/>
              </a:ext>
            </a:extLst>
          </p:cNvPr>
          <p:cNvSpPr/>
          <p:nvPr/>
        </p:nvSpPr>
        <p:spPr>
          <a:xfrm>
            <a:off x="4183608" y="3552294"/>
            <a:ext cx="450318" cy="450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78" y="9401"/>
                </a:moveTo>
                <a:lnTo>
                  <a:pt x="21600" y="9149"/>
                </a:lnTo>
                <a:cubicBezTo>
                  <a:pt x="21385" y="7714"/>
                  <a:pt x="20882" y="6351"/>
                  <a:pt x="20129" y="5131"/>
                </a:cubicBezTo>
                <a:lnTo>
                  <a:pt x="18658" y="6028"/>
                </a:lnTo>
                <a:cubicBezTo>
                  <a:pt x="18048" y="4987"/>
                  <a:pt x="17223" y="4090"/>
                  <a:pt x="16218" y="3373"/>
                </a:cubicBezTo>
                <a:lnTo>
                  <a:pt x="17258" y="1973"/>
                </a:lnTo>
                <a:cubicBezTo>
                  <a:pt x="16146" y="1148"/>
                  <a:pt x="14819" y="538"/>
                  <a:pt x="13383" y="179"/>
                </a:cubicBezTo>
                <a:lnTo>
                  <a:pt x="12989" y="1866"/>
                </a:lnTo>
                <a:cubicBezTo>
                  <a:pt x="11984" y="1615"/>
                  <a:pt x="11015" y="1543"/>
                  <a:pt x="10047" y="1650"/>
                </a:cubicBezTo>
                <a:cubicBezTo>
                  <a:pt x="9831" y="1686"/>
                  <a:pt x="9616" y="1686"/>
                  <a:pt x="9401" y="1722"/>
                </a:cubicBezTo>
                <a:lnTo>
                  <a:pt x="9149" y="0"/>
                </a:lnTo>
                <a:cubicBezTo>
                  <a:pt x="7714" y="215"/>
                  <a:pt x="6351" y="718"/>
                  <a:pt x="5131" y="1471"/>
                </a:cubicBezTo>
                <a:lnTo>
                  <a:pt x="6028" y="2942"/>
                </a:lnTo>
                <a:cubicBezTo>
                  <a:pt x="4987" y="3552"/>
                  <a:pt x="4090" y="4377"/>
                  <a:pt x="3373" y="5382"/>
                </a:cubicBezTo>
                <a:lnTo>
                  <a:pt x="1973" y="4342"/>
                </a:lnTo>
                <a:cubicBezTo>
                  <a:pt x="1148" y="5454"/>
                  <a:pt x="538" y="6781"/>
                  <a:pt x="179" y="8217"/>
                </a:cubicBezTo>
                <a:lnTo>
                  <a:pt x="1866" y="8611"/>
                </a:lnTo>
                <a:cubicBezTo>
                  <a:pt x="1579" y="9831"/>
                  <a:pt x="1543" y="11051"/>
                  <a:pt x="1722" y="12199"/>
                </a:cubicBezTo>
                <a:lnTo>
                  <a:pt x="0" y="12451"/>
                </a:lnTo>
                <a:cubicBezTo>
                  <a:pt x="215" y="13886"/>
                  <a:pt x="718" y="15249"/>
                  <a:pt x="1471" y="16469"/>
                </a:cubicBezTo>
                <a:lnTo>
                  <a:pt x="2942" y="15572"/>
                </a:lnTo>
                <a:cubicBezTo>
                  <a:pt x="3552" y="16613"/>
                  <a:pt x="4377" y="17510"/>
                  <a:pt x="5382" y="18227"/>
                </a:cubicBezTo>
                <a:lnTo>
                  <a:pt x="4342" y="19627"/>
                </a:lnTo>
                <a:cubicBezTo>
                  <a:pt x="5454" y="20452"/>
                  <a:pt x="6781" y="21062"/>
                  <a:pt x="8217" y="21421"/>
                </a:cubicBezTo>
                <a:lnTo>
                  <a:pt x="8611" y="19734"/>
                </a:lnTo>
                <a:cubicBezTo>
                  <a:pt x="9616" y="19985"/>
                  <a:pt x="10585" y="20057"/>
                  <a:pt x="11553" y="19950"/>
                </a:cubicBezTo>
                <a:cubicBezTo>
                  <a:pt x="11769" y="19914"/>
                  <a:pt x="11984" y="19914"/>
                  <a:pt x="12199" y="19878"/>
                </a:cubicBezTo>
                <a:lnTo>
                  <a:pt x="12450" y="21600"/>
                </a:lnTo>
                <a:cubicBezTo>
                  <a:pt x="13886" y="21385"/>
                  <a:pt x="15249" y="20882"/>
                  <a:pt x="16469" y="20129"/>
                </a:cubicBezTo>
                <a:lnTo>
                  <a:pt x="15572" y="18658"/>
                </a:lnTo>
                <a:cubicBezTo>
                  <a:pt x="16613" y="18048"/>
                  <a:pt x="17510" y="17223"/>
                  <a:pt x="18227" y="16218"/>
                </a:cubicBezTo>
                <a:lnTo>
                  <a:pt x="19627" y="17258"/>
                </a:lnTo>
                <a:cubicBezTo>
                  <a:pt x="20452" y="16146"/>
                  <a:pt x="21062" y="14819"/>
                  <a:pt x="21421" y="13383"/>
                </a:cubicBezTo>
                <a:lnTo>
                  <a:pt x="19734" y="12989"/>
                </a:lnTo>
                <a:cubicBezTo>
                  <a:pt x="20021" y="11769"/>
                  <a:pt x="20057" y="10549"/>
                  <a:pt x="19878" y="9401"/>
                </a:cubicBezTo>
                <a:close/>
                <a:moveTo>
                  <a:pt x="15106" y="11841"/>
                </a:moveTo>
                <a:cubicBezTo>
                  <a:pt x="14639" y="13742"/>
                  <a:pt x="13025" y="15070"/>
                  <a:pt x="11159" y="15213"/>
                </a:cubicBezTo>
                <a:cubicBezTo>
                  <a:pt x="10692" y="15249"/>
                  <a:pt x="10226" y="15213"/>
                  <a:pt x="9724" y="15106"/>
                </a:cubicBezTo>
                <a:cubicBezTo>
                  <a:pt x="7320" y="14532"/>
                  <a:pt x="5884" y="12128"/>
                  <a:pt x="6458" y="9724"/>
                </a:cubicBezTo>
                <a:cubicBezTo>
                  <a:pt x="6925" y="7822"/>
                  <a:pt x="8540" y="6494"/>
                  <a:pt x="10405" y="6351"/>
                </a:cubicBezTo>
                <a:cubicBezTo>
                  <a:pt x="10872" y="6315"/>
                  <a:pt x="11338" y="6351"/>
                  <a:pt x="11841" y="6458"/>
                </a:cubicBezTo>
                <a:cubicBezTo>
                  <a:pt x="14245" y="7068"/>
                  <a:pt x="15680" y="9472"/>
                  <a:pt x="15106" y="11841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Figure">
            <a:extLst>
              <a:ext uri="{FF2B5EF4-FFF2-40B4-BE49-F238E27FC236}">
                <a16:creationId xmlns:a16="http://schemas.microsoft.com/office/drawing/2014/main" id="{7E6A2FF1-3D92-4E12-91CC-65F078EC38E5}"/>
              </a:ext>
            </a:extLst>
          </p:cNvPr>
          <p:cNvSpPr/>
          <p:nvPr/>
        </p:nvSpPr>
        <p:spPr>
          <a:xfrm>
            <a:off x="4071403" y="3432609"/>
            <a:ext cx="188505" cy="188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86" y="10200"/>
                </a:moveTo>
                <a:lnTo>
                  <a:pt x="21600" y="10114"/>
                </a:lnTo>
                <a:cubicBezTo>
                  <a:pt x="21514" y="8657"/>
                  <a:pt x="21086" y="7286"/>
                  <a:pt x="20486" y="6000"/>
                </a:cubicBezTo>
                <a:lnTo>
                  <a:pt x="18943" y="6771"/>
                </a:lnTo>
                <a:cubicBezTo>
                  <a:pt x="18429" y="5743"/>
                  <a:pt x="17657" y="4714"/>
                  <a:pt x="16800" y="3943"/>
                </a:cubicBezTo>
                <a:lnTo>
                  <a:pt x="17914" y="2657"/>
                </a:lnTo>
                <a:cubicBezTo>
                  <a:pt x="16886" y="1714"/>
                  <a:pt x="15600" y="1029"/>
                  <a:pt x="14229" y="600"/>
                </a:cubicBezTo>
                <a:lnTo>
                  <a:pt x="13714" y="2229"/>
                </a:lnTo>
                <a:cubicBezTo>
                  <a:pt x="12771" y="1886"/>
                  <a:pt x="11743" y="1714"/>
                  <a:pt x="10800" y="1714"/>
                </a:cubicBezTo>
                <a:cubicBezTo>
                  <a:pt x="10543" y="1714"/>
                  <a:pt x="10371" y="1714"/>
                  <a:pt x="10114" y="1714"/>
                </a:cubicBezTo>
                <a:lnTo>
                  <a:pt x="10029" y="0"/>
                </a:lnTo>
                <a:cubicBezTo>
                  <a:pt x="8571" y="86"/>
                  <a:pt x="7200" y="514"/>
                  <a:pt x="5914" y="1114"/>
                </a:cubicBezTo>
                <a:lnTo>
                  <a:pt x="6686" y="2657"/>
                </a:lnTo>
                <a:cubicBezTo>
                  <a:pt x="5657" y="3171"/>
                  <a:pt x="4629" y="3943"/>
                  <a:pt x="3857" y="4800"/>
                </a:cubicBezTo>
                <a:lnTo>
                  <a:pt x="2571" y="3686"/>
                </a:lnTo>
                <a:cubicBezTo>
                  <a:pt x="1629" y="4714"/>
                  <a:pt x="943" y="6000"/>
                  <a:pt x="514" y="7371"/>
                </a:cubicBezTo>
                <a:lnTo>
                  <a:pt x="2143" y="7886"/>
                </a:lnTo>
                <a:cubicBezTo>
                  <a:pt x="1714" y="9086"/>
                  <a:pt x="1629" y="10286"/>
                  <a:pt x="1714" y="11400"/>
                </a:cubicBezTo>
                <a:lnTo>
                  <a:pt x="0" y="11486"/>
                </a:lnTo>
                <a:cubicBezTo>
                  <a:pt x="86" y="12943"/>
                  <a:pt x="514" y="14314"/>
                  <a:pt x="1114" y="15600"/>
                </a:cubicBezTo>
                <a:lnTo>
                  <a:pt x="2657" y="14829"/>
                </a:lnTo>
                <a:cubicBezTo>
                  <a:pt x="3171" y="15857"/>
                  <a:pt x="3943" y="16886"/>
                  <a:pt x="4800" y="17657"/>
                </a:cubicBezTo>
                <a:lnTo>
                  <a:pt x="3686" y="18943"/>
                </a:lnTo>
                <a:cubicBezTo>
                  <a:pt x="4714" y="19886"/>
                  <a:pt x="6000" y="20571"/>
                  <a:pt x="7371" y="21000"/>
                </a:cubicBezTo>
                <a:lnTo>
                  <a:pt x="7886" y="19371"/>
                </a:lnTo>
                <a:cubicBezTo>
                  <a:pt x="8829" y="19714"/>
                  <a:pt x="9857" y="19886"/>
                  <a:pt x="10800" y="19886"/>
                </a:cubicBezTo>
                <a:cubicBezTo>
                  <a:pt x="11057" y="19886"/>
                  <a:pt x="11229" y="19886"/>
                  <a:pt x="11486" y="19886"/>
                </a:cubicBezTo>
                <a:lnTo>
                  <a:pt x="11571" y="21600"/>
                </a:lnTo>
                <a:cubicBezTo>
                  <a:pt x="13029" y="21514"/>
                  <a:pt x="14400" y="21086"/>
                  <a:pt x="15686" y="20486"/>
                </a:cubicBezTo>
                <a:lnTo>
                  <a:pt x="14914" y="18943"/>
                </a:lnTo>
                <a:cubicBezTo>
                  <a:pt x="15943" y="18429"/>
                  <a:pt x="16971" y="17657"/>
                  <a:pt x="17743" y="16800"/>
                </a:cubicBezTo>
                <a:lnTo>
                  <a:pt x="19029" y="17914"/>
                </a:lnTo>
                <a:cubicBezTo>
                  <a:pt x="19971" y="16886"/>
                  <a:pt x="20657" y="15600"/>
                  <a:pt x="21086" y="14229"/>
                </a:cubicBezTo>
                <a:lnTo>
                  <a:pt x="19457" y="13714"/>
                </a:lnTo>
                <a:cubicBezTo>
                  <a:pt x="19886" y="12600"/>
                  <a:pt x="19971" y="11400"/>
                  <a:pt x="19886" y="10200"/>
                </a:cubicBezTo>
                <a:close/>
                <a:moveTo>
                  <a:pt x="15000" y="12257"/>
                </a:moveTo>
                <a:cubicBezTo>
                  <a:pt x="14400" y="14143"/>
                  <a:pt x="12686" y="15257"/>
                  <a:pt x="10800" y="15257"/>
                </a:cubicBezTo>
                <a:cubicBezTo>
                  <a:pt x="10371" y="15257"/>
                  <a:pt x="9857" y="15171"/>
                  <a:pt x="9429" y="15000"/>
                </a:cubicBezTo>
                <a:cubicBezTo>
                  <a:pt x="7114" y="14229"/>
                  <a:pt x="5829" y="11743"/>
                  <a:pt x="6600" y="9429"/>
                </a:cubicBezTo>
                <a:cubicBezTo>
                  <a:pt x="7200" y="7543"/>
                  <a:pt x="8914" y="6429"/>
                  <a:pt x="10800" y="6429"/>
                </a:cubicBezTo>
                <a:cubicBezTo>
                  <a:pt x="11229" y="6429"/>
                  <a:pt x="11743" y="6514"/>
                  <a:pt x="12171" y="6686"/>
                </a:cubicBezTo>
                <a:cubicBezTo>
                  <a:pt x="14486" y="7457"/>
                  <a:pt x="15771" y="9943"/>
                  <a:pt x="15000" y="1225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Figure">
            <a:extLst>
              <a:ext uri="{FF2B5EF4-FFF2-40B4-BE49-F238E27FC236}">
                <a16:creationId xmlns:a16="http://schemas.microsoft.com/office/drawing/2014/main" id="{C54BF5A6-E1A4-4684-A0BC-735F0BD1016A}"/>
              </a:ext>
            </a:extLst>
          </p:cNvPr>
          <p:cNvSpPr/>
          <p:nvPr/>
        </p:nvSpPr>
        <p:spPr>
          <a:xfrm>
            <a:off x="3570219" y="3552294"/>
            <a:ext cx="590948" cy="591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32" y="8957"/>
                </a:moveTo>
                <a:cubicBezTo>
                  <a:pt x="19686" y="7646"/>
                  <a:pt x="19139" y="6444"/>
                  <a:pt x="18401" y="5407"/>
                </a:cubicBezTo>
                <a:lnTo>
                  <a:pt x="19522" y="4260"/>
                </a:lnTo>
                <a:lnTo>
                  <a:pt x="17089" y="1884"/>
                </a:lnTo>
                <a:lnTo>
                  <a:pt x="15968" y="3031"/>
                </a:lnTo>
                <a:cubicBezTo>
                  <a:pt x="14901" y="2321"/>
                  <a:pt x="13671" y="1830"/>
                  <a:pt x="12358" y="1611"/>
                </a:cubicBezTo>
                <a:lnTo>
                  <a:pt x="12331" y="0"/>
                </a:lnTo>
                <a:lnTo>
                  <a:pt x="10636" y="27"/>
                </a:lnTo>
                <a:lnTo>
                  <a:pt x="8941" y="55"/>
                </a:lnTo>
                <a:lnTo>
                  <a:pt x="8968" y="1666"/>
                </a:lnTo>
                <a:cubicBezTo>
                  <a:pt x="7656" y="1912"/>
                  <a:pt x="6453" y="2458"/>
                  <a:pt x="5414" y="3195"/>
                </a:cubicBezTo>
                <a:lnTo>
                  <a:pt x="4265" y="2075"/>
                </a:lnTo>
                <a:lnTo>
                  <a:pt x="1887" y="4506"/>
                </a:lnTo>
                <a:lnTo>
                  <a:pt x="3035" y="5625"/>
                </a:lnTo>
                <a:cubicBezTo>
                  <a:pt x="2324" y="6690"/>
                  <a:pt x="1832" y="7919"/>
                  <a:pt x="1613" y="9230"/>
                </a:cubicBezTo>
                <a:lnTo>
                  <a:pt x="0" y="9257"/>
                </a:lnTo>
                <a:lnTo>
                  <a:pt x="55" y="12671"/>
                </a:lnTo>
                <a:lnTo>
                  <a:pt x="1668" y="12643"/>
                </a:lnTo>
                <a:cubicBezTo>
                  <a:pt x="1914" y="13954"/>
                  <a:pt x="2461" y="15156"/>
                  <a:pt x="3199" y="16193"/>
                </a:cubicBezTo>
                <a:lnTo>
                  <a:pt x="2078" y="17340"/>
                </a:lnTo>
                <a:lnTo>
                  <a:pt x="4511" y="19716"/>
                </a:lnTo>
                <a:lnTo>
                  <a:pt x="5632" y="18569"/>
                </a:lnTo>
                <a:cubicBezTo>
                  <a:pt x="6699" y="19279"/>
                  <a:pt x="7929" y="19770"/>
                  <a:pt x="9242" y="19989"/>
                </a:cubicBezTo>
                <a:lnTo>
                  <a:pt x="9269" y="21600"/>
                </a:lnTo>
                <a:lnTo>
                  <a:pt x="10964" y="21573"/>
                </a:lnTo>
                <a:lnTo>
                  <a:pt x="12659" y="21545"/>
                </a:lnTo>
                <a:lnTo>
                  <a:pt x="12632" y="19934"/>
                </a:lnTo>
                <a:cubicBezTo>
                  <a:pt x="13944" y="19688"/>
                  <a:pt x="15147" y="19142"/>
                  <a:pt x="16186" y="18405"/>
                </a:cubicBezTo>
                <a:lnTo>
                  <a:pt x="17335" y="19525"/>
                </a:lnTo>
                <a:lnTo>
                  <a:pt x="19713" y="17094"/>
                </a:lnTo>
                <a:lnTo>
                  <a:pt x="18565" y="15975"/>
                </a:lnTo>
                <a:cubicBezTo>
                  <a:pt x="19276" y="14910"/>
                  <a:pt x="19768" y="13681"/>
                  <a:pt x="19987" y="12370"/>
                </a:cubicBezTo>
                <a:lnTo>
                  <a:pt x="21600" y="12343"/>
                </a:lnTo>
                <a:lnTo>
                  <a:pt x="21545" y="8929"/>
                </a:lnTo>
                <a:lnTo>
                  <a:pt x="19932" y="8957"/>
                </a:lnTo>
                <a:close/>
                <a:moveTo>
                  <a:pt x="10882" y="17640"/>
                </a:moveTo>
                <a:lnTo>
                  <a:pt x="10882" y="17640"/>
                </a:lnTo>
                <a:cubicBezTo>
                  <a:pt x="7082" y="17695"/>
                  <a:pt x="3965" y="14664"/>
                  <a:pt x="3910" y="10841"/>
                </a:cubicBezTo>
                <a:cubicBezTo>
                  <a:pt x="3855" y="7045"/>
                  <a:pt x="6890" y="3932"/>
                  <a:pt x="10718" y="3878"/>
                </a:cubicBezTo>
                <a:lnTo>
                  <a:pt x="10718" y="3878"/>
                </a:lnTo>
                <a:cubicBezTo>
                  <a:pt x="14518" y="3823"/>
                  <a:pt x="17635" y="6854"/>
                  <a:pt x="17690" y="10677"/>
                </a:cubicBezTo>
                <a:cubicBezTo>
                  <a:pt x="17745" y="14473"/>
                  <a:pt x="14683" y="17613"/>
                  <a:pt x="10882" y="1764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Figure">
            <a:extLst>
              <a:ext uri="{FF2B5EF4-FFF2-40B4-BE49-F238E27FC236}">
                <a16:creationId xmlns:a16="http://schemas.microsoft.com/office/drawing/2014/main" id="{192B9689-B1DE-4923-9B36-4FA33A4401C1}"/>
              </a:ext>
            </a:extLst>
          </p:cNvPr>
          <p:cNvSpPr/>
          <p:nvPr/>
        </p:nvSpPr>
        <p:spPr>
          <a:xfrm>
            <a:off x="3734787" y="3716861"/>
            <a:ext cx="252852" cy="252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4" h="21474" extrusionOk="0">
                <a:moveTo>
                  <a:pt x="10864" y="21473"/>
                </a:moveTo>
                <a:lnTo>
                  <a:pt x="10864" y="21473"/>
                </a:lnTo>
                <a:cubicBezTo>
                  <a:pt x="4956" y="21537"/>
                  <a:pt x="64" y="16772"/>
                  <a:pt x="1" y="10864"/>
                </a:cubicBezTo>
                <a:cubicBezTo>
                  <a:pt x="-63" y="4956"/>
                  <a:pt x="4702" y="64"/>
                  <a:pt x="10610" y="1"/>
                </a:cubicBezTo>
                <a:lnTo>
                  <a:pt x="10610" y="1"/>
                </a:lnTo>
                <a:cubicBezTo>
                  <a:pt x="16518" y="-63"/>
                  <a:pt x="21410" y="4702"/>
                  <a:pt x="21473" y="10610"/>
                </a:cubicBezTo>
                <a:cubicBezTo>
                  <a:pt x="21537" y="16518"/>
                  <a:pt x="16772" y="21346"/>
                  <a:pt x="10864" y="21473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Figure">
            <a:extLst>
              <a:ext uri="{FF2B5EF4-FFF2-40B4-BE49-F238E27FC236}">
                <a16:creationId xmlns:a16="http://schemas.microsoft.com/office/drawing/2014/main" id="{5008BB20-992C-4C06-9DDE-BA2EF9E6822E}"/>
              </a:ext>
            </a:extLst>
          </p:cNvPr>
          <p:cNvSpPr/>
          <p:nvPr/>
        </p:nvSpPr>
        <p:spPr>
          <a:xfrm>
            <a:off x="4481064" y="4726708"/>
            <a:ext cx="111979" cy="111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247" h="21600" extrusionOk="0">
                <a:moveTo>
                  <a:pt x="18752" y="14207"/>
                </a:moveTo>
                <a:cubicBezTo>
                  <a:pt x="17466" y="18701"/>
                  <a:pt x="13737" y="21600"/>
                  <a:pt x="9623" y="21600"/>
                </a:cubicBezTo>
                <a:cubicBezTo>
                  <a:pt x="8594" y="21600"/>
                  <a:pt x="7566" y="21455"/>
                  <a:pt x="6537" y="21020"/>
                </a:cubicBezTo>
                <a:cubicBezTo>
                  <a:pt x="1523" y="19136"/>
                  <a:pt x="-1177" y="13047"/>
                  <a:pt x="494" y="7393"/>
                </a:cubicBezTo>
                <a:cubicBezTo>
                  <a:pt x="1780" y="2899"/>
                  <a:pt x="5509" y="0"/>
                  <a:pt x="9623" y="0"/>
                </a:cubicBezTo>
                <a:cubicBezTo>
                  <a:pt x="10652" y="0"/>
                  <a:pt x="11680" y="145"/>
                  <a:pt x="12709" y="580"/>
                </a:cubicBezTo>
                <a:cubicBezTo>
                  <a:pt x="17723" y="2465"/>
                  <a:pt x="20423" y="8553"/>
                  <a:pt x="18752" y="14207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 5">
            <a:extLst>
              <a:ext uri="{FF2B5EF4-FFF2-40B4-BE49-F238E27FC236}">
                <a16:creationId xmlns:a16="http://schemas.microsoft.com/office/drawing/2014/main" id="{F5374876-34A9-4812-BFFF-C9A6972B7DF3}"/>
              </a:ext>
            </a:extLst>
          </p:cNvPr>
          <p:cNvSpPr/>
          <p:nvPr/>
        </p:nvSpPr>
        <p:spPr>
          <a:xfrm>
            <a:off x="3703708" y="6346952"/>
            <a:ext cx="13532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&gt;&gt;&gt;&gt;&gt;&gt;&gt;&gt;&gt;</a:t>
            </a:r>
          </a:p>
        </p:txBody>
      </p:sp>
      <p:sp>
        <p:nvSpPr>
          <p:cNvPr id="43" name="Rectangle 108">
            <a:extLst>
              <a:ext uri="{FF2B5EF4-FFF2-40B4-BE49-F238E27FC236}">
                <a16:creationId xmlns:a16="http://schemas.microsoft.com/office/drawing/2014/main" id="{28B068D6-BF45-43C2-A73C-087193531824}"/>
              </a:ext>
            </a:extLst>
          </p:cNvPr>
          <p:cNvSpPr/>
          <p:nvPr/>
        </p:nvSpPr>
        <p:spPr>
          <a:xfrm rot="16200000">
            <a:off x="6222246" y="5456653"/>
            <a:ext cx="1353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&gt;&gt;&gt;&gt;&gt;&gt;&gt;&gt;&gt;</a:t>
            </a:r>
          </a:p>
        </p:txBody>
      </p:sp>
      <p:pic>
        <p:nvPicPr>
          <p:cNvPr id="44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733" y="121709"/>
            <a:ext cx="1721211" cy="162005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Figure">
            <a:extLst>
              <a:ext uri="{FF2B5EF4-FFF2-40B4-BE49-F238E27FC236}">
                <a16:creationId xmlns:a16="http://schemas.microsoft.com/office/drawing/2014/main" id="{11D751CF-07BF-483D-8006-9604F26ABB54}"/>
              </a:ext>
            </a:extLst>
          </p:cNvPr>
          <p:cNvSpPr/>
          <p:nvPr/>
        </p:nvSpPr>
        <p:spPr>
          <a:xfrm>
            <a:off x="3797423" y="4355484"/>
            <a:ext cx="260317" cy="2595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8" y="12325"/>
                </a:moveTo>
                <a:cubicBezTo>
                  <a:pt x="20297" y="11018"/>
                  <a:pt x="20172" y="9648"/>
                  <a:pt x="19862" y="8403"/>
                </a:cubicBezTo>
                <a:lnTo>
                  <a:pt x="21352" y="7719"/>
                </a:lnTo>
                <a:lnTo>
                  <a:pt x="19924" y="4606"/>
                </a:lnTo>
                <a:lnTo>
                  <a:pt x="18434" y="5291"/>
                </a:lnTo>
                <a:cubicBezTo>
                  <a:pt x="17690" y="4233"/>
                  <a:pt x="16697" y="3361"/>
                  <a:pt x="15579" y="2677"/>
                </a:cubicBezTo>
                <a:lnTo>
                  <a:pt x="16138" y="1120"/>
                </a:lnTo>
                <a:lnTo>
                  <a:pt x="14524" y="560"/>
                </a:lnTo>
                <a:lnTo>
                  <a:pt x="12910" y="0"/>
                </a:lnTo>
                <a:lnTo>
                  <a:pt x="12352" y="1556"/>
                </a:lnTo>
                <a:cubicBezTo>
                  <a:pt x="11048" y="1307"/>
                  <a:pt x="9683" y="1432"/>
                  <a:pt x="8441" y="1743"/>
                </a:cubicBezTo>
                <a:lnTo>
                  <a:pt x="7759" y="249"/>
                </a:lnTo>
                <a:lnTo>
                  <a:pt x="4655" y="1681"/>
                </a:lnTo>
                <a:lnTo>
                  <a:pt x="5338" y="3175"/>
                </a:lnTo>
                <a:cubicBezTo>
                  <a:pt x="4283" y="3922"/>
                  <a:pt x="3414" y="4918"/>
                  <a:pt x="2731" y="6038"/>
                </a:cubicBezTo>
                <a:lnTo>
                  <a:pt x="1179" y="5478"/>
                </a:lnTo>
                <a:lnTo>
                  <a:pt x="0" y="8715"/>
                </a:lnTo>
                <a:lnTo>
                  <a:pt x="1552" y="9275"/>
                </a:lnTo>
                <a:cubicBezTo>
                  <a:pt x="1303" y="10582"/>
                  <a:pt x="1428" y="11952"/>
                  <a:pt x="1738" y="13197"/>
                </a:cubicBezTo>
                <a:lnTo>
                  <a:pt x="248" y="13881"/>
                </a:lnTo>
                <a:lnTo>
                  <a:pt x="1676" y="16994"/>
                </a:lnTo>
                <a:lnTo>
                  <a:pt x="3166" y="16309"/>
                </a:lnTo>
                <a:cubicBezTo>
                  <a:pt x="3910" y="17367"/>
                  <a:pt x="4903" y="18239"/>
                  <a:pt x="6021" y="18923"/>
                </a:cubicBezTo>
                <a:lnTo>
                  <a:pt x="5462" y="20480"/>
                </a:lnTo>
                <a:lnTo>
                  <a:pt x="7076" y="21040"/>
                </a:lnTo>
                <a:lnTo>
                  <a:pt x="8690" y="21600"/>
                </a:lnTo>
                <a:lnTo>
                  <a:pt x="9248" y="20044"/>
                </a:lnTo>
                <a:cubicBezTo>
                  <a:pt x="10552" y="20293"/>
                  <a:pt x="11917" y="20168"/>
                  <a:pt x="13159" y="19857"/>
                </a:cubicBezTo>
                <a:lnTo>
                  <a:pt x="13841" y="21351"/>
                </a:lnTo>
                <a:lnTo>
                  <a:pt x="16945" y="19919"/>
                </a:lnTo>
                <a:lnTo>
                  <a:pt x="16262" y="18425"/>
                </a:lnTo>
                <a:cubicBezTo>
                  <a:pt x="17317" y="17678"/>
                  <a:pt x="18186" y="16682"/>
                  <a:pt x="18869" y="15562"/>
                </a:cubicBezTo>
                <a:lnTo>
                  <a:pt x="20421" y="16122"/>
                </a:lnTo>
                <a:lnTo>
                  <a:pt x="21600" y="12885"/>
                </a:lnTo>
                <a:lnTo>
                  <a:pt x="20048" y="12325"/>
                </a:lnTo>
                <a:close/>
                <a:moveTo>
                  <a:pt x="8441" y="17305"/>
                </a:moveTo>
                <a:lnTo>
                  <a:pt x="8441" y="17305"/>
                </a:lnTo>
                <a:cubicBezTo>
                  <a:pt x="4841" y="15998"/>
                  <a:pt x="2979" y="12014"/>
                  <a:pt x="4283" y="8403"/>
                </a:cubicBezTo>
                <a:cubicBezTo>
                  <a:pt x="5586" y="4793"/>
                  <a:pt x="9559" y="2926"/>
                  <a:pt x="13159" y="4233"/>
                </a:cubicBezTo>
                <a:lnTo>
                  <a:pt x="13159" y="4233"/>
                </a:lnTo>
                <a:cubicBezTo>
                  <a:pt x="16759" y="5540"/>
                  <a:pt x="18621" y="9524"/>
                  <a:pt x="17317" y="13134"/>
                </a:cubicBezTo>
                <a:cubicBezTo>
                  <a:pt x="16014" y="16745"/>
                  <a:pt x="12041" y="18612"/>
                  <a:pt x="8441" y="1730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ectangle 108">
            <a:extLst>
              <a:ext uri="{FF2B5EF4-FFF2-40B4-BE49-F238E27FC236}">
                <a16:creationId xmlns:a16="http://schemas.microsoft.com/office/drawing/2014/main" id="{28B068D6-BF45-43C2-A73C-087193531824}"/>
              </a:ext>
            </a:extLst>
          </p:cNvPr>
          <p:cNvSpPr/>
          <p:nvPr/>
        </p:nvSpPr>
        <p:spPr>
          <a:xfrm rot="10800000">
            <a:off x="1431526" y="3414431"/>
            <a:ext cx="1353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&gt;&gt;&gt;&gt;&gt;&gt;&gt;&gt;&gt;</a:t>
            </a:r>
          </a:p>
        </p:txBody>
      </p:sp>
      <p:sp>
        <p:nvSpPr>
          <p:cNvPr id="51" name="Rectangle 108">
            <a:extLst>
              <a:ext uri="{FF2B5EF4-FFF2-40B4-BE49-F238E27FC236}">
                <a16:creationId xmlns:a16="http://schemas.microsoft.com/office/drawing/2014/main" id="{28B068D6-BF45-43C2-A73C-087193531824}"/>
              </a:ext>
            </a:extLst>
          </p:cNvPr>
          <p:cNvSpPr/>
          <p:nvPr/>
        </p:nvSpPr>
        <p:spPr>
          <a:xfrm>
            <a:off x="8288155" y="2505045"/>
            <a:ext cx="1353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&gt;&gt;&gt;&gt;&gt;&gt;&gt;&gt;&gt;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E7EEC2B-84F5-4F69-BA81-E00DE0C1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945" y="229903"/>
            <a:ext cx="9494417" cy="739056"/>
          </a:xfrm>
        </p:spPr>
        <p:txBody>
          <a:bodyPr anchor="t">
            <a:noAutofit/>
          </a:bodyPr>
          <a:lstStyle/>
          <a:p>
            <a:r>
              <a:rPr lang="ru-RU" sz="3200" dirty="0" smtClean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МЕТОДИКИ ОЦЕНКИ ОБРАЗОВАТЕЛЬНЫХ РЕЗУЛЬТАТОВ</a:t>
            </a:r>
            <a:endParaRPr lang="en-US" sz="3200" dirty="0"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733" y="121709"/>
            <a:ext cx="1721211" cy="162005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738756048"/>
              </p:ext>
            </p:extLst>
          </p:nvPr>
        </p:nvGraphicFramePr>
        <p:xfrm>
          <a:off x="1832944" y="1151798"/>
          <a:ext cx="8082706" cy="5603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58548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hape 1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383" y="162646"/>
            <a:ext cx="1492094" cy="13942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977945" y="244201"/>
            <a:ext cx="3906028" cy="615584"/>
          </a:xfrm>
        </p:spPr>
        <p:txBody>
          <a:bodyPr anchor="t">
            <a:normAutofit/>
          </a:bodyPr>
          <a:lstStyle/>
          <a:p>
            <a:r>
              <a:rPr lang="ru-RU" sz="3600" b="1" dirty="0" smtClean="0">
                <a:latin typeface="Museo Sans Cyrl 300" panose="02000000000000000000" pitchFamily="50" charset="-52"/>
              </a:rPr>
              <a:t>КЕЙС РЕШЕНИЙ</a:t>
            </a:r>
            <a:endParaRPr lang="ru-RU" sz="3600" b="1" dirty="0">
              <a:latin typeface="Museo Sans Cyrl 300" panose="02000000000000000000" pitchFamily="50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83973" y="2125481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latin typeface="Museo Sans Cyrl 300" panose="02000000000000000000" pitchFamily="2" charset="-52"/>
              </a:rPr>
              <a:t>Разработка, внедрение, сопровождение, анализ</a:t>
            </a: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50547" y="2562094"/>
            <a:ext cx="2775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Museo Sans Cyrl 300" panose="02000000000000000000" pitchFamily="2" charset="-52"/>
              </a:rPr>
              <a:t>образовательных </a:t>
            </a:r>
            <a:endParaRPr lang="ru-RU" sz="2400" b="1" dirty="0" smtClean="0">
              <a:latin typeface="Museo Sans Cyrl 300" panose="02000000000000000000" pitchFamily="2" charset="-52"/>
            </a:endParaRPr>
          </a:p>
          <a:p>
            <a:r>
              <a:rPr lang="ru-RU" sz="2400" b="1" dirty="0" smtClean="0">
                <a:latin typeface="Museo Sans Cyrl 300" panose="02000000000000000000" pitchFamily="2" charset="-52"/>
              </a:rPr>
              <a:t>программ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8068" y="4841156"/>
            <a:ext cx="2723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Museo Sans Cyrl 300" panose="02000000000000000000" pitchFamily="2" charset="-52"/>
              </a:rPr>
              <a:t>эволюция кадров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93957" y="5175879"/>
            <a:ext cx="1313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Museo Sans Cyrl 300" panose="02000000000000000000" pitchFamily="2" charset="-52"/>
              </a:rPr>
              <a:t>L</a:t>
            </a:r>
            <a:r>
              <a:rPr lang="ru-RU" sz="3200" b="1" dirty="0" smtClean="0">
                <a:latin typeface="Museo Sans Cyrl 300" panose="02000000000000000000" pitchFamily="2" charset="-52"/>
              </a:rPr>
              <a:t>.</a:t>
            </a:r>
            <a:r>
              <a:rPr lang="en-US" sz="3200" b="1" dirty="0" smtClean="0">
                <a:latin typeface="Museo Sans Cyrl 300" panose="02000000000000000000" pitchFamily="2" charset="-52"/>
              </a:rPr>
              <a:t> L</a:t>
            </a:r>
            <a:r>
              <a:rPr lang="ru-RU" sz="3200" b="1" dirty="0" smtClean="0">
                <a:latin typeface="Museo Sans Cyrl 300" panose="02000000000000000000" pitchFamily="2" charset="-52"/>
              </a:rPr>
              <a:t>.</a:t>
            </a:r>
            <a:r>
              <a:rPr lang="en-US" sz="3200" b="1" dirty="0" smtClean="0">
                <a:latin typeface="Museo Sans Cyrl 300" panose="02000000000000000000" pitchFamily="2" charset="-52"/>
              </a:rPr>
              <a:t> L</a:t>
            </a:r>
            <a:r>
              <a:rPr lang="ru-RU" sz="3200" b="1" dirty="0" smtClean="0">
                <a:latin typeface="Museo Sans Cyrl 300" panose="02000000000000000000" pitchFamily="2" charset="-52"/>
              </a:rPr>
              <a:t>.</a:t>
            </a:r>
            <a:endParaRPr lang="ru-RU" sz="3200" dirty="0"/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>
            <a:off x="3322813" y="1906058"/>
            <a:ext cx="3571435" cy="4143845"/>
          </a:xfrm>
          <a:custGeom>
            <a:avLst/>
            <a:gdLst>
              <a:gd name="T0" fmla="*/ 5057 w 9907"/>
              <a:gd name="T1" fmla="*/ 1324 h 11495"/>
              <a:gd name="T2" fmla="*/ 5212 w 9907"/>
              <a:gd name="T3" fmla="*/ 1569 h 11495"/>
              <a:gd name="T4" fmla="*/ 5694 w 9907"/>
              <a:gd name="T5" fmla="*/ 2528 h 11495"/>
              <a:gd name="T6" fmla="*/ 5681 w 9907"/>
              <a:gd name="T7" fmla="*/ 3593 h 11495"/>
              <a:gd name="T8" fmla="*/ 5364 w 9907"/>
              <a:gd name="T9" fmla="*/ 4300 h 11495"/>
              <a:gd name="T10" fmla="*/ 4803 w 9907"/>
              <a:gd name="T11" fmla="*/ 4933 h 11495"/>
              <a:gd name="T12" fmla="*/ 4441 w 9907"/>
              <a:gd name="T13" fmla="*/ 5363 h 11495"/>
              <a:gd name="T14" fmla="*/ 4199 w 9907"/>
              <a:gd name="T15" fmla="*/ 6056 h 11495"/>
              <a:gd name="T16" fmla="*/ 4005 w 9907"/>
              <a:gd name="T17" fmla="*/ 6781 h 11495"/>
              <a:gd name="T18" fmla="*/ 3519 w 9907"/>
              <a:gd name="T19" fmla="*/ 7629 h 11495"/>
              <a:gd name="T20" fmla="*/ 2563 w 9907"/>
              <a:gd name="T21" fmla="*/ 8532 h 11495"/>
              <a:gd name="T22" fmla="*/ 1448 w 9907"/>
              <a:gd name="T23" fmla="*/ 9009 h 11495"/>
              <a:gd name="T24" fmla="*/ 1102 w 9907"/>
              <a:gd name="T25" fmla="*/ 9017 h 11495"/>
              <a:gd name="T26" fmla="*/ 730 w 9907"/>
              <a:gd name="T27" fmla="*/ 9038 h 11495"/>
              <a:gd name="T28" fmla="*/ 253 w 9907"/>
              <a:gd name="T29" fmla="*/ 9327 h 11495"/>
              <a:gd name="T30" fmla="*/ 11 w 9907"/>
              <a:gd name="T31" fmla="*/ 9832 h 11495"/>
              <a:gd name="T32" fmla="*/ 30 w 9907"/>
              <a:gd name="T33" fmla="*/ 10224 h 11495"/>
              <a:gd name="T34" fmla="*/ 319 w 9907"/>
              <a:gd name="T35" fmla="*/ 10700 h 11495"/>
              <a:gd name="T36" fmla="*/ 825 w 9907"/>
              <a:gd name="T37" fmla="*/ 10942 h 11495"/>
              <a:gd name="T38" fmla="*/ 1180 w 9907"/>
              <a:gd name="T39" fmla="*/ 10931 h 11495"/>
              <a:gd name="T40" fmla="*/ 1605 w 9907"/>
              <a:gd name="T41" fmla="*/ 10720 h 11495"/>
              <a:gd name="T42" fmla="*/ 1878 w 9907"/>
              <a:gd name="T43" fmla="*/ 10336 h 11495"/>
              <a:gd name="T44" fmla="*/ 2129 w 9907"/>
              <a:gd name="T45" fmla="*/ 9736 h 11495"/>
              <a:gd name="T46" fmla="*/ 3223 w 9907"/>
              <a:gd name="T47" fmla="*/ 8563 h 11495"/>
              <a:gd name="T48" fmla="*/ 4037 w 9907"/>
              <a:gd name="T49" fmla="*/ 8130 h 11495"/>
              <a:gd name="T50" fmla="*/ 4957 w 9907"/>
              <a:gd name="T51" fmla="*/ 7968 h 11495"/>
              <a:gd name="T52" fmla="*/ 5572 w 9907"/>
              <a:gd name="T53" fmla="*/ 8059 h 11495"/>
              <a:gd name="T54" fmla="*/ 6480 w 9907"/>
              <a:gd name="T55" fmla="*/ 8266 h 11495"/>
              <a:gd name="T56" fmla="*/ 7637 w 9907"/>
              <a:gd name="T57" fmla="*/ 9049 h 11495"/>
              <a:gd name="T58" fmla="*/ 7994 w 9907"/>
              <a:gd name="T59" fmla="*/ 10102 h 11495"/>
              <a:gd name="T60" fmla="*/ 7963 w 9907"/>
              <a:gd name="T61" fmla="*/ 10523 h 11495"/>
              <a:gd name="T62" fmla="*/ 8103 w 9907"/>
              <a:gd name="T63" fmla="*/ 11027 h 11495"/>
              <a:gd name="T64" fmla="*/ 8513 w 9907"/>
              <a:gd name="T65" fmla="*/ 11399 h 11495"/>
              <a:gd name="T66" fmla="*/ 8935 w 9907"/>
              <a:gd name="T67" fmla="*/ 11495 h 11495"/>
              <a:gd name="T68" fmla="*/ 9439 w 9907"/>
              <a:gd name="T69" fmla="*/ 11355 h 11495"/>
              <a:gd name="T70" fmla="*/ 9812 w 9907"/>
              <a:gd name="T71" fmla="*/ 10944 h 11495"/>
              <a:gd name="T72" fmla="*/ 9907 w 9907"/>
              <a:gd name="T73" fmla="*/ 10523 h 11495"/>
              <a:gd name="T74" fmla="*/ 9812 w 9907"/>
              <a:gd name="T75" fmla="*/ 10102 h 11495"/>
              <a:gd name="T76" fmla="*/ 9255 w 9907"/>
              <a:gd name="T77" fmla="*/ 9604 h 11495"/>
              <a:gd name="T78" fmla="*/ 8603 w 9907"/>
              <a:gd name="T79" fmla="*/ 9332 h 11495"/>
              <a:gd name="T80" fmla="*/ 7833 w 9907"/>
              <a:gd name="T81" fmla="*/ 8628 h 11495"/>
              <a:gd name="T82" fmla="*/ 7604 w 9907"/>
              <a:gd name="T83" fmla="*/ 8020 h 11495"/>
              <a:gd name="T84" fmla="*/ 7619 w 9907"/>
              <a:gd name="T85" fmla="*/ 7235 h 11495"/>
              <a:gd name="T86" fmla="*/ 7768 w 9907"/>
              <a:gd name="T87" fmla="*/ 6650 h 11495"/>
              <a:gd name="T88" fmla="*/ 7776 w 9907"/>
              <a:gd name="T89" fmla="*/ 5989 h 11495"/>
              <a:gd name="T90" fmla="*/ 7221 w 9907"/>
              <a:gd name="T91" fmla="*/ 4968 h 11495"/>
              <a:gd name="T92" fmla="*/ 6850 w 9907"/>
              <a:gd name="T93" fmla="*/ 4628 h 11495"/>
              <a:gd name="T94" fmla="*/ 6368 w 9907"/>
              <a:gd name="T95" fmla="*/ 3937 h 11495"/>
              <a:gd name="T96" fmla="*/ 6158 w 9907"/>
              <a:gd name="T97" fmla="*/ 3182 h 11495"/>
              <a:gd name="T98" fmla="*/ 6399 w 9907"/>
              <a:gd name="T99" fmla="*/ 1943 h 11495"/>
              <a:gd name="T100" fmla="*/ 6681 w 9907"/>
              <a:gd name="T101" fmla="*/ 1520 h 11495"/>
              <a:gd name="T102" fmla="*/ 6866 w 9907"/>
              <a:gd name="T103" fmla="*/ 1074 h 11495"/>
              <a:gd name="T104" fmla="*/ 6844 w 9907"/>
              <a:gd name="T105" fmla="*/ 710 h 11495"/>
              <a:gd name="T106" fmla="*/ 6564 w 9907"/>
              <a:gd name="T107" fmla="*/ 246 h 11495"/>
              <a:gd name="T108" fmla="*/ 6070 w 9907"/>
              <a:gd name="T109" fmla="*/ 10 h 11495"/>
              <a:gd name="T110" fmla="*/ 5689 w 9907"/>
              <a:gd name="T111" fmla="*/ 29 h 11495"/>
              <a:gd name="T112" fmla="*/ 5225 w 9907"/>
              <a:gd name="T113" fmla="*/ 309 h 11495"/>
              <a:gd name="T114" fmla="*/ 4989 w 9907"/>
              <a:gd name="T115" fmla="*/ 803 h 1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907" h="11495">
                <a:moveTo>
                  <a:pt x="4979" y="947"/>
                </a:moveTo>
                <a:lnTo>
                  <a:pt x="4980" y="991"/>
                </a:lnTo>
                <a:lnTo>
                  <a:pt x="4988" y="1079"/>
                </a:lnTo>
                <a:lnTo>
                  <a:pt x="5003" y="1164"/>
                </a:lnTo>
                <a:lnTo>
                  <a:pt x="5027" y="1245"/>
                </a:lnTo>
                <a:lnTo>
                  <a:pt x="5057" y="1324"/>
                </a:lnTo>
                <a:lnTo>
                  <a:pt x="5094" y="1399"/>
                </a:lnTo>
                <a:lnTo>
                  <a:pt x="5137" y="1471"/>
                </a:lnTo>
                <a:lnTo>
                  <a:pt x="5185" y="1538"/>
                </a:lnTo>
                <a:lnTo>
                  <a:pt x="5212" y="1569"/>
                </a:lnTo>
                <a:lnTo>
                  <a:pt x="5212" y="1569"/>
                </a:lnTo>
                <a:lnTo>
                  <a:pt x="5212" y="1569"/>
                </a:lnTo>
                <a:lnTo>
                  <a:pt x="5269" y="1638"/>
                </a:lnTo>
                <a:lnTo>
                  <a:pt x="5378" y="1788"/>
                </a:lnTo>
                <a:lnTo>
                  <a:pt x="5478" y="1954"/>
                </a:lnTo>
                <a:lnTo>
                  <a:pt x="5565" y="2134"/>
                </a:lnTo>
                <a:lnTo>
                  <a:pt x="5637" y="2326"/>
                </a:lnTo>
                <a:lnTo>
                  <a:pt x="5694" y="2528"/>
                </a:lnTo>
                <a:lnTo>
                  <a:pt x="5733" y="2741"/>
                </a:lnTo>
                <a:lnTo>
                  <a:pt x="5753" y="2960"/>
                </a:lnTo>
                <a:lnTo>
                  <a:pt x="5749" y="3187"/>
                </a:lnTo>
                <a:lnTo>
                  <a:pt x="5729" y="3359"/>
                </a:lnTo>
                <a:lnTo>
                  <a:pt x="5709" y="3476"/>
                </a:lnTo>
                <a:lnTo>
                  <a:pt x="5681" y="3593"/>
                </a:lnTo>
                <a:lnTo>
                  <a:pt x="5648" y="3710"/>
                </a:lnTo>
                <a:lnTo>
                  <a:pt x="5606" y="3828"/>
                </a:lnTo>
                <a:lnTo>
                  <a:pt x="5558" y="3946"/>
                </a:lnTo>
                <a:lnTo>
                  <a:pt x="5501" y="4066"/>
                </a:lnTo>
                <a:lnTo>
                  <a:pt x="5436" y="4184"/>
                </a:lnTo>
                <a:lnTo>
                  <a:pt x="5364" y="4300"/>
                </a:lnTo>
                <a:lnTo>
                  <a:pt x="5282" y="4418"/>
                </a:lnTo>
                <a:lnTo>
                  <a:pt x="5191" y="4535"/>
                </a:lnTo>
                <a:lnTo>
                  <a:pt x="5093" y="4650"/>
                </a:lnTo>
                <a:lnTo>
                  <a:pt x="4984" y="4764"/>
                </a:lnTo>
                <a:lnTo>
                  <a:pt x="4866" y="4877"/>
                </a:lnTo>
                <a:lnTo>
                  <a:pt x="4803" y="4933"/>
                </a:lnTo>
                <a:lnTo>
                  <a:pt x="4803" y="4933"/>
                </a:lnTo>
                <a:lnTo>
                  <a:pt x="4804" y="4933"/>
                </a:lnTo>
                <a:lnTo>
                  <a:pt x="4744" y="4986"/>
                </a:lnTo>
                <a:lnTo>
                  <a:pt x="4631" y="5102"/>
                </a:lnTo>
                <a:lnTo>
                  <a:pt x="4532" y="5228"/>
                </a:lnTo>
                <a:lnTo>
                  <a:pt x="4441" y="5363"/>
                </a:lnTo>
                <a:lnTo>
                  <a:pt x="4364" y="5504"/>
                </a:lnTo>
                <a:lnTo>
                  <a:pt x="4300" y="5655"/>
                </a:lnTo>
                <a:lnTo>
                  <a:pt x="4248" y="5811"/>
                </a:lnTo>
                <a:lnTo>
                  <a:pt x="4210" y="5973"/>
                </a:lnTo>
                <a:lnTo>
                  <a:pt x="4199" y="6056"/>
                </a:lnTo>
                <a:lnTo>
                  <a:pt x="4199" y="6056"/>
                </a:lnTo>
                <a:lnTo>
                  <a:pt x="4197" y="6056"/>
                </a:lnTo>
                <a:lnTo>
                  <a:pt x="4186" y="6141"/>
                </a:lnTo>
                <a:lnTo>
                  <a:pt x="4153" y="6305"/>
                </a:lnTo>
                <a:lnTo>
                  <a:pt x="4113" y="6467"/>
                </a:lnTo>
                <a:lnTo>
                  <a:pt x="4064" y="6627"/>
                </a:lnTo>
                <a:lnTo>
                  <a:pt x="4005" y="6781"/>
                </a:lnTo>
                <a:lnTo>
                  <a:pt x="3941" y="6933"/>
                </a:lnTo>
                <a:lnTo>
                  <a:pt x="3868" y="7080"/>
                </a:lnTo>
                <a:lnTo>
                  <a:pt x="3790" y="7224"/>
                </a:lnTo>
                <a:lnTo>
                  <a:pt x="3705" y="7363"/>
                </a:lnTo>
                <a:lnTo>
                  <a:pt x="3614" y="7499"/>
                </a:lnTo>
                <a:lnTo>
                  <a:pt x="3519" y="7629"/>
                </a:lnTo>
                <a:lnTo>
                  <a:pt x="3418" y="7754"/>
                </a:lnTo>
                <a:lnTo>
                  <a:pt x="3313" y="7876"/>
                </a:lnTo>
                <a:lnTo>
                  <a:pt x="3206" y="7992"/>
                </a:lnTo>
                <a:lnTo>
                  <a:pt x="3037" y="8156"/>
                </a:lnTo>
                <a:lnTo>
                  <a:pt x="2804" y="8356"/>
                </a:lnTo>
                <a:lnTo>
                  <a:pt x="2563" y="8532"/>
                </a:lnTo>
                <a:lnTo>
                  <a:pt x="2320" y="8684"/>
                </a:lnTo>
                <a:lnTo>
                  <a:pt x="2078" y="8809"/>
                </a:lnTo>
                <a:lnTo>
                  <a:pt x="1841" y="8908"/>
                </a:lnTo>
                <a:lnTo>
                  <a:pt x="1669" y="8962"/>
                </a:lnTo>
                <a:lnTo>
                  <a:pt x="1556" y="8990"/>
                </a:lnTo>
                <a:lnTo>
                  <a:pt x="1448" y="9009"/>
                </a:lnTo>
                <a:lnTo>
                  <a:pt x="1343" y="9022"/>
                </a:lnTo>
                <a:lnTo>
                  <a:pt x="1243" y="9026"/>
                </a:lnTo>
                <a:lnTo>
                  <a:pt x="1147" y="9022"/>
                </a:lnTo>
                <a:lnTo>
                  <a:pt x="1102" y="9017"/>
                </a:lnTo>
                <a:lnTo>
                  <a:pt x="1102" y="9017"/>
                </a:lnTo>
                <a:lnTo>
                  <a:pt x="1102" y="9017"/>
                </a:lnTo>
                <a:lnTo>
                  <a:pt x="1039" y="9009"/>
                </a:lnTo>
                <a:lnTo>
                  <a:pt x="973" y="9008"/>
                </a:lnTo>
                <a:lnTo>
                  <a:pt x="973" y="9008"/>
                </a:lnTo>
                <a:lnTo>
                  <a:pt x="922" y="9009"/>
                </a:lnTo>
                <a:lnTo>
                  <a:pt x="825" y="9018"/>
                </a:lnTo>
                <a:lnTo>
                  <a:pt x="730" y="9038"/>
                </a:lnTo>
                <a:lnTo>
                  <a:pt x="638" y="9066"/>
                </a:lnTo>
                <a:lnTo>
                  <a:pt x="551" y="9104"/>
                </a:lnTo>
                <a:lnTo>
                  <a:pt x="468" y="9148"/>
                </a:lnTo>
                <a:lnTo>
                  <a:pt x="391" y="9201"/>
                </a:lnTo>
                <a:lnTo>
                  <a:pt x="319" y="9260"/>
                </a:lnTo>
                <a:lnTo>
                  <a:pt x="253" y="9327"/>
                </a:lnTo>
                <a:lnTo>
                  <a:pt x="194" y="9398"/>
                </a:lnTo>
                <a:lnTo>
                  <a:pt x="140" y="9476"/>
                </a:lnTo>
                <a:lnTo>
                  <a:pt x="96" y="9559"/>
                </a:lnTo>
                <a:lnTo>
                  <a:pt x="59" y="9645"/>
                </a:lnTo>
                <a:lnTo>
                  <a:pt x="30" y="9737"/>
                </a:lnTo>
                <a:lnTo>
                  <a:pt x="11" y="9832"/>
                </a:lnTo>
                <a:lnTo>
                  <a:pt x="2" y="9929"/>
                </a:lnTo>
                <a:lnTo>
                  <a:pt x="0" y="9980"/>
                </a:lnTo>
                <a:lnTo>
                  <a:pt x="0" y="9980"/>
                </a:lnTo>
                <a:lnTo>
                  <a:pt x="2" y="10030"/>
                </a:lnTo>
                <a:lnTo>
                  <a:pt x="11" y="10129"/>
                </a:lnTo>
                <a:lnTo>
                  <a:pt x="30" y="10224"/>
                </a:lnTo>
                <a:lnTo>
                  <a:pt x="59" y="10314"/>
                </a:lnTo>
                <a:lnTo>
                  <a:pt x="96" y="10402"/>
                </a:lnTo>
                <a:lnTo>
                  <a:pt x="140" y="10484"/>
                </a:lnTo>
                <a:lnTo>
                  <a:pt x="194" y="10562"/>
                </a:lnTo>
                <a:lnTo>
                  <a:pt x="253" y="10634"/>
                </a:lnTo>
                <a:lnTo>
                  <a:pt x="319" y="10700"/>
                </a:lnTo>
                <a:lnTo>
                  <a:pt x="391" y="10760"/>
                </a:lnTo>
                <a:lnTo>
                  <a:pt x="468" y="10812"/>
                </a:lnTo>
                <a:lnTo>
                  <a:pt x="551" y="10857"/>
                </a:lnTo>
                <a:lnTo>
                  <a:pt x="638" y="10894"/>
                </a:lnTo>
                <a:lnTo>
                  <a:pt x="730" y="10922"/>
                </a:lnTo>
                <a:lnTo>
                  <a:pt x="825" y="10942"/>
                </a:lnTo>
                <a:lnTo>
                  <a:pt x="922" y="10952"/>
                </a:lnTo>
                <a:lnTo>
                  <a:pt x="973" y="10952"/>
                </a:lnTo>
                <a:lnTo>
                  <a:pt x="973" y="10952"/>
                </a:lnTo>
                <a:lnTo>
                  <a:pt x="1015" y="10952"/>
                </a:lnTo>
                <a:lnTo>
                  <a:pt x="1098" y="10944"/>
                </a:lnTo>
                <a:lnTo>
                  <a:pt x="1180" y="10931"/>
                </a:lnTo>
                <a:lnTo>
                  <a:pt x="1258" y="10910"/>
                </a:lnTo>
                <a:lnTo>
                  <a:pt x="1334" y="10883"/>
                </a:lnTo>
                <a:lnTo>
                  <a:pt x="1407" y="10851"/>
                </a:lnTo>
                <a:lnTo>
                  <a:pt x="1477" y="10812"/>
                </a:lnTo>
                <a:lnTo>
                  <a:pt x="1543" y="10768"/>
                </a:lnTo>
                <a:lnTo>
                  <a:pt x="1605" y="10720"/>
                </a:lnTo>
                <a:lnTo>
                  <a:pt x="1662" y="10665"/>
                </a:lnTo>
                <a:lnTo>
                  <a:pt x="1715" y="10608"/>
                </a:lnTo>
                <a:lnTo>
                  <a:pt x="1764" y="10546"/>
                </a:lnTo>
                <a:lnTo>
                  <a:pt x="1807" y="10479"/>
                </a:lnTo>
                <a:lnTo>
                  <a:pt x="1846" y="10410"/>
                </a:lnTo>
                <a:lnTo>
                  <a:pt x="1878" y="10336"/>
                </a:lnTo>
                <a:lnTo>
                  <a:pt x="1904" y="10261"/>
                </a:lnTo>
                <a:lnTo>
                  <a:pt x="1915" y="10221"/>
                </a:lnTo>
                <a:lnTo>
                  <a:pt x="1915" y="10221"/>
                </a:lnTo>
                <a:lnTo>
                  <a:pt x="1942" y="10131"/>
                </a:lnTo>
                <a:lnTo>
                  <a:pt x="2021" y="9940"/>
                </a:lnTo>
                <a:lnTo>
                  <a:pt x="2129" y="9736"/>
                </a:lnTo>
                <a:lnTo>
                  <a:pt x="2263" y="9526"/>
                </a:lnTo>
                <a:lnTo>
                  <a:pt x="2424" y="9314"/>
                </a:lnTo>
                <a:lnTo>
                  <a:pt x="2608" y="9102"/>
                </a:lnTo>
                <a:lnTo>
                  <a:pt x="2814" y="8896"/>
                </a:lnTo>
                <a:lnTo>
                  <a:pt x="3040" y="8701"/>
                </a:lnTo>
                <a:lnTo>
                  <a:pt x="3223" y="8563"/>
                </a:lnTo>
                <a:lnTo>
                  <a:pt x="3350" y="8478"/>
                </a:lnTo>
                <a:lnTo>
                  <a:pt x="3479" y="8396"/>
                </a:lnTo>
                <a:lnTo>
                  <a:pt x="3614" y="8319"/>
                </a:lnTo>
                <a:lnTo>
                  <a:pt x="3751" y="8250"/>
                </a:lnTo>
                <a:lnTo>
                  <a:pt x="3893" y="8186"/>
                </a:lnTo>
                <a:lnTo>
                  <a:pt x="4037" y="8130"/>
                </a:lnTo>
                <a:lnTo>
                  <a:pt x="4184" y="8081"/>
                </a:lnTo>
                <a:lnTo>
                  <a:pt x="4335" y="8040"/>
                </a:lnTo>
                <a:lnTo>
                  <a:pt x="4486" y="8007"/>
                </a:lnTo>
                <a:lnTo>
                  <a:pt x="4642" y="7985"/>
                </a:lnTo>
                <a:lnTo>
                  <a:pt x="4797" y="7971"/>
                </a:lnTo>
                <a:lnTo>
                  <a:pt x="4957" y="7968"/>
                </a:lnTo>
                <a:lnTo>
                  <a:pt x="5116" y="7976"/>
                </a:lnTo>
                <a:lnTo>
                  <a:pt x="5277" y="7994"/>
                </a:lnTo>
                <a:lnTo>
                  <a:pt x="5440" y="8025"/>
                </a:lnTo>
                <a:lnTo>
                  <a:pt x="5522" y="8046"/>
                </a:lnTo>
                <a:lnTo>
                  <a:pt x="5522" y="8046"/>
                </a:lnTo>
                <a:lnTo>
                  <a:pt x="5572" y="8059"/>
                </a:lnTo>
                <a:lnTo>
                  <a:pt x="5675" y="8080"/>
                </a:lnTo>
                <a:lnTo>
                  <a:pt x="5728" y="8087"/>
                </a:lnTo>
                <a:lnTo>
                  <a:pt x="5728" y="8087"/>
                </a:lnTo>
                <a:lnTo>
                  <a:pt x="5893" y="8115"/>
                </a:lnTo>
                <a:lnTo>
                  <a:pt x="6200" y="8182"/>
                </a:lnTo>
                <a:lnTo>
                  <a:pt x="6480" y="8266"/>
                </a:lnTo>
                <a:lnTo>
                  <a:pt x="6735" y="8366"/>
                </a:lnTo>
                <a:lnTo>
                  <a:pt x="6963" y="8480"/>
                </a:lnTo>
                <a:lnTo>
                  <a:pt x="7168" y="8607"/>
                </a:lnTo>
                <a:lnTo>
                  <a:pt x="7347" y="8745"/>
                </a:lnTo>
                <a:lnTo>
                  <a:pt x="7504" y="8892"/>
                </a:lnTo>
                <a:lnTo>
                  <a:pt x="7637" y="9049"/>
                </a:lnTo>
                <a:lnTo>
                  <a:pt x="7749" y="9214"/>
                </a:lnTo>
                <a:lnTo>
                  <a:pt x="7838" y="9384"/>
                </a:lnTo>
                <a:lnTo>
                  <a:pt x="7907" y="9560"/>
                </a:lnTo>
                <a:lnTo>
                  <a:pt x="7955" y="9739"/>
                </a:lnTo>
                <a:lnTo>
                  <a:pt x="7985" y="9919"/>
                </a:lnTo>
                <a:lnTo>
                  <a:pt x="7994" y="10102"/>
                </a:lnTo>
                <a:lnTo>
                  <a:pt x="7986" y="10283"/>
                </a:lnTo>
                <a:lnTo>
                  <a:pt x="7974" y="10374"/>
                </a:lnTo>
                <a:lnTo>
                  <a:pt x="7974" y="10374"/>
                </a:lnTo>
                <a:lnTo>
                  <a:pt x="7964" y="10446"/>
                </a:lnTo>
                <a:lnTo>
                  <a:pt x="7963" y="10523"/>
                </a:lnTo>
                <a:lnTo>
                  <a:pt x="7963" y="10523"/>
                </a:lnTo>
                <a:lnTo>
                  <a:pt x="7964" y="10573"/>
                </a:lnTo>
                <a:lnTo>
                  <a:pt x="7973" y="10671"/>
                </a:lnTo>
                <a:lnTo>
                  <a:pt x="7992" y="10765"/>
                </a:lnTo>
                <a:lnTo>
                  <a:pt x="8021" y="10857"/>
                </a:lnTo>
                <a:lnTo>
                  <a:pt x="8058" y="10944"/>
                </a:lnTo>
                <a:lnTo>
                  <a:pt x="8103" y="11027"/>
                </a:lnTo>
                <a:lnTo>
                  <a:pt x="8156" y="11105"/>
                </a:lnTo>
                <a:lnTo>
                  <a:pt x="8215" y="11176"/>
                </a:lnTo>
                <a:lnTo>
                  <a:pt x="8281" y="11242"/>
                </a:lnTo>
                <a:lnTo>
                  <a:pt x="8353" y="11302"/>
                </a:lnTo>
                <a:lnTo>
                  <a:pt x="8430" y="11355"/>
                </a:lnTo>
                <a:lnTo>
                  <a:pt x="8513" y="11399"/>
                </a:lnTo>
                <a:lnTo>
                  <a:pt x="8600" y="11437"/>
                </a:lnTo>
                <a:lnTo>
                  <a:pt x="8692" y="11465"/>
                </a:lnTo>
                <a:lnTo>
                  <a:pt x="8787" y="11485"/>
                </a:lnTo>
                <a:lnTo>
                  <a:pt x="8884" y="11494"/>
                </a:lnTo>
                <a:lnTo>
                  <a:pt x="8935" y="11495"/>
                </a:lnTo>
                <a:lnTo>
                  <a:pt x="8935" y="11495"/>
                </a:lnTo>
                <a:lnTo>
                  <a:pt x="8985" y="11494"/>
                </a:lnTo>
                <a:lnTo>
                  <a:pt x="9082" y="11485"/>
                </a:lnTo>
                <a:lnTo>
                  <a:pt x="9178" y="11465"/>
                </a:lnTo>
                <a:lnTo>
                  <a:pt x="9269" y="11437"/>
                </a:lnTo>
                <a:lnTo>
                  <a:pt x="9356" y="11399"/>
                </a:lnTo>
                <a:lnTo>
                  <a:pt x="9439" y="11355"/>
                </a:lnTo>
                <a:lnTo>
                  <a:pt x="9517" y="11302"/>
                </a:lnTo>
                <a:lnTo>
                  <a:pt x="9589" y="11242"/>
                </a:lnTo>
                <a:lnTo>
                  <a:pt x="9655" y="11176"/>
                </a:lnTo>
                <a:lnTo>
                  <a:pt x="9714" y="11105"/>
                </a:lnTo>
                <a:lnTo>
                  <a:pt x="9767" y="11027"/>
                </a:lnTo>
                <a:lnTo>
                  <a:pt x="9812" y="10944"/>
                </a:lnTo>
                <a:lnTo>
                  <a:pt x="9848" y="10857"/>
                </a:lnTo>
                <a:lnTo>
                  <a:pt x="9877" y="10765"/>
                </a:lnTo>
                <a:lnTo>
                  <a:pt x="9896" y="10671"/>
                </a:lnTo>
                <a:lnTo>
                  <a:pt x="9907" y="10573"/>
                </a:lnTo>
                <a:lnTo>
                  <a:pt x="9907" y="10523"/>
                </a:lnTo>
                <a:lnTo>
                  <a:pt x="9907" y="10523"/>
                </a:lnTo>
                <a:lnTo>
                  <a:pt x="9907" y="10481"/>
                </a:lnTo>
                <a:lnTo>
                  <a:pt x="9900" y="10401"/>
                </a:lnTo>
                <a:lnTo>
                  <a:pt x="9887" y="10322"/>
                </a:lnTo>
                <a:lnTo>
                  <a:pt x="9868" y="10247"/>
                </a:lnTo>
                <a:lnTo>
                  <a:pt x="9842" y="10173"/>
                </a:lnTo>
                <a:lnTo>
                  <a:pt x="9812" y="10102"/>
                </a:lnTo>
                <a:lnTo>
                  <a:pt x="9756" y="10001"/>
                </a:lnTo>
                <a:lnTo>
                  <a:pt x="9664" y="9879"/>
                </a:lnTo>
                <a:lnTo>
                  <a:pt x="9555" y="9772"/>
                </a:lnTo>
                <a:lnTo>
                  <a:pt x="9430" y="9684"/>
                </a:lnTo>
                <a:lnTo>
                  <a:pt x="9327" y="9632"/>
                </a:lnTo>
                <a:lnTo>
                  <a:pt x="9255" y="9604"/>
                </a:lnTo>
                <a:lnTo>
                  <a:pt x="9217" y="9592"/>
                </a:lnTo>
                <a:lnTo>
                  <a:pt x="9217" y="9592"/>
                </a:lnTo>
                <a:lnTo>
                  <a:pt x="9130" y="9564"/>
                </a:lnTo>
                <a:lnTo>
                  <a:pt x="8954" y="9498"/>
                </a:lnTo>
                <a:lnTo>
                  <a:pt x="8778" y="9421"/>
                </a:lnTo>
                <a:lnTo>
                  <a:pt x="8603" y="9332"/>
                </a:lnTo>
                <a:lnTo>
                  <a:pt x="8434" y="9229"/>
                </a:lnTo>
                <a:lnTo>
                  <a:pt x="8272" y="9113"/>
                </a:lnTo>
                <a:lnTo>
                  <a:pt x="8121" y="8981"/>
                </a:lnTo>
                <a:lnTo>
                  <a:pt x="7983" y="8834"/>
                </a:lnTo>
                <a:lnTo>
                  <a:pt x="7890" y="8714"/>
                </a:lnTo>
                <a:lnTo>
                  <a:pt x="7833" y="8628"/>
                </a:lnTo>
                <a:lnTo>
                  <a:pt x="7781" y="8537"/>
                </a:lnTo>
                <a:lnTo>
                  <a:pt x="7734" y="8443"/>
                </a:lnTo>
                <a:lnTo>
                  <a:pt x="7693" y="8344"/>
                </a:lnTo>
                <a:lnTo>
                  <a:pt x="7657" y="8240"/>
                </a:lnTo>
                <a:lnTo>
                  <a:pt x="7627" y="8133"/>
                </a:lnTo>
                <a:lnTo>
                  <a:pt x="7604" y="8020"/>
                </a:lnTo>
                <a:lnTo>
                  <a:pt x="7588" y="7902"/>
                </a:lnTo>
                <a:lnTo>
                  <a:pt x="7579" y="7779"/>
                </a:lnTo>
                <a:lnTo>
                  <a:pt x="7576" y="7651"/>
                </a:lnTo>
                <a:lnTo>
                  <a:pt x="7583" y="7517"/>
                </a:lnTo>
                <a:lnTo>
                  <a:pt x="7597" y="7379"/>
                </a:lnTo>
                <a:lnTo>
                  <a:pt x="7619" y="7235"/>
                </a:lnTo>
                <a:lnTo>
                  <a:pt x="7650" y="7086"/>
                </a:lnTo>
                <a:lnTo>
                  <a:pt x="7692" y="6931"/>
                </a:lnTo>
                <a:lnTo>
                  <a:pt x="7715" y="6851"/>
                </a:lnTo>
                <a:lnTo>
                  <a:pt x="7715" y="6851"/>
                </a:lnTo>
                <a:lnTo>
                  <a:pt x="7736" y="6785"/>
                </a:lnTo>
                <a:lnTo>
                  <a:pt x="7768" y="6650"/>
                </a:lnTo>
                <a:lnTo>
                  <a:pt x="7790" y="6511"/>
                </a:lnTo>
                <a:lnTo>
                  <a:pt x="7801" y="6370"/>
                </a:lnTo>
                <a:lnTo>
                  <a:pt x="7802" y="6298"/>
                </a:lnTo>
                <a:lnTo>
                  <a:pt x="7802" y="6298"/>
                </a:lnTo>
                <a:lnTo>
                  <a:pt x="7799" y="6193"/>
                </a:lnTo>
                <a:lnTo>
                  <a:pt x="7776" y="5989"/>
                </a:lnTo>
                <a:lnTo>
                  <a:pt x="7732" y="5792"/>
                </a:lnTo>
                <a:lnTo>
                  <a:pt x="7666" y="5605"/>
                </a:lnTo>
                <a:lnTo>
                  <a:pt x="7580" y="5427"/>
                </a:lnTo>
                <a:lnTo>
                  <a:pt x="7476" y="5261"/>
                </a:lnTo>
                <a:lnTo>
                  <a:pt x="7356" y="5108"/>
                </a:lnTo>
                <a:lnTo>
                  <a:pt x="7221" y="4968"/>
                </a:lnTo>
                <a:lnTo>
                  <a:pt x="7147" y="4904"/>
                </a:lnTo>
                <a:lnTo>
                  <a:pt x="7147" y="4904"/>
                </a:lnTo>
                <a:lnTo>
                  <a:pt x="7147" y="4904"/>
                </a:lnTo>
                <a:lnTo>
                  <a:pt x="7082" y="4850"/>
                </a:lnTo>
                <a:lnTo>
                  <a:pt x="6962" y="4740"/>
                </a:lnTo>
                <a:lnTo>
                  <a:pt x="6850" y="4628"/>
                </a:lnTo>
                <a:lnTo>
                  <a:pt x="6748" y="4515"/>
                </a:lnTo>
                <a:lnTo>
                  <a:pt x="6655" y="4401"/>
                </a:lnTo>
                <a:lnTo>
                  <a:pt x="6570" y="4286"/>
                </a:lnTo>
                <a:lnTo>
                  <a:pt x="6495" y="4171"/>
                </a:lnTo>
                <a:lnTo>
                  <a:pt x="6428" y="4054"/>
                </a:lnTo>
                <a:lnTo>
                  <a:pt x="6368" y="3937"/>
                </a:lnTo>
                <a:lnTo>
                  <a:pt x="6316" y="3821"/>
                </a:lnTo>
                <a:lnTo>
                  <a:pt x="6272" y="3703"/>
                </a:lnTo>
                <a:lnTo>
                  <a:pt x="6235" y="3586"/>
                </a:lnTo>
                <a:lnTo>
                  <a:pt x="6205" y="3469"/>
                </a:lnTo>
                <a:lnTo>
                  <a:pt x="6182" y="3354"/>
                </a:lnTo>
                <a:lnTo>
                  <a:pt x="6158" y="3182"/>
                </a:lnTo>
                <a:lnTo>
                  <a:pt x="6149" y="2956"/>
                </a:lnTo>
                <a:lnTo>
                  <a:pt x="6162" y="2736"/>
                </a:lnTo>
                <a:lnTo>
                  <a:pt x="6196" y="2523"/>
                </a:lnTo>
                <a:lnTo>
                  <a:pt x="6249" y="2318"/>
                </a:lnTo>
                <a:lnTo>
                  <a:pt x="6316" y="2125"/>
                </a:lnTo>
                <a:lnTo>
                  <a:pt x="6399" y="1943"/>
                </a:lnTo>
                <a:lnTo>
                  <a:pt x="6494" y="1775"/>
                </a:lnTo>
                <a:lnTo>
                  <a:pt x="6599" y="1621"/>
                </a:lnTo>
                <a:lnTo>
                  <a:pt x="6656" y="1552"/>
                </a:lnTo>
                <a:lnTo>
                  <a:pt x="6656" y="1552"/>
                </a:lnTo>
                <a:lnTo>
                  <a:pt x="6656" y="1552"/>
                </a:lnTo>
                <a:lnTo>
                  <a:pt x="6681" y="1520"/>
                </a:lnTo>
                <a:lnTo>
                  <a:pt x="6726" y="1455"/>
                </a:lnTo>
                <a:lnTo>
                  <a:pt x="6766" y="1385"/>
                </a:lnTo>
                <a:lnTo>
                  <a:pt x="6801" y="1313"/>
                </a:lnTo>
                <a:lnTo>
                  <a:pt x="6830" y="1236"/>
                </a:lnTo>
                <a:lnTo>
                  <a:pt x="6850" y="1156"/>
                </a:lnTo>
                <a:lnTo>
                  <a:pt x="6866" y="1074"/>
                </a:lnTo>
                <a:lnTo>
                  <a:pt x="6872" y="990"/>
                </a:lnTo>
                <a:lnTo>
                  <a:pt x="6874" y="947"/>
                </a:lnTo>
                <a:lnTo>
                  <a:pt x="6874" y="947"/>
                </a:lnTo>
                <a:lnTo>
                  <a:pt x="6872" y="898"/>
                </a:lnTo>
                <a:lnTo>
                  <a:pt x="6863" y="803"/>
                </a:lnTo>
                <a:lnTo>
                  <a:pt x="6844" y="710"/>
                </a:lnTo>
                <a:lnTo>
                  <a:pt x="6817" y="622"/>
                </a:lnTo>
                <a:lnTo>
                  <a:pt x="6780" y="536"/>
                </a:lnTo>
                <a:lnTo>
                  <a:pt x="6736" y="456"/>
                </a:lnTo>
                <a:lnTo>
                  <a:pt x="6686" y="381"/>
                </a:lnTo>
                <a:lnTo>
                  <a:pt x="6628" y="309"/>
                </a:lnTo>
                <a:lnTo>
                  <a:pt x="6564" y="246"/>
                </a:lnTo>
                <a:lnTo>
                  <a:pt x="6494" y="188"/>
                </a:lnTo>
                <a:lnTo>
                  <a:pt x="6418" y="137"/>
                </a:lnTo>
                <a:lnTo>
                  <a:pt x="6337" y="93"/>
                </a:lnTo>
                <a:lnTo>
                  <a:pt x="6252" y="57"/>
                </a:lnTo>
                <a:lnTo>
                  <a:pt x="6164" y="29"/>
                </a:lnTo>
                <a:lnTo>
                  <a:pt x="6070" y="10"/>
                </a:lnTo>
                <a:lnTo>
                  <a:pt x="5976" y="1"/>
                </a:lnTo>
                <a:lnTo>
                  <a:pt x="5926" y="0"/>
                </a:lnTo>
                <a:lnTo>
                  <a:pt x="5926" y="0"/>
                </a:lnTo>
                <a:lnTo>
                  <a:pt x="5877" y="1"/>
                </a:lnTo>
                <a:lnTo>
                  <a:pt x="5782" y="10"/>
                </a:lnTo>
                <a:lnTo>
                  <a:pt x="5689" y="29"/>
                </a:lnTo>
                <a:lnTo>
                  <a:pt x="5601" y="57"/>
                </a:lnTo>
                <a:lnTo>
                  <a:pt x="5515" y="93"/>
                </a:lnTo>
                <a:lnTo>
                  <a:pt x="5435" y="137"/>
                </a:lnTo>
                <a:lnTo>
                  <a:pt x="5360" y="188"/>
                </a:lnTo>
                <a:lnTo>
                  <a:pt x="5289" y="246"/>
                </a:lnTo>
                <a:lnTo>
                  <a:pt x="5225" y="309"/>
                </a:lnTo>
                <a:lnTo>
                  <a:pt x="5167" y="381"/>
                </a:lnTo>
                <a:lnTo>
                  <a:pt x="5116" y="456"/>
                </a:lnTo>
                <a:lnTo>
                  <a:pt x="5072" y="536"/>
                </a:lnTo>
                <a:lnTo>
                  <a:pt x="5036" y="622"/>
                </a:lnTo>
                <a:lnTo>
                  <a:pt x="5009" y="710"/>
                </a:lnTo>
                <a:lnTo>
                  <a:pt x="4989" y="803"/>
                </a:lnTo>
                <a:lnTo>
                  <a:pt x="4980" y="898"/>
                </a:lnTo>
                <a:lnTo>
                  <a:pt x="4979" y="947"/>
                </a:lnTo>
                <a:close/>
              </a:path>
            </a:pathLst>
          </a:custGeom>
          <a:solidFill>
            <a:srgbClr val="90BC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Freeform 19"/>
          <p:cNvSpPr>
            <a:spLocks/>
          </p:cNvSpPr>
          <p:nvPr/>
        </p:nvSpPr>
        <p:spPr bwMode="auto">
          <a:xfrm>
            <a:off x="3389138" y="2037265"/>
            <a:ext cx="4485561" cy="4668674"/>
          </a:xfrm>
          <a:custGeom>
            <a:avLst/>
            <a:gdLst>
              <a:gd name="T0" fmla="*/ 144 w 12446"/>
              <a:gd name="T1" fmla="*/ 2171 h 12954"/>
              <a:gd name="T2" fmla="*/ 704 w 12446"/>
              <a:gd name="T3" fmla="*/ 2808 h 12954"/>
              <a:gd name="T4" fmla="*/ 1467 w 12446"/>
              <a:gd name="T5" fmla="*/ 3045 h 12954"/>
              <a:gd name="T6" fmla="*/ 2217 w 12446"/>
              <a:gd name="T7" fmla="*/ 3160 h 12954"/>
              <a:gd name="T8" fmla="*/ 2928 w 12446"/>
              <a:gd name="T9" fmla="*/ 3476 h 12954"/>
              <a:gd name="T10" fmla="*/ 3498 w 12446"/>
              <a:gd name="T11" fmla="*/ 3983 h 12954"/>
              <a:gd name="T12" fmla="*/ 3892 w 12446"/>
              <a:gd name="T13" fmla="*/ 4673 h 12954"/>
              <a:gd name="T14" fmla="*/ 4076 w 12446"/>
              <a:gd name="T15" fmla="*/ 5541 h 12954"/>
              <a:gd name="T16" fmla="*/ 4082 w 12446"/>
              <a:gd name="T17" fmla="*/ 5986 h 12954"/>
              <a:gd name="T18" fmla="*/ 4130 w 12446"/>
              <a:gd name="T19" fmla="*/ 6437 h 12954"/>
              <a:gd name="T20" fmla="*/ 4320 w 12446"/>
              <a:gd name="T21" fmla="*/ 6922 h 12954"/>
              <a:gd name="T22" fmla="*/ 4622 w 12446"/>
              <a:gd name="T23" fmla="*/ 7594 h 12954"/>
              <a:gd name="T24" fmla="*/ 4796 w 12446"/>
              <a:gd name="T25" fmla="*/ 8476 h 12954"/>
              <a:gd name="T26" fmla="*/ 4655 w 12446"/>
              <a:gd name="T27" fmla="*/ 9612 h 12954"/>
              <a:gd name="T28" fmla="*/ 4290 w 12446"/>
              <a:gd name="T29" fmla="*/ 10309 h 12954"/>
              <a:gd name="T30" fmla="*/ 3797 w 12446"/>
              <a:gd name="T31" fmla="*/ 10761 h 12954"/>
              <a:gd name="T32" fmla="*/ 3460 w 12446"/>
              <a:gd name="T33" fmla="*/ 11023 h 12954"/>
              <a:gd name="T34" fmla="*/ 3165 w 12446"/>
              <a:gd name="T35" fmla="*/ 11796 h 12954"/>
              <a:gd name="T36" fmla="*/ 3279 w 12446"/>
              <a:gd name="T37" fmla="*/ 12299 h 12954"/>
              <a:gd name="T38" fmla="*/ 3723 w 12446"/>
              <a:gd name="T39" fmla="*/ 12787 h 12954"/>
              <a:gd name="T40" fmla="*/ 4324 w 12446"/>
              <a:gd name="T41" fmla="*/ 12954 h 12954"/>
              <a:gd name="T42" fmla="*/ 4827 w 12446"/>
              <a:gd name="T43" fmla="*/ 12842 h 12954"/>
              <a:gd name="T44" fmla="*/ 5316 w 12446"/>
              <a:gd name="T45" fmla="*/ 12397 h 12954"/>
              <a:gd name="T46" fmla="*/ 5484 w 12446"/>
              <a:gd name="T47" fmla="*/ 11796 h 12954"/>
              <a:gd name="T48" fmla="*/ 5388 w 12446"/>
              <a:gd name="T49" fmla="*/ 11334 h 12954"/>
              <a:gd name="T50" fmla="*/ 5142 w 12446"/>
              <a:gd name="T51" fmla="*/ 10293 h 12954"/>
              <a:gd name="T52" fmla="*/ 5296 w 12446"/>
              <a:gd name="T53" fmla="*/ 9071 h 12954"/>
              <a:gd name="T54" fmla="*/ 5694 w 12446"/>
              <a:gd name="T55" fmla="*/ 8367 h 12954"/>
              <a:gd name="T56" fmla="*/ 6381 w 12446"/>
              <a:gd name="T57" fmla="*/ 7809 h 12954"/>
              <a:gd name="T58" fmla="*/ 6861 w 12446"/>
              <a:gd name="T59" fmla="*/ 7568 h 12954"/>
              <a:gd name="T60" fmla="*/ 7208 w 12446"/>
              <a:gd name="T61" fmla="*/ 7325 h 12954"/>
              <a:gd name="T62" fmla="*/ 8053 w 12446"/>
              <a:gd name="T63" fmla="*/ 6951 h 12954"/>
              <a:gd name="T64" fmla="*/ 8890 w 12446"/>
              <a:gd name="T65" fmla="*/ 6853 h 12954"/>
              <a:gd name="T66" fmla="*/ 10251 w 12446"/>
              <a:gd name="T67" fmla="*/ 7228 h 12954"/>
              <a:gd name="T68" fmla="*/ 10776 w 12446"/>
              <a:gd name="T69" fmla="*/ 7673 h 12954"/>
              <a:gd name="T70" fmla="*/ 11244 w 12446"/>
              <a:gd name="T71" fmla="*/ 8001 h 12954"/>
              <a:gd name="T72" fmla="*/ 11658 w 12446"/>
              <a:gd name="T73" fmla="*/ 8030 h 12954"/>
              <a:gd name="T74" fmla="*/ 12141 w 12446"/>
              <a:gd name="T75" fmla="*/ 7798 h 12954"/>
              <a:gd name="T76" fmla="*/ 12416 w 12446"/>
              <a:gd name="T77" fmla="*/ 7343 h 12954"/>
              <a:gd name="T78" fmla="*/ 12435 w 12446"/>
              <a:gd name="T79" fmla="*/ 6969 h 12954"/>
              <a:gd name="T80" fmla="*/ 12205 w 12446"/>
              <a:gd name="T81" fmla="*/ 6485 h 12954"/>
              <a:gd name="T82" fmla="*/ 11748 w 12446"/>
              <a:gd name="T83" fmla="*/ 6211 h 12954"/>
              <a:gd name="T84" fmla="*/ 11339 w 12446"/>
              <a:gd name="T85" fmla="*/ 6198 h 12954"/>
              <a:gd name="T86" fmla="*/ 10815 w 12446"/>
              <a:gd name="T87" fmla="*/ 6408 h 12954"/>
              <a:gd name="T88" fmla="*/ 9432 w 12446"/>
              <a:gd name="T89" fmla="*/ 6515 h 12954"/>
              <a:gd name="T90" fmla="*/ 8490 w 12446"/>
              <a:gd name="T91" fmla="*/ 6186 h 12954"/>
              <a:gd name="T92" fmla="*/ 7824 w 12446"/>
              <a:gd name="T93" fmla="*/ 5630 h 12954"/>
              <a:gd name="T94" fmla="*/ 7478 w 12446"/>
              <a:gd name="T95" fmla="*/ 5110 h 12954"/>
              <a:gd name="T96" fmla="*/ 7001 w 12446"/>
              <a:gd name="T97" fmla="*/ 4568 h 12954"/>
              <a:gd name="T98" fmla="*/ 6342 w 12446"/>
              <a:gd name="T99" fmla="*/ 4253 h 12954"/>
              <a:gd name="T100" fmla="*/ 5892 w 12446"/>
              <a:gd name="T101" fmla="*/ 4200 h 12954"/>
              <a:gd name="T102" fmla="*/ 5471 w 12446"/>
              <a:gd name="T103" fmla="*/ 4183 h 12954"/>
              <a:gd name="T104" fmla="*/ 4609 w 12446"/>
              <a:gd name="T105" fmla="*/ 3976 h 12954"/>
              <a:gd name="T106" fmla="*/ 3929 w 12446"/>
              <a:gd name="T107" fmla="*/ 3564 h 12954"/>
              <a:gd name="T108" fmla="*/ 3437 w 12446"/>
              <a:gd name="T109" fmla="*/ 2979 h 12954"/>
              <a:gd name="T110" fmla="*/ 3142 w 12446"/>
              <a:gd name="T111" fmla="*/ 2259 h 12954"/>
              <a:gd name="T112" fmla="*/ 3047 w 12446"/>
              <a:gd name="T113" fmla="*/ 1508 h 12954"/>
              <a:gd name="T114" fmla="*/ 2823 w 12446"/>
              <a:gd name="T115" fmla="*/ 725 h 12954"/>
              <a:gd name="T116" fmla="*/ 2182 w 12446"/>
              <a:gd name="T117" fmla="*/ 147 h 12954"/>
              <a:gd name="T118" fmla="*/ 1524 w 12446"/>
              <a:gd name="T119" fmla="*/ 0 h 12954"/>
              <a:gd name="T120" fmla="*/ 734 w 12446"/>
              <a:gd name="T121" fmla="*/ 220 h 12954"/>
              <a:gd name="T122" fmla="*/ 151 w 12446"/>
              <a:gd name="T123" fmla="*/ 863 h 12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2446" h="12954">
                <a:moveTo>
                  <a:pt x="0" y="1523"/>
                </a:moveTo>
                <a:lnTo>
                  <a:pt x="1" y="1600"/>
                </a:lnTo>
                <a:lnTo>
                  <a:pt x="17" y="1751"/>
                </a:lnTo>
                <a:lnTo>
                  <a:pt x="46" y="1896"/>
                </a:lnTo>
                <a:lnTo>
                  <a:pt x="88" y="2036"/>
                </a:lnTo>
                <a:lnTo>
                  <a:pt x="144" y="2171"/>
                </a:lnTo>
                <a:lnTo>
                  <a:pt x="211" y="2298"/>
                </a:lnTo>
                <a:lnTo>
                  <a:pt x="290" y="2418"/>
                </a:lnTo>
                <a:lnTo>
                  <a:pt x="380" y="2530"/>
                </a:lnTo>
                <a:lnTo>
                  <a:pt x="478" y="2632"/>
                </a:lnTo>
                <a:lnTo>
                  <a:pt x="587" y="2725"/>
                </a:lnTo>
                <a:lnTo>
                  <a:pt x="704" y="2808"/>
                </a:lnTo>
                <a:lnTo>
                  <a:pt x="830" y="2880"/>
                </a:lnTo>
                <a:lnTo>
                  <a:pt x="961" y="2939"/>
                </a:lnTo>
                <a:lnTo>
                  <a:pt x="1099" y="2987"/>
                </a:lnTo>
                <a:lnTo>
                  <a:pt x="1243" y="3021"/>
                </a:lnTo>
                <a:lnTo>
                  <a:pt x="1392" y="3042"/>
                </a:lnTo>
                <a:lnTo>
                  <a:pt x="1467" y="3045"/>
                </a:lnTo>
                <a:lnTo>
                  <a:pt x="1467" y="3045"/>
                </a:lnTo>
                <a:lnTo>
                  <a:pt x="1467" y="3045"/>
                </a:lnTo>
                <a:lnTo>
                  <a:pt x="1610" y="3053"/>
                </a:lnTo>
                <a:lnTo>
                  <a:pt x="1886" y="3086"/>
                </a:lnTo>
                <a:lnTo>
                  <a:pt x="2086" y="3126"/>
                </a:lnTo>
                <a:lnTo>
                  <a:pt x="2217" y="3160"/>
                </a:lnTo>
                <a:lnTo>
                  <a:pt x="2344" y="3198"/>
                </a:lnTo>
                <a:lnTo>
                  <a:pt x="2467" y="3244"/>
                </a:lnTo>
                <a:lnTo>
                  <a:pt x="2589" y="3293"/>
                </a:lnTo>
                <a:lnTo>
                  <a:pt x="2705" y="3349"/>
                </a:lnTo>
                <a:lnTo>
                  <a:pt x="2819" y="3410"/>
                </a:lnTo>
                <a:lnTo>
                  <a:pt x="2928" y="3476"/>
                </a:lnTo>
                <a:lnTo>
                  <a:pt x="3034" y="3547"/>
                </a:lnTo>
                <a:lnTo>
                  <a:pt x="3135" y="3624"/>
                </a:lnTo>
                <a:lnTo>
                  <a:pt x="3234" y="3705"/>
                </a:lnTo>
                <a:lnTo>
                  <a:pt x="3326" y="3792"/>
                </a:lnTo>
                <a:lnTo>
                  <a:pt x="3415" y="3885"/>
                </a:lnTo>
                <a:lnTo>
                  <a:pt x="3498" y="3983"/>
                </a:lnTo>
                <a:lnTo>
                  <a:pt x="3577" y="4085"/>
                </a:lnTo>
                <a:lnTo>
                  <a:pt x="3651" y="4193"/>
                </a:lnTo>
                <a:lnTo>
                  <a:pt x="3720" y="4305"/>
                </a:lnTo>
                <a:lnTo>
                  <a:pt x="3784" y="4423"/>
                </a:lnTo>
                <a:lnTo>
                  <a:pt x="3841" y="4545"/>
                </a:lnTo>
                <a:lnTo>
                  <a:pt x="3892" y="4673"/>
                </a:lnTo>
                <a:lnTo>
                  <a:pt x="3939" y="4806"/>
                </a:lnTo>
                <a:lnTo>
                  <a:pt x="3979" y="4943"/>
                </a:lnTo>
                <a:lnTo>
                  <a:pt x="4013" y="5086"/>
                </a:lnTo>
                <a:lnTo>
                  <a:pt x="4040" y="5232"/>
                </a:lnTo>
                <a:lnTo>
                  <a:pt x="4062" y="5384"/>
                </a:lnTo>
                <a:lnTo>
                  <a:pt x="4076" y="5541"/>
                </a:lnTo>
                <a:lnTo>
                  <a:pt x="4084" y="5701"/>
                </a:lnTo>
                <a:lnTo>
                  <a:pt x="4086" y="5867"/>
                </a:lnTo>
                <a:lnTo>
                  <a:pt x="4083" y="5953"/>
                </a:lnTo>
                <a:lnTo>
                  <a:pt x="4083" y="5953"/>
                </a:lnTo>
                <a:lnTo>
                  <a:pt x="4083" y="5953"/>
                </a:lnTo>
                <a:lnTo>
                  <a:pt x="4082" y="5986"/>
                </a:lnTo>
                <a:lnTo>
                  <a:pt x="4082" y="6020"/>
                </a:lnTo>
                <a:lnTo>
                  <a:pt x="4082" y="6020"/>
                </a:lnTo>
                <a:lnTo>
                  <a:pt x="4082" y="6081"/>
                </a:lnTo>
                <a:lnTo>
                  <a:pt x="4089" y="6203"/>
                </a:lnTo>
                <a:lnTo>
                  <a:pt x="4106" y="6321"/>
                </a:lnTo>
                <a:lnTo>
                  <a:pt x="4130" y="6437"/>
                </a:lnTo>
                <a:lnTo>
                  <a:pt x="4159" y="6551"/>
                </a:lnTo>
                <a:lnTo>
                  <a:pt x="4197" y="6662"/>
                </a:lnTo>
                <a:lnTo>
                  <a:pt x="4242" y="6768"/>
                </a:lnTo>
                <a:lnTo>
                  <a:pt x="4293" y="6872"/>
                </a:lnTo>
                <a:lnTo>
                  <a:pt x="4320" y="6922"/>
                </a:lnTo>
                <a:lnTo>
                  <a:pt x="4320" y="6922"/>
                </a:lnTo>
                <a:lnTo>
                  <a:pt x="4320" y="6922"/>
                </a:lnTo>
                <a:lnTo>
                  <a:pt x="4362" y="6996"/>
                </a:lnTo>
                <a:lnTo>
                  <a:pt x="4438" y="7145"/>
                </a:lnTo>
                <a:lnTo>
                  <a:pt x="4508" y="7294"/>
                </a:lnTo>
                <a:lnTo>
                  <a:pt x="4569" y="7443"/>
                </a:lnTo>
                <a:lnTo>
                  <a:pt x="4622" y="7594"/>
                </a:lnTo>
                <a:lnTo>
                  <a:pt x="4669" y="7743"/>
                </a:lnTo>
                <a:lnTo>
                  <a:pt x="4708" y="7892"/>
                </a:lnTo>
                <a:lnTo>
                  <a:pt x="4740" y="8039"/>
                </a:lnTo>
                <a:lnTo>
                  <a:pt x="4766" y="8186"/>
                </a:lnTo>
                <a:lnTo>
                  <a:pt x="4784" y="8331"/>
                </a:lnTo>
                <a:lnTo>
                  <a:pt x="4796" y="8476"/>
                </a:lnTo>
                <a:lnTo>
                  <a:pt x="4801" y="8619"/>
                </a:lnTo>
                <a:lnTo>
                  <a:pt x="4801" y="8759"/>
                </a:lnTo>
                <a:lnTo>
                  <a:pt x="4795" y="8897"/>
                </a:lnTo>
                <a:lnTo>
                  <a:pt x="4774" y="9101"/>
                </a:lnTo>
                <a:lnTo>
                  <a:pt x="4725" y="9363"/>
                </a:lnTo>
                <a:lnTo>
                  <a:pt x="4655" y="9612"/>
                </a:lnTo>
                <a:lnTo>
                  <a:pt x="4587" y="9788"/>
                </a:lnTo>
                <a:lnTo>
                  <a:pt x="4537" y="9901"/>
                </a:lnTo>
                <a:lnTo>
                  <a:pt x="4482" y="10010"/>
                </a:lnTo>
                <a:lnTo>
                  <a:pt x="4423" y="10115"/>
                </a:lnTo>
                <a:lnTo>
                  <a:pt x="4358" y="10214"/>
                </a:lnTo>
                <a:lnTo>
                  <a:pt x="4290" y="10309"/>
                </a:lnTo>
                <a:lnTo>
                  <a:pt x="4218" y="10398"/>
                </a:lnTo>
                <a:lnTo>
                  <a:pt x="4140" y="10483"/>
                </a:lnTo>
                <a:lnTo>
                  <a:pt x="4060" y="10562"/>
                </a:lnTo>
                <a:lnTo>
                  <a:pt x="3975" y="10634"/>
                </a:lnTo>
                <a:lnTo>
                  <a:pt x="3889" y="10702"/>
                </a:lnTo>
                <a:lnTo>
                  <a:pt x="3797" y="10761"/>
                </a:lnTo>
                <a:lnTo>
                  <a:pt x="3750" y="10789"/>
                </a:lnTo>
                <a:lnTo>
                  <a:pt x="3750" y="10789"/>
                </a:lnTo>
                <a:lnTo>
                  <a:pt x="3750" y="10789"/>
                </a:lnTo>
                <a:lnTo>
                  <a:pt x="3685" y="10827"/>
                </a:lnTo>
                <a:lnTo>
                  <a:pt x="3566" y="10918"/>
                </a:lnTo>
                <a:lnTo>
                  <a:pt x="3460" y="11023"/>
                </a:lnTo>
                <a:lnTo>
                  <a:pt x="3366" y="11142"/>
                </a:lnTo>
                <a:lnTo>
                  <a:pt x="3290" y="11272"/>
                </a:lnTo>
                <a:lnTo>
                  <a:pt x="3230" y="11411"/>
                </a:lnTo>
                <a:lnTo>
                  <a:pt x="3189" y="11560"/>
                </a:lnTo>
                <a:lnTo>
                  <a:pt x="3167" y="11715"/>
                </a:lnTo>
                <a:lnTo>
                  <a:pt x="3165" y="11796"/>
                </a:lnTo>
                <a:lnTo>
                  <a:pt x="3165" y="11796"/>
                </a:lnTo>
                <a:lnTo>
                  <a:pt x="3167" y="11855"/>
                </a:lnTo>
                <a:lnTo>
                  <a:pt x="3178" y="11972"/>
                </a:lnTo>
                <a:lnTo>
                  <a:pt x="3202" y="12086"/>
                </a:lnTo>
                <a:lnTo>
                  <a:pt x="3235" y="12195"/>
                </a:lnTo>
                <a:lnTo>
                  <a:pt x="3279" y="12299"/>
                </a:lnTo>
                <a:lnTo>
                  <a:pt x="3333" y="12397"/>
                </a:lnTo>
                <a:lnTo>
                  <a:pt x="3395" y="12489"/>
                </a:lnTo>
                <a:lnTo>
                  <a:pt x="3466" y="12576"/>
                </a:lnTo>
                <a:lnTo>
                  <a:pt x="3545" y="12654"/>
                </a:lnTo>
                <a:lnTo>
                  <a:pt x="3631" y="12725"/>
                </a:lnTo>
                <a:lnTo>
                  <a:pt x="3723" y="12787"/>
                </a:lnTo>
                <a:lnTo>
                  <a:pt x="3821" y="12842"/>
                </a:lnTo>
                <a:lnTo>
                  <a:pt x="3926" y="12886"/>
                </a:lnTo>
                <a:lnTo>
                  <a:pt x="4035" y="12919"/>
                </a:lnTo>
                <a:lnTo>
                  <a:pt x="4148" y="12943"/>
                </a:lnTo>
                <a:lnTo>
                  <a:pt x="4264" y="12954"/>
                </a:lnTo>
                <a:lnTo>
                  <a:pt x="4324" y="12954"/>
                </a:lnTo>
                <a:lnTo>
                  <a:pt x="4324" y="12954"/>
                </a:lnTo>
                <a:lnTo>
                  <a:pt x="4384" y="12954"/>
                </a:lnTo>
                <a:lnTo>
                  <a:pt x="4502" y="12943"/>
                </a:lnTo>
                <a:lnTo>
                  <a:pt x="4614" y="12919"/>
                </a:lnTo>
                <a:lnTo>
                  <a:pt x="4723" y="12886"/>
                </a:lnTo>
                <a:lnTo>
                  <a:pt x="4827" y="12842"/>
                </a:lnTo>
                <a:lnTo>
                  <a:pt x="4925" y="12787"/>
                </a:lnTo>
                <a:lnTo>
                  <a:pt x="5019" y="12725"/>
                </a:lnTo>
                <a:lnTo>
                  <a:pt x="5104" y="12654"/>
                </a:lnTo>
                <a:lnTo>
                  <a:pt x="5182" y="12576"/>
                </a:lnTo>
                <a:lnTo>
                  <a:pt x="5253" y="12489"/>
                </a:lnTo>
                <a:lnTo>
                  <a:pt x="5316" y="12397"/>
                </a:lnTo>
                <a:lnTo>
                  <a:pt x="5370" y="12299"/>
                </a:lnTo>
                <a:lnTo>
                  <a:pt x="5414" y="12195"/>
                </a:lnTo>
                <a:lnTo>
                  <a:pt x="5448" y="12086"/>
                </a:lnTo>
                <a:lnTo>
                  <a:pt x="5471" y="11972"/>
                </a:lnTo>
                <a:lnTo>
                  <a:pt x="5483" y="11855"/>
                </a:lnTo>
                <a:lnTo>
                  <a:pt x="5484" y="11796"/>
                </a:lnTo>
                <a:lnTo>
                  <a:pt x="5484" y="11796"/>
                </a:lnTo>
                <a:lnTo>
                  <a:pt x="5483" y="11735"/>
                </a:lnTo>
                <a:lnTo>
                  <a:pt x="5470" y="11614"/>
                </a:lnTo>
                <a:lnTo>
                  <a:pt x="5445" y="11499"/>
                </a:lnTo>
                <a:lnTo>
                  <a:pt x="5410" y="11387"/>
                </a:lnTo>
                <a:lnTo>
                  <a:pt x="5388" y="11334"/>
                </a:lnTo>
                <a:lnTo>
                  <a:pt x="5388" y="11334"/>
                </a:lnTo>
                <a:lnTo>
                  <a:pt x="5347" y="11233"/>
                </a:lnTo>
                <a:lnTo>
                  <a:pt x="5273" y="11017"/>
                </a:lnTo>
                <a:lnTo>
                  <a:pt x="5213" y="10786"/>
                </a:lnTo>
                <a:lnTo>
                  <a:pt x="5169" y="10544"/>
                </a:lnTo>
                <a:lnTo>
                  <a:pt x="5142" y="10293"/>
                </a:lnTo>
                <a:lnTo>
                  <a:pt x="5133" y="10037"/>
                </a:lnTo>
                <a:lnTo>
                  <a:pt x="5145" y="9776"/>
                </a:lnTo>
                <a:lnTo>
                  <a:pt x="5178" y="9517"/>
                </a:lnTo>
                <a:lnTo>
                  <a:pt x="5220" y="9324"/>
                </a:lnTo>
                <a:lnTo>
                  <a:pt x="5255" y="9197"/>
                </a:lnTo>
                <a:lnTo>
                  <a:pt x="5296" y="9071"/>
                </a:lnTo>
                <a:lnTo>
                  <a:pt x="5344" y="8947"/>
                </a:lnTo>
                <a:lnTo>
                  <a:pt x="5400" y="8825"/>
                </a:lnTo>
                <a:lnTo>
                  <a:pt x="5462" y="8706"/>
                </a:lnTo>
                <a:lnTo>
                  <a:pt x="5532" y="8590"/>
                </a:lnTo>
                <a:lnTo>
                  <a:pt x="5609" y="8476"/>
                </a:lnTo>
                <a:lnTo>
                  <a:pt x="5694" y="8367"/>
                </a:lnTo>
                <a:lnTo>
                  <a:pt x="5787" y="8262"/>
                </a:lnTo>
                <a:lnTo>
                  <a:pt x="5888" y="8161"/>
                </a:lnTo>
                <a:lnTo>
                  <a:pt x="5999" y="8065"/>
                </a:lnTo>
                <a:lnTo>
                  <a:pt x="6117" y="7975"/>
                </a:lnTo>
                <a:lnTo>
                  <a:pt x="6244" y="7888"/>
                </a:lnTo>
                <a:lnTo>
                  <a:pt x="6381" y="7809"/>
                </a:lnTo>
                <a:lnTo>
                  <a:pt x="6526" y="7735"/>
                </a:lnTo>
                <a:lnTo>
                  <a:pt x="6603" y="7700"/>
                </a:lnTo>
                <a:lnTo>
                  <a:pt x="6603" y="7700"/>
                </a:lnTo>
                <a:lnTo>
                  <a:pt x="6656" y="7677"/>
                </a:lnTo>
                <a:lnTo>
                  <a:pt x="6761" y="7625"/>
                </a:lnTo>
                <a:lnTo>
                  <a:pt x="6861" y="7568"/>
                </a:lnTo>
                <a:lnTo>
                  <a:pt x="6956" y="7504"/>
                </a:lnTo>
                <a:lnTo>
                  <a:pt x="7002" y="7469"/>
                </a:lnTo>
                <a:lnTo>
                  <a:pt x="7002" y="7469"/>
                </a:lnTo>
                <a:lnTo>
                  <a:pt x="7002" y="7469"/>
                </a:lnTo>
                <a:lnTo>
                  <a:pt x="7071" y="7419"/>
                </a:lnTo>
                <a:lnTo>
                  <a:pt x="7208" y="7325"/>
                </a:lnTo>
                <a:lnTo>
                  <a:pt x="7347" y="7241"/>
                </a:lnTo>
                <a:lnTo>
                  <a:pt x="7487" y="7166"/>
                </a:lnTo>
                <a:lnTo>
                  <a:pt x="7628" y="7100"/>
                </a:lnTo>
                <a:lnTo>
                  <a:pt x="7769" y="7041"/>
                </a:lnTo>
                <a:lnTo>
                  <a:pt x="7912" y="6992"/>
                </a:lnTo>
                <a:lnTo>
                  <a:pt x="8053" y="6951"/>
                </a:lnTo>
                <a:lnTo>
                  <a:pt x="8196" y="6917"/>
                </a:lnTo>
                <a:lnTo>
                  <a:pt x="8337" y="6890"/>
                </a:lnTo>
                <a:lnTo>
                  <a:pt x="8477" y="6870"/>
                </a:lnTo>
                <a:lnTo>
                  <a:pt x="8616" y="6859"/>
                </a:lnTo>
                <a:lnTo>
                  <a:pt x="8754" y="6852"/>
                </a:lnTo>
                <a:lnTo>
                  <a:pt x="8890" y="6853"/>
                </a:lnTo>
                <a:lnTo>
                  <a:pt x="9091" y="6865"/>
                </a:lnTo>
                <a:lnTo>
                  <a:pt x="9350" y="6900"/>
                </a:lnTo>
                <a:lnTo>
                  <a:pt x="9599" y="6957"/>
                </a:lnTo>
                <a:lnTo>
                  <a:pt x="9833" y="7032"/>
                </a:lnTo>
                <a:lnTo>
                  <a:pt x="10052" y="7123"/>
                </a:lnTo>
                <a:lnTo>
                  <a:pt x="10251" y="7228"/>
                </a:lnTo>
                <a:lnTo>
                  <a:pt x="10431" y="7345"/>
                </a:lnTo>
                <a:lnTo>
                  <a:pt x="10588" y="7470"/>
                </a:lnTo>
                <a:lnTo>
                  <a:pt x="10722" y="7604"/>
                </a:lnTo>
                <a:lnTo>
                  <a:pt x="10776" y="7673"/>
                </a:lnTo>
                <a:lnTo>
                  <a:pt x="10776" y="7673"/>
                </a:lnTo>
                <a:lnTo>
                  <a:pt x="10776" y="7673"/>
                </a:lnTo>
                <a:lnTo>
                  <a:pt x="10809" y="7714"/>
                </a:lnTo>
                <a:lnTo>
                  <a:pt x="10881" y="7791"/>
                </a:lnTo>
                <a:lnTo>
                  <a:pt x="10962" y="7857"/>
                </a:lnTo>
                <a:lnTo>
                  <a:pt x="11050" y="7915"/>
                </a:lnTo>
                <a:lnTo>
                  <a:pt x="11144" y="7963"/>
                </a:lnTo>
                <a:lnTo>
                  <a:pt x="11244" y="8001"/>
                </a:lnTo>
                <a:lnTo>
                  <a:pt x="11350" y="8026"/>
                </a:lnTo>
                <a:lnTo>
                  <a:pt x="11459" y="8039"/>
                </a:lnTo>
                <a:lnTo>
                  <a:pt x="11516" y="8041"/>
                </a:lnTo>
                <a:lnTo>
                  <a:pt x="11516" y="8041"/>
                </a:lnTo>
                <a:lnTo>
                  <a:pt x="11564" y="8039"/>
                </a:lnTo>
                <a:lnTo>
                  <a:pt x="11658" y="8030"/>
                </a:lnTo>
                <a:lnTo>
                  <a:pt x="11748" y="8011"/>
                </a:lnTo>
                <a:lnTo>
                  <a:pt x="11835" y="7984"/>
                </a:lnTo>
                <a:lnTo>
                  <a:pt x="11919" y="7949"/>
                </a:lnTo>
                <a:lnTo>
                  <a:pt x="11998" y="7906"/>
                </a:lnTo>
                <a:lnTo>
                  <a:pt x="12072" y="7855"/>
                </a:lnTo>
                <a:lnTo>
                  <a:pt x="12141" y="7798"/>
                </a:lnTo>
                <a:lnTo>
                  <a:pt x="12205" y="7736"/>
                </a:lnTo>
                <a:lnTo>
                  <a:pt x="12262" y="7667"/>
                </a:lnTo>
                <a:lnTo>
                  <a:pt x="12311" y="7594"/>
                </a:lnTo>
                <a:lnTo>
                  <a:pt x="12354" y="7515"/>
                </a:lnTo>
                <a:lnTo>
                  <a:pt x="12389" y="7430"/>
                </a:lnTo>
                <a:lnTo>
                  <a:pt x="12416" y="7343"/>
                </a:lnTo>
                <a:lnTo>
                  <a:pt x="12435" y="7253"/>
                </a:lnTo>
                <a:lnTo>
                  <a:pt x="12444" y="7159"/>
                </a:lnTo>
                <a:lnTo>
                  <a:pt x="12446" y="7111"/>
                </a:lnTo>
                <a:lnTo>
                  <a:pt x="12446" y="7111"/>
                </a:lnTo>
                <a:lnTo>
                  <a:pt x="12444" y="7063"/>
                </a:lnTo>
                <a:lnTo>
                  <a:pt x="12435" y="6969"/>
                </a:lnTo>
                <a:lnTo>
                  <a:pt x="12416" y="6878"/>
                </a:lnTo>
                <a:lnTo>
                  <a:pt x="12389" y="6791"/>
                </a:lnTo>
                <a:lnTo>
                  <a:pt x="12354" y="6708"/>
                </a:lnTo>
                <a:lnTo>
                  <a:pt x="12311" y="6629"/>
                </a:lnTo>
                <a:lnTo>
                  <a:pt x="12262" y="6555"/>
                </a:lnTo>
                <a:lnTo>
                  <a:pt x="12205" y="6485"/>
                </a:lnTo>
                <a:lnTo>
                  <a:pt x="12141" y="6423"/>
                </a:lnTo>
                <a:lnTo>
                  <a:pt x="12072" y="6366"/>
                </a:lnTo>
                <a:lnTo>
                  <a:pt x="11998" y="6316"/>
                </a:lnTo>
                <a:lnTo>
                  <a:pt x="11919" y="6273"/>
                </a:lnTo>
                <a:lnTo>
                  <a:pt x="11835" y="6238"/>
                </a:lnTo>
                <a:lnTo>
                  <a:pt x="11748" y="6211"/>
                </a:lnTo>
                <a:lnTo>
                  <a:pt x="11658" y="6192"/>
                </a:lnTo>
                <a:lnTo>
                  <a:pt x="11564" y="6182"/>
                </a:lnTo>
                <a:lnTo>
                  <a:pt x="11516" y="6182"/>
                </a:lnTo>
                <a:lnTo>
                  <a:pt x="11516" y="6182"/>
                </a:lnTo>
                <a:lnTo>
                  <a:pt x="11455" y="6183"/>
                </a:lnTo>
                <a:lnTo>
                  <a:pt x="11339" y="6198"/>
                </a:lnTo>
                <a:lnTo>
                  <a:pt x="11227" y="6227"/>
                </a:lnTo>
                <a:lnTo>
                  <a:pt x="11121" y="6269"/>
                </a:lnTo>
                <a:lnTo>
                  <a:pt x="11070" y="6295"/>
                </a:lnTo>
                <a:lnTo>
                  <a:pt x="11070" y="6295"/>
                </a:lnTo>
                <a:lnTo>
                  <a:pt x="10991" y="6335"/>
                </a:lnTo>
                <a:lnTo>
                  <a:pt x="10815" y="6408"/>
                </a:lnTo>
                <a:lnTo>
                  <a:pt x="10618" y="6466"/>
                </a:lnTo>
                <a:lnTo>
                  <a:pt x="10403" y="6511"/>
                </a:lnTo>
                <a:lnTo>
                  <a:pt x="10173" y="6540"/>
                </a:lnTo>
                <a:lnTo>
                  <a:pt x="9934" y="6551"/>
                </a:lnTo>
                <a:lnTo>
                  <a:pt x="9686" y="6544"/>
                </a:lnTo>
                <a:lnTo>
                  <a:pt x="9432" y="6515"/>
                </a:lnTo>
                <a:lnTo>
                  <a:pt x="9178" y="6463"/>
                </a:lnTo>
                <a:lnTo>
                  <a:pt x="8986" y="6408"/>
                </a:lnTo>
                <a:lnTo>
                  <a:pt x="8861" y="6362"/>
                </a:lnTo>
                <a:lnTo>
                  <a:pt x="8735" y="6310"/>
                </a:lnTo>
                <a:lnTo>
                  <a:pt x="8612" y="6252"/>
                </a:lnTo>
                <a:lnTo>
                  <a:pt x="8490" y="6186"/>
                </a:lnTo>
                <a:lnTo>
                  <a:pt x="8371" y="6113"/>
                </a:lnTo>
                <a:lnTo>
                  <a:pt x="8255" y="6033"/>
                </a:lnTo>
                <a:lnTo>
                  <a:pt x="8141" y="5945"/>
                </a:lnTo>
                <a:lnTo>
                  <a:pt x="8031" y="5848"/>
                </a:lnTo>
                <a:lnTo>
                  <a:pt x="7926" y="5743"/>
                </a:lnTo>
                <a:lnTo>
                  <a:pt x="7824" y="5630"/>
                </a:lnTo>
                <a:lnTo>
                  <a:pt x="7726" y="5508"/>
                </a:lnTo>
                <a:lnTo>
                  <a:pt x="7634" y="5377"/>
                </a:lnTo>
                <a:lnTo>
                  <a:pt x="7548" y="5237"/>
                </a:lnTo>
                <a:lnTo>
                  <a:pt x="7507" y="5163"/>
                </a:lnTo>
                <a:lnTo>
                  <a:pt x="7507" y="5163"/>
                </a:lnTo>
                <a:lnTo>
                  <a:pt x="7478" y="5110"/>
                </a:lnTo>
                <a:lnTo>
                  <a:pt x="7414" y="5007"/>
                </a:lnTo>
                <a:lnTo>
                  <a:pt x="7343" y="4908"/>
                </a:lnTo>
                <a:lnTo>
                  <a:pt x="7266" y="4815"/>
                </a:lnTo>
                <a:lnTo>
                  <a:pt x="7183" y="4728"/>
                </a:lnTo>
                <a:lnTo>
                  <a:pt x="7094" y="4645"/>
                </a:lnTo>
                <a:lnTo>
                  <a:pt x="7001" y="4568"/>
                </a:lnTo>
                <a:lnTo>
                  <a:pt x="6901" y="4498"/>
                </a:lnTo>
                <a:lnTo>
                  <a:pt x="6798" y="4436"/>
                </a:lnTo>
                <a:lnTo>
                  <a:pt x="6689" y="4379"/>
                </a:lnTo>
                <a:lnTo>
                  <a:pt x="6578" y="4330"/>
                </a:lnTo>
                <a:lnTo>
                  <a:pt x="6461" y="4287"/>
                </a:lnTo>
                <a:lnTo>
                  <a:pt x="6342" y="4253"/>
                </a:lnTo>
                <a:lnTo>
                  <a:pt x="6220" y="4228"/>
                </a:lnTo>
                <a:lnTo>
                  <a:pt x="6095" y="4209"/>
                </a:lnTo>
                <a:lnTo>
                  <a:pt x="5966" y="4200"/>
                </a:lnTo>
                <a:lnTo>
                  <a:pt x="5901" y="4200"/>
                </a:lnTo>
                <a:lnTo>
                  <a:pt x="5901" y="4200"/>
                </a:lnTo>
                <a:lnTo>
                  <a:pt x="5892" y="4200"/>
                </a:lnTo>
                <a:lnTo>
                  <a:pt x="5882" y="4200"/>
                </a:lnTo>
                <a:lnTo>
                  <a:pt x="5882" y="4200"/>
                </a:lnTo>
                <a:lnTo>
                  <a:pt x="5883" y="4200"/>
                </a:lnTo>
                <a:lnTo>
                  <a:pt x="5798" y="4200"/>
                </a:lnTo>
                <a:lnTo>
                  <a:pt x="5632" y="4195"/>
                </a:lnTo>
                <a:lnTo>
                  <a:pt x="5471" y="4183"/>
                </a:lnTo>
                <a:lnTo>
                  <a:pt x="5316" y="4164"/>
                </a:lnTo>
                <a:lnTo>
                  <a:pt x="5164" y="4139"/>
                </a:lnTo>
                <a:lnTo>
                  <a:pt x="5017" y="4107"/>
                </a:lnTo>
                <a:lnTo>
                  <a:pt x="4876" y="4069"/>
                </a:lnTo>
                <a:lnTo>
                  <a:pt x="4740" y="4025"/>
                </a:lnTo>
                <a:lnTo>
                  <a:pt x="4609" y="3976"/>
                </a:lnTo>
                <a:lnTo>
                  <a:pt x="4483" y="3920"/>
                </a:lnTo>
                <a:lnTo>
                  <a:pt x="4362" y="3859"/>
                </a:lnTo>
                <a:lnTo>
                  <a:pt x="4246" y="3793"/>
                </a:lnTo>
                <a:lnTo>
                  <a:pt x="4135" y="3722"/>
                </a:lnTo>
                <a:lnTo>
                  <a:pt x="4030" y="3646"/>
                </a:lnTo>
                <a:lnTo>
                  <a:pt x="3929" y="3564"/>
                </a:lnTo>
                <a:lnTo>
                  <a:pt x="3834" y="3477"/>
                </a:lnTo>
                <a:lnTo>
                  <a:pt x="3743" y="3386"/>
                </a:lnTo>
                <a:lnTo>
                  <a:pt x="3659" y="3290"/>
                </a:lnTo>
                <a:lnTo>
                  <a:pt x="3580" y="3191"/>
                </a:lnTo>
                <a:lnTo>
                  <a:pt x="3506" y="3087"/>
                </a:lnTo>
                <a:lnTo>
                  <a:pt x="3437" y="2979"/>
                </a:lnTo>
                <a:lnTo>
                  <a:pt x="3375" y="2868"/>
                </a:lnTo>
                <a:lnTo>
                  <a:pt x="3317" y="2753"/>
                </a:lnTo>
                <a:lnTo>
                  <a:pt x="3265" y="2635"/>
                </a:lnTo>
                <a:lnTo>
                  <a:pt x="3218" y="2513"/>
                </a:lnTo>
                <a:lnTo>
                  <a:pt x="3177" y="2387"/>
                </a:lnTo>
                <a:lnTo>
                  <a:pt x="3142" y="2259"/>
                </a:lnTo>
                <a:lnTo>
                  <a:pt x="3112" y="2128"/>
                </a:lnTo>
                <a:lnTo>
                  <a:pt x="3077" y="1927"/>
                </a:lnTo>
                <a:lnTo>
                  <a:pt x="3051" y="1650"/>
                </a:lnTo>
                <a:lnTo>
                  <a:pt x="3047" y="1508"/>
                </a:lnTo>
                <a:lnTo>
                  <a:pt x="3047" y="1508"/>
                </a:lnTo>
                <a:lnTo>
                  <a:pt x="3047" y="1508"/>
                </a:lnTo>
                <a:lnTo>
                  <a:pt x="3045" y="1430"/>
                </a:lnTo>
                <a:lnTo>
                  <a:pt x="3028" y="1278"/>
                </a:lnTo>
                <a:lnTo>
                  <a:pt x="2997" y="1130"/>
                </a:lnTo>
                <a:lnTo>
                  <a:pt x="2951" y="988"/>
                </a:lnTo>
                <a:lnTo>
                  <a:pt x="2893" y="852"/>
                </a:lnTo>
                <a:lnTo>
                  <a:pt x="2823" y="725"/>
                </a:lnTo>
                <a:lnTo>
                  <a:pt x="2740" y="605"/>
                </a:lnTo>
                <a:lnTo>
                  <a:pt x="2647" y="492"/>
                </a:lnTo>
                <a:lnTo>
                  <a:pt x="2544" y="391"/>
                </a:lnTo>
                <a:lnTo>
                  <a:pt x="2432" y="298"/>
                </a:lnTo>
                <a:lnTo>
                  <a:pt x="2310" y="217"/>
                </a:lnTo>
                <a:lnTo>
                  <a:pt x="2182" y="147"/>
                </a:lnTo>
                <a:lnTo>
                  <a:pt x="2045" y="90"/>
                </a:lnTo>
                <a:lnTo>
                  <a:pt x="1903" y="46"/>
                </a:lnTo>
                <a:lnTo>
                  <a:pt x="1755" y="16"/>
                </a:lnTo>
                <a:lnTo>
                  <a:pt x="1602" y="1"/>
                </a:lnTo>
                <a:lnTo>
                  <a:pt x="1524" y="0"/>
                </a:lnTo>
                <a:lnTo>
                  <a:pt x="1524" y="0"/>
                </a:lnTo>
                <a:lnTo>
                  <a:pt x="1445" y="1"/>
                </a:lnTo>
                <a:lnTo>
                  <a:pt x="1292" y="16"/>
                </a:lnTo>
                <a:lnTo>
                  <a:pt x="1143" y="46"/>
                </a:lnTo>
                <a:lnTo>
                  <a:pt x="999" y="92"/>
                </a:lnTo>
                <a:lnTo>
                  <a:pt x="863" y="149"/>
                </a:lnTo>
                <a:lnTo>
                  <a:pt x="734" y="220"/>
                </a:lnTo>
                <a:lnTo>
                  <a:pt x="612" y="302"/>
                </a:lnTo>
                <a:lnTo>
                  <a:pt x="499" y="395"/>
                </a:lnTo>
                <a:lnTo>
                  <a:pt x="395" y="499"/>
                </a:lnTo>
                <a:lnTo>
                  <a:pt x="303" y="611"/>
                </a:lnTo>
                <a:lnTo>
                  <a:pt x="221" y="733"/>
                </a:lnTo>
                <a:lnTo>
                  <a:pt x="151" y="863"/>
                </a:lnTo>
                <a:lnTo>
                  <a:pt x="92" y="999"/>
                </a:lnTo>
                <a:lnTo>
                  <a:pt x="48" y="1141"/>
                </a:lnTo>
                <a:lnTo>
                  <a:pt x="17" y="1290"/>
                </a:lnTo>
                <a:lnTo>
                  <a:pt x="1" y="1445"/>
                </a:lnTo>
                <a:lnTo>
                  <a:pt x="0" y="1523"/>
                </a:lnTo>
                <a:close/>
              </a:path>
            </a:pathLst>
          </a:custGeom>
          <a:solidFill>
            <a:srgbClr val="8C38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40"/>
          <p:cNvSpPr>
            <a:spLocks/>
          </p:cNvSpPr>
          <p:nvPr/>
        </p:nvSpPr>
        <p:spPr bwMode="auto">
          <a:xfrm>
            <a:off x="3030120" y="2562094"/>
            <a:ext cx="4107799" cy="2211781"/>
          </a:xfrm>
          <a:custGeom>
            <a:avLst/>
            <a:gdLst>
              <a:gd name="T0" fmla="*/ 9207 w 11398"/>
              <a:gd name="T1" fmla="*/ 1077 h 6136"/>
              <a:gd name="T2" fmla="*/ 9096 w 11398"/>
              <a:gd name="T3" fmla="*/ 1753 h 6136"/>
              <a:gd name="T4" fmla="*/ 8579 w 11398"/>
              <a:gd name="T5" fmla="*/ 2515 h 6136"/>
              <a:gd name="T6" fmla="*/ 7602 w 11398"/>
              <a:gd name="T7" fmla="*/ 2938 h 6136"/>
              <a:gd name="T8" fmla="*/ 6928 w 11398"/>
              <a:gd name="T9" fmla="*/ 2986 h 6136"/>
              <a:gd name="T10" fmla="*/ 6253 w 11398"/>
              <a:gd name="T11" fmla="*/ 3125 h 6136"/>
              <a:gd name="T12" fmla="*/ 5813 w 11398"/>
              <a:gd name="T13" fmla="*/ 3421 h 6136"/>
              <a:gd name="T14" fmla="*/ 5410 w 11398"/>
              <a:gd name="T15" fmla="*/ 3733 h 6136"/>
              <a:gd name="T16" fmla="*/ 4757 w 11398"/>
              <a:gd name="T17" fmla="*/ 4031 h 6136"/>
              <a:gd name="T18" fmla="*/ 3847 w 11398"/>
              <a:gd name="T19" fmla="*/ 4180 h 6136"/>
              <a:gd name="T20" fmla="*/ 2544 w 11398"/>
              <a:gd name="T21" fmla="*/ 3954 h 6136"/>
              <a:gd name="T22" fmla="*/ 2003 w 11398"/>
              <a:gd name="T23" fmla="*/ 3635 h 6136"/>
              <a:gd name="T24" fmla="*/ 1835 w 11398"/>
              <a:gd name="T25" fmla="*/ 3475 h 6136"/>
              <a:gd name="T26" fmla="*/ 1357 w 11398"/>
              <a:gd name="T27" fmla="*/ 3221 h 6136"/>
              <a:gd name="T28" fmla="*/ 870 w 11398"/>
              <a:gd name="T29" fmla="*/ 3212 h 6136"/>
              <a:gd name="T30" fmla="*/ 399 w 11398"/>
              <a:gd name="T31" fmla="*/ 3438 h 6136"/>
              <a:gd name="T32" fmla="*/ 84 w 11398"/>
              <a:gd name="T33" fmla="*/ 3863 h 6136"/>
              <a:gd name="T34" fmla="*/ 4 w 11398"/>
              <a:gd name="T35" fmla="*/ 4189 h 6136"/>
              <a:gd name="T36" fmla="*/ 87 w 11398"/>
              <a:gd name="T37" fmla="*/ 4711 h 6136"/>
              <a:gd name="T38" fmla="*/ 399 w 11398"/>
              <a:gd name="T39" fmla="*/ 5130 h 6136"/>
              <a:gd name="T40" fmla="*/ 836 w 11398"/>
              <a:gd name="T41" fmla="*/ 5348 h 6136"/>
              <a:gd name="T42" fmla="*/ 1295 w 11398"/>
              <a:gd name="T43" fmla="*/ 5362 h 6136"/>
              <a:gd name="T44" fmla="*/ 1808 w 11398"/>
              <a:gd name="T45" fmla="*/ 5117 h 6136"/>
              <a:gd name="T46" fmla="*/ 2023 w 11398"/>
              <a:gd name="T47" fmla="*/ 4963 h 6136"/>
              <a:gd name="T48" fmla="*/ 2747 w 11398"/>
              <a:gd name="T49" fmla="*/ 4692 h 6136"/>
              <a:gd name="T50" fmla="*/ 4102 w 11398"/>
              <a:gd name="T51" fmla="*/ 4690 h 6136"/>
              <a:gd name="T52" fmla="*/ 4845 w 11398"/>
              <a:gd name="T53" fmla="*/ 4934 h 6136"/>
              <a:gd name="T54" fmla="*/ 5445 w 11398"/>
              <a:gd name="T55" fmla="*/ 5324 h 6136"/>
              <a:gd name="T56" fmla="*/ 5702 w 11398"/>
              <a:gd name="T57" fmla="*/ 5582 h 6136"/>
              <a:gd name="T58" fmla="*/ 6119 w 11398"/>
              <a:gd name="T59" fmla="*/ 5928 h 6136"/>
              <a:gd name="T60" fmla="*/ 6525 w 11398"/>
              <a:gd name="T61" fmla="*/ 6090 h 6136"/>
              <a:gd name="T62" fmla="*/ 7226 w 11398"/>
              <a:gd name="T63" fmla="*/ 6102 h 6136"/>
              <a:gd name="T64" fmla="*/ 7901 w 11398"/>
              <a:gd name="T65" fmla="*/ 5777 h 6136"/>
              <a:gd name="T66" fmla="*/ 8355 w 11398"/>
              <a:gd name="T67" fmla="*/ 5163 h 6136"/>
              <a:gd name="T68" fmla="*/ 8461 w 11398"/>
              <a:gd name="T69" fmla="*/ 4764 h 6136"/>
              <a:gd name="T70" fmla="*/ 8473 w 11398"/>
              <a:gd name="T71" fmla="*/ 4484 h 6136"/>
              <a:gd name="T72" fmla="*/ 8616 w 11398"/>
              <a:gd name="T73" fmla="*/ 3364 h 6136"/>
              <a:gd name="T74" fmla="*/ 9182 w 11398"/>
              <a:gd name="T75" fmla="*/ 2578 h 6136"/>
              <a:gd name="T76" fmla="*/ 10054 w 11398"/>
              <a:gd name="T77" fmla="*/ 2221 h 6136"/>
              <a:gd name="T78" fmla="*/ 10399 w 11398"/>
              <a:gd name="T79" fmla="*/ 2188 h 6136"/>
              <a:gd name="T80" fmla="*/ 10814 w 11398"/>
              <a:gd name="T81" fmla="*/ 2064 h 6136"/>
              <a:gd name="T82" fmla="*/ 11147 w 11398"/>
              <a:gd name="T83" fmla="*/ 1794 h 6136"/>
              <a:gd name="T84" fmla="*/ 11354 w 11398"/>
              <a:gd name="T85" fmla="*/ 1401 h 6136"/>
              <a:gd name="T86" fmla="*/ 11398 w 11398"/>
              <a:gd name="T87" fmla="*/ 1082 h 6136"/>
              <a:gd name="T88" fmla="*/ 11265 w 11398"/>
              <a:gd name="T89" fmla="*/ 573 h 6136"/>
              <a:gd name="T90" fmla="*/ 10912 w 11398"/>
              <a:gd name="T91" fmla="*/ 186 h 6136"/>
              <a:gd name="T92" fmla="*/ 10562 w 11398"/>
              <a:gd name="T93" fmla="*/ 32 h 6136"/>
              <a:gd name="T94" fmla="*/ 10255 w 11398"/>
              <a:gd name="T95" fmla="*/ 1 h 6136"/>
              <a:gd name="T96" fmla="*/ 9820 w 11398"/>
              <a:gd name="T97" fmla="*/ 111 h 6136"/>
              <a:gd name="T98" fmla="*/ 9468 w 11398"/>
              <a:gd name="T99" fmla="*/ 385 h 6136"/>
              <a:gd name="T100" fmla="*/ 9251 w 11398"/>
              <a:gd name="T101" fmla="*/ 789 h 6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1398" h="6136">
                <a:moveTo>
                  <a:pt x="9238" y="836"/>
                </a:moveTo>
                <a:lnTo>
                  <a:pt x="9225" y="895"/>
                </a:lnTo>
                <a:lnTo>
                  <a:pt x="9209" y="1017"/>
                </a:lnTo>
                <a:lnTo>
                  <a:pt x="9207" y="1077"/>
                </a:lnTo>
                <a:lnTo>
                  <a:pt x="9207" y="1077"/>
                </a:lnTo>
                <a:lnTo>
                  <a:pt x="9207" y="1077"/>
                </a:lnTo>
                <a:lnTo>
                  <a:pt x="9204" y="1179"/>
                </a:lnTo>
                <a:lnTo>
                  <a:pt x="9185" y="1377"/>
                </a:lnTo>
                <a:lnTo>
                  <a:pt x="9148" y="1569"/>
                </a:lnTo>
                <a:lnTo>
                  <a:pt x="9096" y="1753"/>
                </a:lnTo>
                <a:lnTo>
                  <a:pt x="9028" y="1927"/>
                </a:lnTo>
                <a:lnTo>
                  <a:pt x="8942" y="2092"/>
                </a:lnTo>
                <a:lnTo>
                  <a:pt x="8840" y="2245"/>
                </a:lnTo>
                <a:lnTo>
                  <a:pt x="8718" y="2387"/>
                </a:lnTo>
                <a:lnTo>
                  <a:pt x="8579" y="2515"/>
                </a:lnTo>
                <a:lnTo>
                  <a:pt x="8422" y="2631"/>
                </a:lnTo>
                <a:lnTo>
                  <a:pt x="8246" y="2732"/>
                </a:lnTo>
                <a:lnTo>
                  <a:pt x="8050" y="2817"/>
                </a:lnTo>
                <a:lnTo>
                  <a:pt x="7837" y="2886"/>
                </a:lnTo>
                <a:lnTo>
                  <a:pt x="7602" y="2938"/>
                </a:lnTo>
                <a:lnTo>
                  <a:pt x="7348" y="2972"/>
                </a:lnTo>
                <a:lnTo>
                  <a:pt x="7073" y="2987"/>
                </a:lnTo>
                <a:lnTo>
                  <a:pt x="6928" y="2986"/>
                </a:lnTo>
                <a:lnTo>
                  <a:pt x="6928" y="2986"/>
                </a:lnTo>
                <a:lnTo>
                  <a:pt x="6928" y="2986"/>
                </a:lnTo>
                <a:lnTo>
                  <a:pt x="6849" y="2986"/>
                </a:lnTo>
                <a:lnTo>
                  <a:pt x="6695" y="2999"/>
                </a:lnTo>
                <a:lnTo>
                  <a:pt x="6543" y="3026"/>
                </a:lnTo>
                <a:lnTo>
                  <a:pt x="6395" y="3069"/>
                </a:lnTo>
                <a:lnTo>
                  <a:pt x="6253" y="3125"/>
                </a:lnTo>
                <a:lnTo>
                  <a:pt x="6118" y="3195"/>
                </a:lnTo>
                <a:lnTo>
                  <a:pt x="5990" y="3276"/>
                </a:lnTo>
                <a:lnTo>
                  <a:pt x="5869" y="3370"/>
                </a:lnTo>
                <a:lnTo>
                  <a:pt x="5813" y="3421"/>
                </a:lnTo>
                <a:lnTo>
                  <a:pt x="5813" y="3421"/>
                </a:lnTo>
                <a:lnTo>
                  <a:pt x="5813" y="3421"/>
                </a:lnTo>
                <a:lnTo>
                  <a:pt x="5759" y="3471"/>
                </a:lnTo>
                <a:lnTo>
                  <a:pt x="5647" y="3565"/>
                </a:lnTo>
                <a:lnTo>
                  <a:pt x="5531" y="3653"/>
                </a:lnTo>
                <a:lnTo>
                  <a:pt x="5410" y="3733"/>
                </a:lnTo>
                <a:lnTo>
                  <a:pt x="5286" y="3806"/>
                </a:lnTo>
                <a:lnTo>
                  <a:pt x="5157" y="3873"/>
                </a:lnTo>
                <a:lnTo>
                  <a:pt x="5027" y="3931"/>
                </a:lnTo>
                <a:lnTo>
                  <a:pt x="4893" y="3984"/>
                </a:lnTo>
                <a:lnTo>
                  <a:pt x="4757" y="4031"/>
                </a:lnTo>
                <a:lnTo>
                  <a:pt x="4620" y="4070"/>
                </a:lnTo>
                <a:lnTo>
                  <a:pt x="4481" y="4103"/>
                </a:lnTo>
                <a:lnTo>
                  <a:pt x="4341" y="4130"/>
                </a:lnTo>
                <a:lnTo>
                  <a:pt x="4130" y="4160"/>
                </a:lnTo>
                <a:lnTo>
                  <a:pt x="3847" y="4180"/>
                </a:lnTo>
                <a:lnTo>
                  <a:pt x="3568" y="4176"/>
                </a:lnTo>
                <a:lnTo>
                  <a:pt x="3295" y="4150"/>
                </a:lnTo>
                <a:lnTo>
                  <a:pt x="3032" y="4105"/>
                </a:lnTo>
                <a:lnTo>
                  <a:pt x="2780" y="4038"/>
                </a:lnTo>
                <a:lnTo>
                  <a:pt x="2544" y="3954"/>
                </a:lnTo>
                <a:lnTo>
                  <a:pt x="2380" y="3879"/>
                </a:lnTo>
                <a:lnTo>
                  <a:pt x="2277" y="3825"/>
                </a:lnTo>
                <a:lnTo>
                  <a:pt x="2180" y="3765"/>
                </a:lnTo>
                <a:lnTo>
                  <a:pt x="2088" y="3703"/>
                </a:lnTo>
                <a:lnTo>
                  <a:pt x="2003" y="3635"/>
                </a:lnTo>
                <a:lnTo>
                  <a:pt x="1925" y="3564"/>
                </a:lnTo>
                <a:lnTo>
                  <a:pt x="1889" y="3528"/>
                </a:lnTo>
                <a:lnTo>
                  <a:pt x="1889" y="3528"/>
                </a:lnTo>
                <a:lnTo>
                  <a:pt x="1889" y="3528"/>
                </a:lnTo>
                <a:lnTo>
                  <a:pt x="1835" y="3475"/>
                </a:lnTo>
                <a:lnTo>
                  <a:pt x="1716" y="3379"/>
                </a:lnTo>
                <a:lnTo>
                  <a:pt x="1581" y="3301"/>
                </a:lnTo>
                <a:lnTo>
                  <a:pt x="1435" y="3241"/>
                </a:lnTo>
                <a:lnTo>
                  <a:pt x="1357" y="3221"/>
                </a:lnTo>
                <a:lnTo>
                  <a:pt x="1357" y="3221"/>
                </a:lnTo>
                <a:lnTo>
                  <a:pt x="1301" y="3208"/>
                </a:lnTo>
                <a:lnTo>
                  <a:pt x="1191" y="3192"/>
                </a:lnTo>
                <a:lnTo>
                  <a:pt x="1082" y="3188"/>
                </a:lnTo>
                <a:lnTo>
                  <a:pt x="975" y="3195"/>
                </a:lnTo>
                <a:lnTo>
                  <a:pt x="870" y="3212"/>
                </a:lnTo>
                <a:lnTo>
                  <a:pt x="767" y="3239"/>
                </a:lnTo>
                <a:lnTo>
                  <a:pt x="669" y="3275"/>
                </a:lnTo>
                <a:lnTo>
                  <a:pt x="574" y="3320"/>
                </a:lnTo>
                <a:lnTo>
                  <a:pt x="484" y="3375"/>
                </a:lnTo>
                <a:lnTo>
                  <a:pt x="399" y="3438"/>
                </a:lnTo>
                <a:lnTo>
                  <a:pt x="322" y="3508"/>
                </a:lnTo>
                <a:lnTo>
                  <a:pt x="250" y="3587"/>
                </a:lnTo>
                <a:lnTo>
                  <a:pt x="187" y="3673"/>
                </a:lnTo>
                <a:lnTo>
                  <a:pt x="131" y="3765"/>
                </a:lnTo>
                <a:lnTo>
                  <a:pt x="84" y="3863"/>
                </a:lnTo>
                <a:lnTo>
                  <a:pt x="47" y="3968"/>
                </a:lnTo>
                <a:lnTo>
                  <a:pt x="33" y="4023"/>
                </a:lnTo>
                <a:lnTo>
                  <a:pt x="33" y="4023"/>
                </a:lnTo>
                <a:lnTo>
                  <a:pt x="20" y="4079"/>
                </a:lnTo>
                <a:lnTo>
                  <a:pt x="4" y="4189"/>
                </a:lnTo>
                <a:lnTo>
                  <a:pt x="0" y="4298"/>
                </a:lnTo>
                <a:lnTo>
                  <a:pt x="7" y="4405"/>
                </a:lnTo>
                <a:lnTo>
                  <a:pt x="23" y="4510"/>
                </a:lnTo>
                <a:lnTo>
                  <a:pt x="51" y="4613"/>
                </a:lnTo>
                <a:lnTo>
                  <a:pt x="87" y="4711"/>
                </a:lnTo>
                <a:lnTo>
                  <a:pt x="134" y="4806"/>
                </a:lnTo>
                <a:lnTo>
                  <a:pt x="188" y="4896"/>
                </a:lnTo>
                <a:lnTo>
                  <a:pt x="250" y="4981"/>
                </a:lnTo>
                <a:lnTo>
                  <a:pt x="322" y="5058"/>
                </a:lnTo>
                <a:lnTo>
                  <a:pt x="399" y="5130"/>
                </a:lnTo>
                <a:lnTo>
                  <a:pt x="485" y="5193"/>
                </a:lnTo>
                <a:lnTo>
                  <a:pt x="578" y="5249"/>
                </a:lnTo>
                <a:lnTo>
                  <a:pt x="677" y="5296"/>
                </a:lnTo>
                <a:lnTo>
                  <a:pt x="782" y="5333"/>
                </a:lnTo>
                <a:lnTo>
                  <a:pt x="836" y="5348"/>
                </a:lnTo>
                <a:lnTo>
                  <a:pt x="836" y="5348"/>
                </a:lnTo>
                <a:lnTo>
                  <a:pt x="902" y="5362"/>
                </a:lnTo>
                <a:lnTo>
                  <a:pt x="1036" y="5379"/>
                </a:lnTo>
                <a:lnTo>
                  <a:pt x="1167" y="5377"/>
                </a:lnTo>
                <a:lnTo>
                  <a:pt x="1295" y="5362"/>
                </a:lnTo>
                <a:lnTo>
                  <a:pt x="1419" y="5331"/>
                </a:lnTo>
                <a:lnTo>
                  <a:pt x="1540" y="5285"/>
                </a:lnTo>
                <a:lnTo>
                  <a:pt x="1653" y="5227"/>
                </a:lnTo>
                <a:lnTo>
                  <a:pt x="1758" y="5157"/>
                </a:lnTo>
                <a:lnTo>
                  <a:pt x="1808" y="5117"/>
                </a:lnTo>
                <a:lnTo>
                  <a:pt x="1808" y="5117"/>
                </a:lnTo>
                <a:lnTo>
                  <a:pt x="1807" y="5117"/>
                </a:lnTo>
                <a:lnTo>
                  <a:pt x="1847" y="5084"/>
                </a:lnTo>
                <a:lnTo>
                  <a:pt x="1933" y="5021"/>
                </a:lnTo>
                <a:lnTo>
                  <a:pt x="2023" y="4963"/>
                </a:lnTo>
                <a:lnTo>
                  <a:pt x="2121" y="4909"/>
                </a:lnTo>
                <a:lnTo>
                  <a:pt x="2224" y="4859"/>
                </a:lnTo>
                <a:lnTo>
                  <a:pt x="2333" y="4814"/>
                </a:lnTo>
                <a:lnTo>
                  <a:pt x="2503" y="4754"/>
                </a:lnTo>
                <a:lnTo>
                  <a:pt x="2747" y="4692"/>
                </a:lnTo>
                <a:lnTo>
                  <a:pt x="3003" y="4649"/>
                </a:lnTo>
                <a:lnTo>
                  <a:pt x="3270" y="4627"/>
                </a:lnTo>
                <a:lnTo>
                  <a:pt x="3545" y="4626"/>
                </a:lnTo>
                <a:lnTo>
                  <a:pt x="3824" y="4646"/>
                </a:lnTo>
                <a:lnTo>
                  <a:pt x="4102" y="4690"/>
                </a:lnTo>
                <a:lnTo>
                  <a:pt x="4310" y="4738"/>
                </a:lnTo>
                <a:lnTo>
                  <a:pt x="4446" y="4779"/>
                </a:lnTo>
                <a:lnTo>
                  <a:pt x="4581" y="4824"/>
                </a:lnTo>
                <a:lnTo>
                  <a:pt x="4714" y="4876"/>
                </a:lnTo>
                <a:lnTo>
                  <a:pt x="4845" y="4934"/>
                </a:lnTo>
                <a:lnTo>
                  <a:pt x="4972" y="4999"/>
                </a:lnTo>
                <a:lnTo>
                  <a:pt x="5097" y="5070"/>
                </a:lnTo>
                <a:lnTo>
                  <a:pt x="5217" y="5148"/>
                </a:lnTo>
                <a:lnTo>
                  <a:pt x="5334" y="5232"/>
                </a:lnTo>
                <a:lnTo>
                  <a:pt x="5445" y="5324"/>
                </a:lnTo>
                <a:lnTo>
                  <a:pt x="5553" y="5423"/>
                </a:lnTo>
                <a:lnTo>
                  <a:pt x="5654" y="5528"/>
                </a:lnTo>
                <a:lnTo>
                  <a:pt x="5702" y="5583"/>
                </a:lnTo>
                <a:lnTo>
                  <a:pt x="5702" y="5583"/>
                </a:lnTo>
                <a:lnTo>
                  <a:pt x="5702" y="5582"/>
                </a:lnTo>
                <a:lnTo>
                  <a:pt x="5742" y="5627"/>
                </a:lnTo>
                <a:lnTo>
                  <a:pt x="5826" y="5713"/>
                </a:lnTo>
                <a:lnTo>
                  <a:pt x="5917" y="5791"/>
                </a:lnTo>
                <a:lnTo>
                  <a:pt x="6015" y="5863"/>
                </a:lnTo>
                <a:lnTo>
                  <a:pt x="6119" y="5928"/>
                </a:lnTo>
                <a:lnTo>
                  <a:pt x="6228" y="5985"/>
                </a:lnTo>
                <a:lnTo>
                  <a:pt x="6343" y="6033"/>
                </a:lnTo>
                <a:lnTo>
                  <a:pt x="6463" y="6073"/>
                </a:lnTo>
                <a:lnTo>
                  <a:pt x="6525" y="6090"/>
                </a:lnTo>
                <a:lnTo>
                  <a:pt x="6525" y="6090"/>
                </a:lnTo>
                <a:lnTo>
                  <a:pt x="6604" y="6108"/>
                </a:lnTo>
                <a:lnTo>
                  <a:pt x="6762" y="6130"/>
                </a:lnTo>
                <a:lnTo>
                  <a:pt x="6919" y="6136"/>
                </a:lnTo>
                <a:lnTo>
                  <a:pt x="7074" y="6127"/>
                </a:lnTo>
                <a:lnTo>
                  <a:pt x="7226" y="6102"/>
                </a:lnTo>
                <a:lnTo>
                  <a:pt x="7373" y="6063"/>
                </a:lnTo>
                <a:lnTo>
                  <a:pt x="7515" y="6011"/>
                </a:lnTo>
                <a:lnTo>
                  <a:pt x="7651" y="5945"/>
                </a:lnTo>
                <a:lnTo>
                  <a:pt x="7781" y="5866"/>
                </a:lnTo>
                <a:lnTo>
                  <a:pt x="7901" y="5777"/>
                </a:lnTo>
                <a:lnTo>
                  <a:pt x="8014" y="5674"/>
                </a:lnTo>
                <a:lnTo>
                  <a:pt x="8117" y="5561"/>
                </a:lnTo>
                <a:lnTo>
                  <a:pt x="8209" y="5438"/>
                </a:lnTo>
                <a:lnTo>
                  <a:pt x="8288" y="5306"/>
                </a:lnTo>
                <a:lnTo>
                  <a:pt x="8355" y="5163"/>
                </a:lnTo>
                <a:lnTo>
                  <a:pt x="8408" y="5013"/>
                </a:lnTo>
                <a:lnTo>
                  <a:pt x="8429" y="4935"/>
                </a:lnTo>
                <a:lnTo>
                  <a:pt x="8429" y="4935"/>
                </a:lnTo>
                <a:lnTo>
                  <a:pt x="8442" y="4878"/>
                </a:lnTo>
                <a:lnTo>
                  <a:pt x="8461" y="4764"/>
                </a:lnTo>
                <a:lnTo>
                  <a:pt x="8472" y="4652"/>
                </a:lnTo>
                <a:lnTo>
                  <a:pt x="8474" y="4540"/>
                </a:lnTo>
                <a:lnTo>
                  <a:pt x="8473" y="4484"/>
                </a:lnTo>
                <a:lnTo>
                  <a:pt x="8473" y="4484"/>
                </a:lnTo>
                <a:lnTo>
                  <a:pt x="8473" y="4484"/>
                </a:lnTo>
                <a:lnTo>
                  <a:pt x="8468" y="4338"/>
                </a:lnTo>
                <a:lnTo>
                  <a:pt x="8474" y="4064"/>
                </a:lnTo>
                <a:lnTo>
                  <a:pt x="8503" y="3812"/>
                </a:lnTo>
                <a:lnTo>
                  <a:pt x="8549" y="3578"/>
                </a:lnTo>
                <a:lnTo>
                  <a:pt x="8616" y="3364"/>
                </a:lnTo>
                <a:lnTo>
                  <a:pt x="8698" y="3170"/>
                </a:lnTo>
                <a:lnTo>
                  <a:pt x="8797" y="2995"/>
                </a:lnTo>
                <a:lnTo>
                  <a:pt x="8912" y="2838"/>
                </a:lnTo>
                <a:lnTo>
                  <a:pt x="9041" y="2700"/>
                </a:lnTo>
                <a:lnTo>
                  <a:pt x="9182" y="2578"/>
                </a:lnTo>
                <a:lnTo>
                  <a:pt x="9336" y="2474"/>
                </a:lnTo>
                <a:lnTo>
                  <a:pt x="9502" y="2386"/>
                </a:lnTo>
                <a:lnTo>
                  <a:pt x="9677" y="2316"/>
                </a:lnTo>
                <a:lnTo>
                  <a:pt x="9861" y="2260"/>
                </a:lnTo>
                <a:lnTo>
                  <a:pt x="10054" y="2221"/>
                </a:lnTo>
                <a:lnTo>
                  <a:pt x="10253" y="2197"/>
                </a:lnTo>
                <a:lnTo>
                  <a:pt x="10355" y="2190"/>
                </a:lnTo>
                <a:lnTo>
                  <a:pt x="10355" y="2190"/>
                </a:lnTo>
                <a:lnTo>
                  <a:pt x="10355" y="2190"/>
                </a:lnTo>
                <a:lnTo>
                  <a:pt x="10399" y="2188"/>
                </a:lnTo>
                <a:lnTo>
                  <a:pt x="10486" y="2176"/>
                </a:lnTo>
                <a:lnTo>
                  <a:pt x="10571" y="2158"/>
                </a:lnTo>
                <a:lnTo>
                  <a:pt x="10654" y="2133"/>
                </a:lnTo>
                <a:lnTo>
                  <a:pt x="10736" y="2102"/>
                </a:lnTo>
                <a:lnTo>
                  <a:pt x="10814" y="2064"/>
                </a:lnTo>
                <a:lnTo>
                  <a:pt x="10888" y="2022"/>
                </a:lnTo>
                <a:lnTo>
                  <a:pt x="10959" y="1972"/>
                </a:lnTo>
                <a:lnTo>
                  <a:pt x="11026" y="1918"/>
                </a:lnTo>
                <a:lnTo>
                  <a:pt x="11089" y="1858"/>
                </a:lnTo>
                <a:lnTo>
                  <a:pt x="11147" y="1794"/>
                </a:lnTo>
                <a:lnTo>
                  <a:pt x="11200" y="1724"/>
                </a:lnTo>
                <a:lnTo>
                  <a:pt x="11248" y="1650"/>
                </a:lnTo>
                <a:lnTo>
                  <a:pt x="11289" y="1571"/>
                </a:lnTo>
                <a:lnTo>
                  <a:pt x="11324" y="1488"/>
                </a:lnTo>
                <a:lnTo>
                  <a:pt x="11354" y="1401"/>
                </a:lnTo>
                <a:lnTo>
                  <a:pt x="11366" y="1357"/>
                </a:lnTo>
                <a:lnTo>
                  <a:pt x="11366" y="1357"/>
                </a:lnTo>
                <a:lnTo>
                  <a:pt x="11379" y="1301"/>
                </a:lnTo>
                <a:lnTo>
                  <a:pt x="11393" y="1191"/>
                </a:lnTo>
                <a:lnTo>
                  <a:pt x="11398" y="1082"/>
                </a:lnTo>
                <a:lnTo>
                  <a:pt x="11392" y="974"/>
                </a:lnTo>
                <a:lnTo>
                  <a:pt x="11374" y="869"/>
                </a:lnTo>
                <a:lnTo>
                  <a:pt x="11348" y="767"/>
                </a:lnTo>
                <a:lnTo>
                  <a:pt x="11310" y="669"/>
                </a:lnTo>
                <a:lnTo>
                  <a:pt x="11265" y="573"/>
                </a:lnTo>
                <a:lnTo>
                  <a:pt x="11210" y="483"/>
                </a:lnTo>
                <a:lnTo>
                  <a:pt x="11148" y="399"/>
                </a:lnTo>
                <a:lnTo>
                  <a:pt x="11077" y="321"/>
                </a:lnTo>
                <a:lnTo>
                  <a:pt x="10998" y="250"/>
                </a:lnTo>
                <a:lnTo>
                  <a:pt x="10912" y="186"/>
                </a:lnTo>
                <a:lnTo>
                  <a:pt x="10820" y="131"/>
                </a:lnTo>
                <a:lnTo>
                  <a:pt x="10722" y="84"/>
                </a:lnTo>
                <a:lnTo>
                  <a:pt x="10617" y="46"/>
                </a:lnTo>
                <a:lnTo>
                  <a:pt x="10562" y="32"/>
                </a:lnTo>
                <a:lnTo>
                  <a:pt x="10562" y="32"/>
                </a:lnTo>
                <a:lnTo>
                  <a:pt x="10496" y="18"/>
                </a:lnTo>
                <a:lnTo>
                  <a:pt x="10365" y="1"/>
                </a:lnTo>
                <a:lnTo>
                  <a:pt x="10300" y="0"/>
                </a:lnTo>
                <a:lnTo>
                  <a:pt x="10300" y="0"/>
                </a:lnTo>
                <a:lnTo>
                  <a:pt x="10255" y="1"/>
                </a:lnTo>
                <a:lnTo>
                  <a:pt x="10164" y="9"/>
                </a:lnTo>
                <a:lnTo>
                  <a:pt x="10075" y="24"/>
                </a:lnTo>
                <a:lnTo>
                  <a:pt x="9987" y="46"/>
                </a:lnTo>
                <a:lnTo>
                  <a:pt x="9903" y="76"/>
                </a:lnTo>
                <a:lnTo>
                  <a:pt x="9820" y="111"/>
                </a:lnTo>
                <a:lnTo>
                  <a:pt x="9742" y="154"/>
                </a:lnTo>
                <a:lnTo>
                  <a:pt x="9667" y="203"/>
                </a:lnTo>
                <a:lnTo>
                  <a:pt x="9595" y="258"/>
                </a:lnTo>
                <a:lnTo>
                  <a:pt x="9529" y="319"/>
                </a:lnTo>
                <a:lnTo>
                  <a:pt x="9468" y="385"/>
                </a:lnTo>
                <a:lnTo>
                  <a:pt x="9413" y="456"/>
                </a:lnTo>
                <a:lnTo>
                  <a:pt x="9362" y="532"/>
                </a:lnTo>
                <a:lnTo>
                  <a:pt x="9318" y="613"/>
                </a:lnTo>
                <a:lnTo>
                  <a:pt x="9280" y="698"/>
                </a:lnTo>
                <a:lnTo>
                  <a:pt x="9251" y="789"/>
                </a:lnTo>
                <a:lnTo>
                  <a:pt x="9238" y="836"/>
                </a:lnTo>
                <a:close/>
              </a:path>
            </a:pathLst>
          </a:custGeom>
          <a:solidFill>
            <a:srgbClr val="DF36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3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" t="10837" r="11110" b="7170"/>
          <a:stretch/>
        </p:blipFill>
        <p:spPr>
          <a:xfrm>
            <a:off x="914398" y="662473"/>
            <a:ext cx="8633293" cy="602373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E7EEC2B-84F5-4F69-BA81-E00DE0C1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037" y="0"/>
            <a:ext cx="9494417" cy="739056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НОВАЯ РОЛЬ ФИЗИЧЕСКОЙ КУЛЬТУРЫ</a:t>
            </a:r>
            <a:endParaRPr lang="en-US" sz="3200" dirty="0"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860" y="80675"/>
            <a:ext cx="1721211" cy="1620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833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EA21-5DD4-4101-9A4F-8CE7ABCF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76" y="-133337"/>
            <a:ext cx="6282765" cy="118173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МИРОВЫЕ ТРЕНДЫ В ОБЛАСТИ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ФИЗИЧЕСКОГО ВОСПИТАНИЯ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9" name="Схема 38"/>
          <p:cNvGraphicFramePr/>
          <p:nvPr>
            <p:extLst>
              <p:ext uri="{D42A27DB-BD31-4B8C-83A1-F6EECF244321}">
                <p14:modId xmlns:p14="http://schemas.microsoft.com/office/powerpoint/2010/main" val="665692779"/>
              </p:ext>
            </p:extLst>
          </p:nvPr>
        </p:nvGraphicFramePr>
        <p:xfrm>
          <a:off x="-908001" y="1266295"/>
          <a:ext cx="11292412" cy="5178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3" name="Shape 15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60550" y="0"/>
            <a:ext cx="1797765" cy="160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93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4EF8405-1E07-4970-9C03-138C2BF168DA}"/>
              </a:ext>
            </a:extLst>
          </p:cNvPr>
          <p:cNvGrpSpPr/>
          <p:nvPr/>
        </p:nvGrpSpPr>
        <p:grpSpPr>
          <a:xfrm>
            <a:off x="195943" y="350497"/>
            <a:ext cx="11996057" cy="1916068"/>
            <a:chOff x="-1115720" y="323687"/>
            <a:chExt cx="11572783" cy="1741059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2BF061A6-5A43-4259-9CCB-8E6C91B2D861}"/>
                </a:ext>
              </a:extLst>
            </p:cNvPr>
            <p:cNvSpPr/>
            <p:nvPr/>
          </p:nvSpPr>
          <p:spPr>
            <a:xfrm>
              <a:off x="6138421" y="1458615"/>
              <a:ext cx="4318642" cy="279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дизайн-мышление</a:t>
              </a: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09355846-F016-49D4-9C7D-84A9995A7C39}"/>
                </a:ext>
              </a:extLst>
            </p:cNvPr>
            <p:cNvSpPr/>
            <p:nvPr/>
          </p:nvSpPr>
          <p:spPr>
            <a:xfrm>
              <a:off x="4750856" y="1785081"/>
              <a:ext cx="4318642" cy="279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бизнес-навыки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985E5F9B-7983-4922-A34F-CF6BC2A7E99C}"/>
                </a:ext>
              </a:extLst>
            </p:cNvPr>
            <p:cNvSpPr/>
            <p:nvPr/>
          </p:nvSpPr>
          <p:spPr>
            <a:xfrm>
              <a:off x="4777338" y="323687"/>
              <a:ext cx="4237585" cy="279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способность адаптироваться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434BC496-7122-4A18-B52B-12E058F3CC5E}"/>
                </a:ext>
              </a:extLst>
            </p:cNvPr>
            <p:cNvSpPr/>
            <p:nvPr/>
          </p:nvSpPr>
          <p:spPr>
            <a:xfrm>
              <a:off x="-1115720" y="479295"/>
              <a:ext cx="1531222" cy="10627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Мировое </a:t>
              </a:r>
              <a:b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население</a:t>
              </a:r>
            </a:p>
            <a:p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достигнет </a:t>
              </a:r>
              <a:b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8.3 млрд к 2030 г.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95B7A03C-7360-47B2-A4C4-3B190228AAEE}"/>
                </a:ext>
              </a:extLst>
            </p:cNvPr>
            <p:cNvSpPr/>
            <p:nvPr/>
          </p:nvSpPr>
          <p:spPr>
            <a:xfrm>
              <a:off x="4986221" y="758539"/>
              <a:ext cx="4107451" cy="279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планирование</a:t>
              </a:r>
              <a:r>
                <a:rPr lang="en-US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и координация</a:t>
              </a: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F3A2E6-814A-4643-899B-E599BD54D6F9}"/>
              </a:ext>
            </a:extLst>
          </p:cNvPr>
          <p:cNvSpPr/>
          <p:nvPr/>
        </p:nvSpPr>
        <p:spPr>
          <a:xfrm>
            <a:off x="6886747" y="2537214"/>
            <a:ext cx="1903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командная работа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15C46B8-5052-4E09-BA42-530B88317513}"/>
              </a:ext>
            </a:extLst>
          </p:cNvPr>
          <p:cNvSpPr/>
          <p:nvPr/>
        </p:nvSpPr>
        <p:spPr>
          <a:xfrm>
            <a:off x="8284974" y="2883123"/>
            <a:ext cx="31635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креативное сознание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49903" y="3253263"/>
            <a:ext cx="2433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гуманитарные ценности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639E0AC-A79F-4C61-8EC7-8FDCA3A84354}"/>
              </a:ext>
            </a:extLst>
          </p:cNvPr>
          <p:cNvSpPr/>
          <p:nvPr/>
        </p:nvSpPr>
        <p:spPr>
          <a:xfrm>
            <a:off x="6377890" y="4840854"/>
            <a:ext cx="5070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useo Sans Cyrl 300" panose="02000000000000000000" pitchFamily="2" charset="-52"/>
                <a:ea typeface="Verdana" panose="020B0604030504040204" pitchFamily="34" charset="0"/>
                <a:cs typeface="Verdana" panose="020B0604030504040204" pitchFamily="34" charset="0"/>
              </a:rPr>
              <a:t>ЧЕЛОВЕК ЦИФРОВОЙ КУЛЬТУРЫ</a:t>
            </a:r>
            <a:endParaRPr lang="ru-RU" sz="2400" dirty="0">
              <a:solidFill>
                <a:schemeClr val="bg1"/>
              </a:solidFill>
              <a:latin typeface="Museo Sans Cyrl 300" panose="02000000000000000000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85989" y="1411149"/>
            <a:ext cx="21050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гибкость мышления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6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76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7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05EEFB-AE3F-4B65-A008-EBC09A44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035" y="129207"/>
            <a:ext cx="8964557" cy="7390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СОЦИ</a:t>
            </a:r>
            <a:r>
              <a:rPr lang="ru-RU" sz="3200" b="1" dirty="0" smtClean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АЛЬНЫЙ ЗАПРОС</a:t>
            </a:r>
            <a:endParaRPr lang="en-US" sz="3200" b="1" dirty="0"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80" y="24956"/>
            <a:ext cx="1346355" cy="12277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66574727"/>
              </p:ext>
            </p:extLst>
          </p:nvPr>
        </p:nvGraphicFramePr>
        <p:xfrm>
          <a:off x="-15914" y="972514"/>
          <a:ext cx="11970454" cy="560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174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>
            <a:extLst>
              <a:ext uri="{FF2B5EF4-FFF2-40B4-BE49-F238E27FC236}">
                <a16:creationId xmlns:a16="http://schemas.microsoft.com/office/drawing/2014/main" id="{2CD1EFCB-E12C-4137-AAE8-B54EAEBAAEF3}"/>
              </a:ext>
            </a:extLst>
          </p:cNvPr>
          <p:cNvGrpSpPr/>
          <p:nvPr/>
        </p:nvGrpSpPr>
        <p:grpSpPr>
          <a:xfrm>
            <a:off x="411445" y="3326027"/>
            <a:ext cx="11280803" cy="1818866"/>
            <a:chOff x="1593777" y="2552157"/>
            <a:chExt cx="9004446" cy="1800468"/>
          </a:xfrm>
        </p:grpSpPr>
        <p:sp>
          <p:nvSpPr>
            <p:cNvPr id="3" name="Rectangle 33">
              <a:extLst>
                <a:ext uri="{FF2B5EF4-FFF2-40B4-BE49-F238E27FC236}">
                  <a16:creationId xmlns:a16="http://schemas.microsoft.com/office/drawing/2014/main" id="{A09AA418-E09D-4D6D-B8BF-285B1AD6BA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428198" y="221024"/>
              <a:ext cx="1292968" cy="6464839"/>
            </a:xfrm>
            <a:prstGeom prst="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4" name="Freeform 34">
              <a:extLst>
                <a:ext uri="{FF2B5EF4-FFF2-40B4-BE49-F238E27FC236}">
                  <a16:creationId xmlns:a16="http://schemas.microsoft.com/office/drawing/2014/main" id="{1D406F1A-3557-46DA-9EAE-869CDFC6BBB6}"/>
                </a:ext>
              </a:extLst>
            </p:cNvPr>
            <p:cNvSpPr/>
            <p:nvPr/>
          </p:nvSpPr>
          <p:spPr bwMode="auto">
            <a:xfrm rot="16200000">
              <a:off x="4428198" y="221024"/>
              <a:ext cx="1292968" cy="6464839"/>
            </a:xfrm>
            <a:custGeom>
              <a:avLst/>
              <a:gdLst>
                <a:gd name="T0" fmla="*/ 307 w 307"/>
                <a:gd name="T1" fmla="*/ 0 h 1535"/>
                <a:gd name="T2" fmla="*/ 0 w 307"/>
                <a:gd name="T3" fmla="*/ 217 h 1535"/>
                <a:gd name="T4" fmla="*/ 143 w 307"/>
                <a:gd name="T5" fmla="*/ 321 h 1535"/>
                <a:gd name="T6" fmla="*/ 307 w 307"/>
                <a:gd name="T7" fmla="*/ 464 h 1535"/>
                <a:gd name="T8" fmla="*/ 143 w 307"/>
                <a:gd name="T9" fmla="*/ 631 h 1535"/>
                <a:gd name="T10" fmla="*/ 0 w 307"/>
                <a:gd name="T11" fmla="*/ 853 h 1535"/>
                <a:gd name="T12" fmla="*/ 111 w 307"/>
                <a:gd name="T13" fmla="*/ 1058 h 1535"/>
                <a:gd name="T14" fmla="*/ 307 w 307"/>
                <a:gd name="T15" fmla="*/ 957 h 1535"/>
                <a:gd name="T16" fmla="*/ 126 w 307"/>
                <a:gd name="T17" fmla="*/ 1269 h 1535"/>
                <a:gd name="T18" fmla="*/ 307 w 307"/>
                <a:gd name="T19" fmla="*/ 1535 h 1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7" h="1535">
                  <a:moveTo>
                    <a:pt x="307" y="0"/>
                  </a:moveTo>
                  <a:lnTo>
                    <a:pt x="0" y="217"/>
                  </a:lnTo>
                  <a:lnTo>
                    <a:pt x="143" y="321"/>
                  </a:lnTo>
                  <a:lnTo>
                    <a:pt x="307" y="464"/>
                  </a:lnTo>
                  <a:lnTo>
                    <a:pt x="143" y="631"/>
                  </a:lnTo>
                  <a:lnTo>
                    <a:pt x="0" y="853"/>
                  </a:lnTo>
                  <a:lnTo>
                    <a:pt x="111" y="1058"/>
                  </a:lnTo>
                  <a:lnTo>
                    <a:pt x="307" y="957"/>
                  </a:lnTo>
                  <a:lnTo>
                    <a:pt x="126" y="1269"/>
                  </a:lnTo>
                  <a:lnTo>
                    <a:pt x="307" y="1535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5" name="Freeform 35">
              <a:extLst>
                <a:ext uri="{FF2B5EF4-FFF2-40B4-BE49-F238E27FC236}">
                  <a16:creationId xmlns:a16="http://schemas.microsoft.com/office/drawing/2014/main" id="{E19D05EF-FE1D-424F-9034-2697CA431AFB}"/>
                </a:ext>
              </a:extLst>
            </p:cNvPr>
            <p:cNvSpPr/>
            <p:nvPr/>
          </p:nvSpPr>
          <p:spPr bwMode="auto">
            <a:xfrm rot="16200000">
              <a:off x="7100472" y="2893298"/>
              <a:ext cx="1292968" cy="1120291"/>
            </a:xfrm>
            <a:custGeom>
              <a:avLst/>
              <a:gdLst>
                <a:gd name="T0" fmla="*/ 0 w 307"/>
                <a:gd name="T1" fmla="*/ 266 h 266"/>
                <a:gd name="T2" fmla="*/ 126 w 307"/>
                <a:gd name="T3" fmla="*/ 0 h 266"/>
                <a:gd name="T4" fmla="*/ 307 w 307"/>
                <a:gd name="T5" fmla="*/ 6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7" h="266">
                  <a:moveTo>
                    <a:pt x="0" y="266"/>
                  </a:moveTo>
                  <a:lnTo>
                    <a:pt x="126" y="0"/>
                  </a:lnTo>
                  <a:lnTo>
                    <a:pt x="307" y="64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538578CB-5AFC-4CCC-AAD6-7C4B559D56C4}"/>
                </a:ext>
              </a:extLst>
            </p:cNvPr>
            <p:cNvSpPr/>
            <p:nvPr/>
          </p:nvSpPr>
          <p:spPr bwMode="auto">
            <a:xfrm rot="16200000">
              <a:off x="3350023" y="2015175"/>
              <a:ext cx="1292968" cy="2876538"/>
            </a:xfrm>
            <a:custGeom>
              <a:avLst/>
              <a:gdLst>
                <a:gd name="T0" fmla="*/ 0 w 307"/>
                <a:gd name="T1" fmla="*/ 683 h 683"/>
                <a:gd name="T2" fmla="*/ 307 w 307"/>
                <a:gd name="T3" fmla="*/ 553 h 683"/>
                <a:gd name="T4" fmla="*/ 143 w 307"/>
                <a:gd name="T5" fmla="*/ 461 h 683"/>
                <a:gd name="T6" fmla="*/ 0 w 307"/>
                <a:gd name="T7" fmla="*/ 345 h 683"/>
                <a:gd name="T8" fmla="*/ 143 w 307"/>
                <a:gd name="T9" fmla="*/ 151 h 683"/>
                <a:gd name="T10" fmla="*/ 307 w 307"/>
                <a:gd name="T11" fmla="*/ 0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7" h="683">
                  <a:moveTo>
                    <a:pt x="0" y="683"/>
                  </a:moveTo>
                  <a:lnTo>
                    <a:pt x="307" y="553"/>
                  </a:lnTo>
                  <a:lnTo>
                    <a:pt x="143" y="461"/>
                  </a:lnTo>
                  <a:lnTo>
                    <a:pt x="0" y="345"/>
                  </a:lnTo>
                  <a:lnTo>
                    <a:pt x="143" y="151"/>
                  </a:lnTo>
                  <a:lnTo>
                    <a:pt x="307" y="0"/>
                  </a:lnTo>
                </a:path>
              </a:pathLst>
            </a:custGeom>
            <a:noFill/>
            <a:ln w="635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7" name="Oval 37">
              <a:extLst>
                <a:ext uri="{FF2B5EF4-FFF2-40B4-BE49-F238E27FC236}">
                  <a16:creationId xmlns:a16="http://schemas.microsoft.com/office/drawing/2014/main" id="{8C6C30DA-FFED-40F0-94F4-5A1142C1A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3777" y="3851442"/>
              <a:ext cx="501183" cy="5011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8" name="Oval 38">
              <a:extLst>
                <a:ext uri="{FF2B5EF4-FFF2-40B4-BE49-F238E27FC236}">
                  <a16:creationId xmlns:a16="http://schemas.microsoft.com/office/drawing/2014/main" id="{5A81F56F-DFBE-4318-B163-3DD6C77DA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708" y="3253392"/>
              <a:ext cx="501183" cy="49276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9" name="Oval 39">
              <a:extLst>
                <a:ext uri="{FF2B5EF4-FFF2-40B4-BE49-F238E27FC236}">
                  <a16:creationId xmlns:a16="http://schemas.microsoft.com/office/drawing/2014/main" id="{F7A42E7E-FAAA-42E5-8872-C9D5D6995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9204" y="3251286"/>
              <a:ext cx="501183" cy="4969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0" name="Oval 40">
              <a:extLst>
                <a:ext uri="{FF2B5EF4-FFF2-40B4-BE49-F238E27FC236}">
                  <a16:creationId xmlns:a16="http://schemas.microsoft.com/office/drawing/2014/main" id="{414587CE-3B6B-44C6-8112-DE9231CEF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184" y="3853548"/>
              <a:ext cx="501183" cy="496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1" name="Oval 41">
              <a:extLst>
                <a:ext uri="{FF2B5EF4-FFF2-40B4-BE49-F238E27FC236}">
                  <a16:creationId xmlns:a16="http://schemas.microsoft.com/office/drawing/2014/main" id="{A5339452-FE54-4451-9026-587A7DA7F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8096" y="3388164"/>
              <a:ext cx="492760" cy="4927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2" name="Oval 42">
              <a:extLst>
                <a:ext uri="{FF2B5EF4-FFF2-40B4-BE49-F238E27FC236}">
                  <a16:creationId xmlns:a16="http://schemas.microsoft.com/office/drawing/2014/main" id="{410772AD-CCA2-44C5-8964-EE1594477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181" y="2554262"/>
              <a:ext cx="488548" cy="49697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3" name="Oval 43">
              <a:extLst>
                <a:ext uri="{FF2B5EF4-FFF2-40B4-BE49-F238E27FC236}">
                  <a16:creationId xmlns:a16="http://schemas.microsoft.com/office/drawing/2014/main" id="{F470C80B-68FD-497C-BAA6-C7F1B269E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0616" y="2556368"/>
              <a:ext cx="488548" cy="49276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4" name="Oval 44">
              <a:extLst>
                <a:ext uri="{FF2B5EF4-FFF2-40B4-BE49-F238E27FC236}">
                  <a16:creationId xmlns:a16="http://schemas.microsoft.com/office/drawing/2014/main" id="{11257844-806F-468B-886D-D2ABEEBE6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2536" y="3316566"/>
              <a:ext cx="488548" cy="496971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5" name="Oval 45">
              <a:extLst>
                <a:ext uri="{FF2B5EF4-FFF2-40B4-BE49-F238E27FC236}">
                  <a16:creationId xmlns:a16="http://schemas.microsoft.com/office/drawing/2014/main" id="{6E7BBD1B-FB40-4B4F-818E-0E1F15D03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0094" y="2552157"/>
              <a:ext cx="488548" cy="50118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6" name="Oval 46">
              <a:extLst>
                <a:ext uri="{FF2B5EF4-FFF2-40B4-BE49-F238E27FC236}">
                  <a16:creationId xmlns:a16="http://schemas.microsoft.com/office/drawing/2014/main" id="{2BF460AE-1CCC-4A59-87EB-55E90489C3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1692" y="3276556"/>
              <a:ext cx="345353" cy="3495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7" name="Oval 47">
              <a:extLst>
                <a:ext uri="{FF2B5EF4-FFF2-40B4-BE49-F238E27FC236}">
                  <a16:creationId xmlns:a16="http://schemas.microsoft.com/office/drawing/2014/main" id="{2924DF3B-653F-49C0-9D61-0102BC5BC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6510" y="3853548"/>
              <a:ext cx="501183" cy="49697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8" name="Oval 48">
              <a:extLst>
                <a:ext uri="{FF2B5EF4-FFF2-40B4-BE49-F238E27FC236}">
                  <a16:creationId xmlns:a16="http://schemas.microsoft.com/office/drawing/2014/main" id="{2DC8E581-7C85-4369-BB9B-9CEF5188A7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2828" y="2554262"/>
              <a:ext cx="488548" cy="4969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19" name="Oval 49">
              <a:extLst>
                <a:ext uri="{FF2B5EF4-FFF2-40B4-BE49-F238E27FC236}">
                  <a16:creationId xmlns:a16="http://schemas.microsoft.com/office/drawing/2014/main" id="{47322D23-4488-4D46-923E-42350DAC0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4425" y="3278661"/>
              <a:ext cx="345353" cy="34535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0" name="Oval 50">
              <a:extLst>
                <a:ext uri="{FF2B5EF4-FFF2-40B4-BE49-F238E27FC236}">
                  <a16:creationId xmlns:a16="http://schemas.microsoft.com/office/drawing/2014/main" id="{A28942A1-AA87-4619-AA25-452AD9648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709" y="3929357"/>
              <a:ext cx="349565" cy="3453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1" name="Oval 51">
              <a:extLst>
                <a:ext uri="{FF2B5EF4-FFF2-40B4-BE49-F238E27FC236}">
                  <a16:creationId xmlns:a16="http://schemas.microsoft.com/office/drawing/2014/main" id="{F89C35DF-667D-4E5E-83D2-3D1C95EBB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465" y="3929357"/>
              <a:ext cx="349565" cy="3453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2" name="Oval 52">
              <a:extLst>
                <a:ext uri="{FF2B5EF4-FFF2-40B4-BE49-F238E27FC236}">
                  <a16:creationId xmlns:a16="http://schemas.microsoft.com/office/drawing/2014/main" id="{F28590E5-DB10-46A1-9A73-9E8153821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7702" y="3927251"/>
              <a:ext cx="349565" cy="34956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3" name="Oval 53">
              <a:extLst>
                <a:ext uri="{FF2B5EF4-FFF2-40B4-BE49-F238E27FC236}">
                  <a16:creationId xmlns:a16="http://schemas.microsoft.com/office/drawing/2014/main" id="{7AA314C4-E67C-400F-99D2-67DEA3A2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9773" y="2630072"/>
              <a:ext cx="336930" cy="3453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4" name="Oval 54">
              <a:extLst>
                <a:ext uri="{FF2B5EF4-FFF2-40B4-BE49-F238E27FC236}">
                  <a16:creationId xmlns:a16="http://schemas.microsoft.com/office/drawing/2014/main" id="{1937EB16-13A5-4057-93FC-BCF94F573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800" y="2630072"/>
              <a:ext cx="336930" cy="34535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sp>
          <p:nvSpPr>
            <p:cNvPr id="25" name="Oval 55">
              <a:extLst>
                <a:ext uri="{FF2B5EF4-FFF2-40B4-BE49-F238E27FC236}">
                  <a16:creationId xmlns:a16="http://schemas.microsoft.com/office/drawing/2014/main" id="{03A552F5-55E3-449F-AC1E-50D85F0C7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7889" y="2630072"/>
              <a:ext cx="336930" cy="34535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x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"/>
                <a:sym typeface="Arial"/>
              </a:endParaRPr>
            </a:p>
          </p:txBody>
        </p:sp>
        <p:grpSp>
          <p:nvGrpSpPr>
            <p:cNvPr id="26" name="Group 56">
              <a:extLst>
                <a:ext uri="{FF2B5EF4-FFF2-40B4-BE49-F238E27FC236}">
                  <a16:creationId xmlns:a16="http://schemas.microsoft.com/office/drawing/2014/main" id="{4D575F33-8EAB-4BAF-9195-99150A2A95F7}"/>
                </a:ext>
              </a:extLst>
            </p:cNvPr>
            <p:cNvGrpSpPr/>
            <p:nvPr/>
          </p:nvGrpSpPr>
          <p:grpSpPr bwMode="auto">
            <a:xfrm rot="16200000">
              <a:off x="9069405" y="2571109"/>
              <a:ext cx="1292968" cy="1764669"/>
              <a:chOff x="2963" y="2431"/>
              <a:chExt cx="307" cy="419"/>
            </a:xfrm>
          </p:grpSpPr>
          <p:sp>
            <p:nvSpPr>
              <p:cNvPr id="27" name="Freeform 57">
                <a:extLst>
                  <a:ext uri="{FF2B5EF4-FFF2-40B4-BE49-F238E27FC236}">
                    <a16:creationId xmlns:a16="http://schemas.microsoft.com/office/drawing/2014/main" id="{773A2FC7-9995-4ECC-B0BB-17F38D7E1E7F}"/>
                  </a:ext>
                </a:extLst>
              </p:cNvPr>
              <p:cNvSpPr/>
              <p:nvPr/>
            </p:nvSpPr>
            <p:spPr bwMode="auto">
              <a:xfrm>
                <a:off x="3068" y="2715"/>
                <a:ext cx="99" cy="135"/>
              </a:xfrm>
              <a:custGeom>
                <a:avLst/>
                <a:gdLst>
                  <a:gd name="T0" fmla="*/ 0 w 60"/>
                  <a:gd name="T1" fmla="*/ 0 h 82"/>
                  <a:gd name="T2" fmla="*/ 30 w 60"/>
                  <a:gd name="T3" fmla="*/ 82 h 82"/>
                  <a:gd name="T4" fmla="*/ 60 w 60"/>
                  <a:gd name="T5" fmla="*/ 0 h 82"/>
                  <a:gd name="T6" fmla="*/ 30 w 60"/>
                  <a:gd name="T7" fmla="*/ 3 h 82"/>
                  <a:gd name="T8" fmla="*/ 0 w 60"/>
                  <a:gd name="T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82">
                    <a:moveTo>
                      <a:pt x="0" y="0"/>
                    </a:moveTo>
                    <a:cubicBezTo>
                      <a:pt x="30" y="82"/>
                      <a:pt x="30" y="82"/>
                      <a:pt x="30" y="8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0" y="2"/>
                      <a:pt x="40" y="3"/>
                      <a:pt x="30" y="3"/>
                    </a:cubicBezTo>
                    <a:cubicBezTo>
                      <a:pt x="20" y="3"/>
                      <a:pt x="10" y="2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Arial"/>
                  <a:sym typeface="Arial"/>
                </a:endParaRPr>
              </a:p>
            </p:txBody>
          </p:sp>
          <p:sp>
            <p:nvSpPr>
              <p:cNvPr id="28" name="Freeform 58">
                <a:extLst>
                  <a:ext uri="{FF2B5EF4-FFF2-40B4-BE49-F238E27FC236}">
                    <a16:creationId xmlns:a16="http://schemas.microsoft.com/office/drawing/2014/main" id="{ED4A1F30-F47B-446D-B22B-377A0B62843E}"/>
                  </a:ext>
                </a:extLst>
              </p:cNvPr>
              <p:cNvSpPr/>
              <p:nvPr/>
            </p:nvSpPr>
            <p:spPr bwMode="auto">
              <a:xfrm>
                <a:off x="2963" y="2431"/>
                <a:ext cx="307" cy="289"/>
              </a:xfrm>
              <a:custGeom>
                <a:avLst/>
                <a:gdLst>
                  <a:gd name="T0" fmla="*/ 0 w 187"/>
                  <a:gd name="T1" fmla="*/ 0 h 176"/>
                  <a:gd name="T2" fmla="*/ 64 w 187"/>
                  <a:gd name="T3" fmla="*/ 173 h 176"/>
                  <a:gd name="T4" fmla="*/ 94 w 187"/>
                  <a:gd name="T5" fmla="*/ 176 h 176"/>
                  <a:gd name="T6" fmla="*/ 124 w 187"/>
                  <a:gd name="T7" fmla="*/ 173 h 176"/>
                  <a:gd name="T8" fmla="*/ 187 w 187"/>
                  <a:gd name="T9" fmla="*/ 0 h 176"/>
                  <a:gd name="T10" fmla="*/ 0 w 187"/>
                  <a:gd name="T1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176">
                    <a:moveTo>
                      <a:pt x="0" y="0"/>
                    </a:moveTo>
                    <a:cubicBezTo>
                      <a:pt x="64" y="173"/>
                      <a:pt x="64" y="173"/>
                      <a:pt x="64" y="173"/>
                    </a:cubicBezTo>
                    <a:cubicBezTo>
                      <a:pt x="74" y="175"/>
                      <a:pt x="84" y="176"/>
                      <a:pt x="94" y="176"/>
                    </a:cubicBezTo>
                    <a:cubicBezTo>
                      <a:pt x="104" y="176"/>
                      <a:pt x="114" y="175"/>
                      <a:pt x="124" y="173"/>
                    </a:cubicBezTo>
                    <a:cubicBezTo>
                      <a:pt x="187" y="0"/>
                      <a:pt x="187" y="0"/>
                      <a:pt x="18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 Unicode MS" panose="020B0604020202020204" pitchFamily="34" charset="-128"/>
                  <a:cs typeface="Arial"/>
                  <a:sym typeface="Arial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44AB8E5-C883-423D-B32B-627BF812741E}"/>
              </a:ext>
            </a:extLst>
          </p:cNvPr>
          <p:cNvSpPr txBox="1"/>
          <p:nvPr/>
        </p:nvSpPr>
        <p:spPr>
          <a:xfrm>
            <a:off x="925529" y="1397074"/>
            <a:ext cx="3996282" cy="193899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Программа по физической культуре на основе</a:t>
            </a:r>
            <a:r>
              <a:rPr kumimoji="0" lang="ru-RU" sz="200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 вида </a:t>
            </a:r>
            <a:r>
              <a:rPr kumimoji="0" lang="ru-RU" sz="2000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спорта и </a:t>
            </a:r>
            <a:r>
              <a:rPr lang="ru-RU" sz="20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интерактивные</a:t>
            </a:r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ans Cyrl 1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электронные учебно-методические материалы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Museo Sans Cyrl 1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i="0" u="none" strike="noStrike" kern="0" cap="none" spc="0" normalizeH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D20618-8481-4E7E-9E8A-50D8BA4975C1}"/>
              </a:ext>
            </a:extLst>
          </p:cNvPr>
          <p:cNvSpPr txBox="1"/>
          <p:nvPr/>
        </p:nvSpPr>
        <p:spPr>
          <a:xfrm>
            <a:off x="5544422" y="1371452"/>
            <a:ext cx="1909077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Инклюзивное физическое воспитание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30B231-C03D-4728-AC6F-1197363F37E1}"/>
              </a:ext>
            </a:extLst>
          </p:cNvPr>
          <p:cNvSpPr txBox="1"/>
          <p:nvPr/>
        </p:nvSpPr>
        <p:spPr>
          <a:xfrm>
            <a:off x="9029639" y="1379599"/>
            <a:ext cx="2345497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«Здоровый урок физической культуры»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38" name="Freeform 299">
            <a:extLst>
              <a:ext uri="{FF2B5EF4-FFF2-40B4-BE49-F238E27FC236}">
                <a16:creationId xmlns:a16="http://schemas.microsoft.com/office/drawing/2014/main" id="{3C49FDFA-D29B-41B4-BCC8-F916AE808EF9}"/>
              </a:ext>
            </a:extLst>
          </p:cNvPr>
          <p:cNvSpPr/>
          <p:nvPr/>
        </p:nvSpPr>
        <p:spPr>
          <a:xfrm>
            <a:off x="4778590" y="1572288"/>
            <a:ext cx="527562" cy="575232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Freeform 386">
            <a:extLst>
              <a:ext uri="{FF2B5EF4-FFF2-40B4-BE49-F238E27FC236}">
                <a16:creationId xmlns:a16="http://schemas.microsoft.com/office/drawing/2014/main" id="{F5E84ACC-B0C8-4A43-8D76-6B019C0DB646}"/>
              </a:ext>
            </a:extLst>
          </p:cNvPr>
          <p:cNvSpPr/>
          <p:nvPr/>
        </p:nvSpPr>
        <p:spPr>
          <a:xfrm>
            <a:off x="8200916" y="1667015"/>
            <a:ext cx="711536" cy="567365"/>
          </a:xfrm>
          <a:custGeom>
            <a:avLst/>
            <a:gdLst>
              <a:gd name="connsiteX0" fmla="*/ 90147 w 534968"/>
              <a:gd name="connsiteY0" fmla="*/ 54088 h 426791"/>
              <a:gd name="connsiteX1" fmla="*/ 64652 w 534968"/>
              <a:gd name="connsiteY1" fmla="*/ 64652 h 426791"/>
              <a:gd name="connsiteX2" fmla="*/ 54089 w 534968"/>
              <a:gd name="connsiteY2" fmla="*/ 90147 h 426791"/>
              <a:gd name="connsiteX3" fmla="*/ 64652 w 534968"/>
              <a:gd name="connsiteY3" fmla="*/ 115642 h 426791"/>
              <a:gd name="connsiteX4" fmla="*/ 90147 w 534968"/>
              <a:gd name="connsiteY4" fmla="*/ 126206 h 426791"/>
              <a:gd name="connsiteX5" fmla="*/ 115642 w 534968"/>
              <a:gd name="connsiteY5" fmla="*/ 115642 h 426791"/>
              <a:gd name="connsiteX6" fmla="*/ 126206 w 534968"/>
              <a:gd name="connsiteY6" fmla="*/ 90147 h 426791"/>
              <a:gd name="connsiteX7" fmla="*/ 115642 w 534968"/>
              <a:gd name="connsiteY7" fmla="*/ 64652 h 426791"/>
              <a:gd name="connsiteX8" fmla="*/ 90147 w 534968"/>
              <a:gd name="connsiteY8" fmla="*/ 54088 h 426791"/>
              <a:gd name="connsiteX9" fmla="*/ 198325 w 534968"/>
              <a:gd name="connsiteY9" fmla="*/ 0 h 426791"/>
              <a:gd name="connsiteX10" fmla="*/ 261428 w 534968"/>
              <a:gd name="connsiteY10" fmla="*/ 0 h 426791"/>
              <a:gd name="connsiteX11" fmla="*/ 294387 w 534968"/>
              <a:gd name="connsiteY11" fmla="*/ 7465 h 426791"/>
              <a:gd name="connsiteX12" fmla="*/ 323122 w 534968"/>
              <a:gd name="connsiteY12" fmla="*/ 25636 h 426791"/>
              <a:gd name="connsiteX13" fmla="*/ 524545 w 534968"/>
              <a:gd name="connsiteY13" fmla="*/ 226777 h 426791"/>
              <a:gd name="connsiteX14" fmla="*/ 534968 w 534968"/>
              <a:gd name="connsiteY14" fmla="*/ 252412 h 426791"/>
              <a:gd name="connsiteX15" fmla="*/ 524545 w 534968"/>
              <a:gd name="connsiteY15" fmla="*/ 277766 h 426791"/>
              <a:gd name="connsiteX16" fmla="*/ 386225 w 534968"/>
              <a:gd name="connsiteY16" fmla="*/ 416368 h 426791"/>
              <a:gd name="connsiteX17" fmla="*/ 360590 w 534968"/>
              <a:gd name="connsiteY17" fmla="*/ 426791 h 426791"/>
              <a:gd name="connsiteX18" fmla="*/ 343969 w 534968"/>
              <a:gd name="connsiteY18" fmla="*/ 422847 h 426791"/>
              <a:gd name="connsiteX19" fmla="*/ 329038 w 534968"/>
              <a:gd name="connsiteY19" fmla="*/ 410170 h 426791"/>
              <a:gd name="connsiteX20" fmla="*/ 461442 w 534968"/>
              <a:gd name="connsiteY20" fmla="*/ 277766 h 426791"/>
              <a:gd name="connsiteX21" fmla="*/ 471865 w 534968"/>
              <a:gd name="connsiteY21" fmla="*/ 252412 h 426791"/>
              <a:gd name="connsiteX22" fmla="*/ 461442 w 534968"/>
              <a:gd name="connsiteY22" fmla="*/ 226777 h 426791"/>
              <a:gd name="connsiteX23" fmla="*/ 260019 w 534968"/>
              <a:gd name="connsiteY23" fmla="*/ 25636 h 426791"/>
              <a:gd name="connsiteX24" fmla="*/ 231284 w 534968"/>
              <a:gd name="connsiteY24" fmla="*/ 7465 h 426791"/>
              <a:gd name="connsiteX25" fmla="*/ 198325 w 534968"/>
              <a:gd name="connsiteY25" fmla="*/ 0 h 426791"/>
              <a:gd name="connsiteX26" fmla="*/ 36059 w 534968"/>
              <a:gd name="connsiteY26" fmla="*/ 0 h 426791"/>
              <a:gd name="connsiteX27" fmla="*/ 153251 w 534968"/>
              <a:gd name="connsiteY27" fmla="*/ 0 h 426791"/>
              <a:gd name="connsiteX28" fmla="*/ 186211 w 534968"/>
              <a:gd name="connsiteY28" fmla="*/ 7465 h 426791"/>
              <a:gd name="connsiteX29" fmla="*/ 214945 w 534968"/>
              <a:gd name="connsiteY29" fmla="*/ 25636 h 426791"/>
              <a:gd name="connsiteX30" fmla="*/ 416368 w 534968"/>
              <a:gd name="connsiteY30" fmla="*/ 226777 h 426791"/>
              <a:gd name="connsiteX31" fmla="*/ 426791 w 534968"/>
              <a:gd name="connsiteY31" fmla="*/ 252412 h 426791"/>
              <a:gd name="connsiteX32" fmla="*/ 416368 w 534968"/>
              <a:gd name="connsiteY32" fmla="*/ 277766 h 426791"/>
              <a:gd name="connsiteX33" fmla="*/ 278048 w 534968"/>
              <a:gd name="connsiteY33" fmla="*/ 416368 h 426791"/>
              <a:gd name="connsiteX34" fmla="*/ 252413 w 534968"/>
              <a:gd name="connsiteY34" fmla="*/ 426791 h 426791"/>
              <a:gd name="connsiteX35" fmla="*/ 227059 w 534968"/>
              <a:gd name="connsiteY35" fmla="*/ 416368 h 426791"/>
              <a:gd name="connsiteX36" fmla="*/ 25636 w 534968"/>
              <a:gd name="connsiteY36" fmla="*/ 214663 h 426791"/>
              <a:gd name="connsiteX37" fmla="*/ 7465 w 534968"/>
              <a:gd name="connsiteY37" fmla="*/ 186210 h 426791"/>
              <a:gd name="connsiteX38" fmla="*/ 0 w 534968"/>
              <a:gd name="connsiteY38" fmla="*/ 153250 h 426791"/>
              <a:gd name="connsiteX39" fmla="*/ 0 w 534968"/>
              <a:gd name="connsiteY39" fmla="*/ 36059 h 426791"/>
              <a:gd name="connsiteX40" fmla="*/ 10705 w 534968"/>
              <a:gd name="connsiteY40" fmla="*/ 10705 h 426791"/>
              <a:gd name="connsiteX41" fmla="*/ 36059 w 534968"/>
              <a:gd name="connsiteY41" fmla="*/ 0 h 42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34968" h="426791">
                <a:moveTo>
                  <a:pt x="90147" y="54088"/>
                </a:moveTo>
                <a:cubicBezTo>
                  <a:pt x="80193" y="54088"/>
                  <a:pt x="71696" y="57610"/>
                  <a:pt x="64652" y="64652"/>
                </a:cubicBezTo>
                <a:cubicBezTo>
                  <a:pt x="57610" y="71695"/>
                  <a:pt x="54089" y="80194"/>
                  <a:pt x="54089" y="90147"/>
                </a:cubicBezTo>
                <a:cubicBezTo>
                  <a:pt x="54089" y="100101"/>
                  <a:pt x="57610" y="108599"/>
                  <a:pt x="64652" y="115642"/>
                </a:cubicBezTo>
                <a:cubicBezTo>
                  <a:pt x="71696" y="122685"/>
                  <a:pt x="80193" y="126206"/>
                  <a:pt x="90147" y="126206"/>
                </a:cubicBezTo>
                <a:cubicBezTo>
                  <a:pt x="100101" y="126206"/>
                  <a:pt x="108600" y="122685"/>
                  <a:pt x="115642" y="115642"/>
                </a:cubicBezTo>
                <a:cubicBezTo>
                  <a:pt x="122685" y="108599"/>
                  <a:pt x="126206" y="100101"/>
                  <a:pt x="126206" y="90147"/>
                </a:cubicBezTo>
                <a:cubicBezTo>
                  <a:pt x="126206" y="80194"/>
                  <a:pt x="122685" y="71695"/>
                  <a:pt x="115642" y="64652"/>
                </a:cubicBezTo>
                <a:cubicBezTo>
                  <a:pt x="108600" y="57610"/>
                  <a:pt x="100101" y="54088"/>
                  <a:pt x="90147" y="54088"/>
                </a:cubicBezTo>
                <a:close/>
                <a:moveTo>
                  <a:pt x="198325" y="0"/>
                </a:moveTo>
                <a:lnTo>
                  <a:pt x="261428" y="0"/>
                </a:lnTo>
                <a:cubicBezTo>
                  <a:pt x="271381" y="0"/>
                  <a:pt x="282368" y="2488"/>
                  <a:pt x="294387" y="7465"/>
                </a:cubicBezTo>
                <a:cubicBezTo>
                  <a:pt x="306407" y="12442"/>
                  <a:pt x="315985" y="18499"/>
                  <a:pt x="323122" y="25636"/>
                </a:cubicBezTo>
                <a:lnTo>
                  <a:pt x="524545" y="226777"/>
                </a:lnTo>
                <a:cubicBezTo>
                  <a:pt x="531494" y="234101"/>
                  <a:pt x="534968" y="242647"/>
                  <a:pt x="534968" y="252412"/>
                </a:cubicBezTo>
                <a:cubicBezTo>
                  <a:pt x="534968" y="262366"/>
                  <a:pt x="531494" y="270818"/>
                  <a:pt x="524545" y="277766"/>
                </a:cubicBezTo>
                <a:lnTo>
                  <a:pt x="386225" y="416368"/>
                </a:lnTo>
                <a:cubicBezTo>
                  <a:pt x="378901" y="423317"/>
                  <a:pt x="370355" y="426791"/>
                  <a:pt x="360590" y="426791"/>
                </a:cubicBezTo>
                <a:cubicBezTo>
                  <a:pt x="353828" y="426791"/>
                  <a:pt x="348287" y="425477"/>
                  <a:pt x="343969" y="422847"/>
                </a:cubicBezTo>
                <a:cubicBezTo>
                  <a:pt x="339649" y="420218"/>
                  <a:pt x="334672" y="415992"/>
                  <a:pt x="329038" y="410170"/>
                </a:cubicBezTo>
                <a:lnTo>
                  <a:pt x="461442" y="277766"/>
                </a:lnTo>
                <a:cubicBezTo>
                  <a:pt x="468391" y="270818"/>
                  <a:pt x="471865" y="262366"/>
                  <a:pt x="471865" y="252412"/>
                </a:cubicBezTo>
                <a:cubicBezTo>
                  <a:pt x="471865" y="242647"/>
                  <a:pt x="468391" y="234101"/>
                  <a:pt x="461442" y="226777"/>
                </a:cubicBezTo>
                <a:lnTo>
                  <a:pt x="260019" y="25636"/>
                </a:lnTo>
                <a:cubicBezTo>
                  <a:pt x="252882" y="18499"/>
                  <a:pt x="243304" y="12442"/>
                  <a:pt x="231284" y="7465"/>
                </a:cubicBezTo>
                <a:cubicBezTo>
                  <a:pt x="219265" y="2488"/>
                  <a:pt x="208277" y="0"/>
                  <a:pt x="198325" y="0"/>
                </a:cubicBezTo>
                <a:close/>
                <a:moveTo>
                  <a:pt x="36059" y="0"/>
                </a:moveTo>
                <a:lnTo>
                  <a:pt x="153251" y="0"/>
                </a:lnTo>
                <a:cubicBezTo>
                  <a:pt x="163204" y="0"/>
                  <a:pt x="174191" y="2488"/>
                  <a:pt x="186211" y="7465"/>
                </a:cubicBezTo>
                <a:cubicBezTo>
                  <a:pt x="198230" y="12442"/>
                  <a:pt x="207808" y="18499"/>
                  <a:pt x="214945" y="25636"/>
                </a:cubicBezTo>
                <a:lnTo>
                  <a:pt x="416368" y="226777"/>
                </a:lnTo>
                <a:cubicBezTo>
                  <a:pt x="423317" y="234101"/>
                  <a:pt x="426791" y="242647"/>
                  <a:pt x="426791" y="252412"/>
                </a:cubicBezTo>
                <a:cubicBezTo>
                  <a:pt x="426791" y="262366"/>
                  <a:pt x="423317" y="270818"/>
                  <a:pt x="416368" y="277766"/>
                </a:cubicBezTo>
                <a:lnTo>
                  <a:pt x="278048" y="416368"/>
                </a:lnTo>
                <a:cubicBezTo>
                  <a:pt x="270724" y="423317"/>
                  <a:pt x="262178" y="426791"/>
                  <a:pt x="252413" y="426791"/>
                </a:cubicBezTo>
                <a:cubicBezTo>
                  <a:pt x="242458" y="426791"/>
                  <a:pt x="234007" y="423317"/>
                  <a:pt x="227059" y="416368"/>
                </a:cubicBezTo>
                <a:lnTo>
                  <a:pt x="25636" y="214663"/>
                </a:lnTo>
                <a:cubicBezTo>
                  <a:pt x="18499" y="207714"/>
                  <a:pt x="12442" y="198230"/>
                  <a:pt x="7465" y="186210"/>
                </a:cubicBezTo>
                <a:cubicBezTo>
                  <a:pt x="2488" y="174191"/>
                  <a:pt x="0" y="163204"/>
                  <a:pt x="0" y="153250"/>
                </a:cubicBezTo>
                <a:lnTo>
                  <a:pt x="0" y="36059"/>
                </a:lnTo>
                <a:cubicBezTo>
                  <a:pt x="0" y="26293"/>
                  <a:pt x="3568" y="17842"/>
                  <a:pt x="10705" y="10705"/>
                </a:cubicBezTo>
                <a:cubicBezTo>
                  <a:pt x="17841" y="3568"/>
                  <a:pt x="26293" y="0"/>
                  <a:pt x="360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Freeform 452">
            <a:extLst>
              <a:ext uri="{FF2B5EF4-FFF2-40B4-BE49-F238E27FC236}">
                <a16:creationId xmlns:a16="http://schemas.microsoft.com/office/drawing/2014/main" id="{A7659145-44FD-41C5-A548-4B83FDDD278B}"/>
              </a:ext>
            </a:extLst>
          </p:cNvPr>
          <p:cNvSpPr/>
          <p:nvPr/>
        </p:nvSpPr>
        <p:spPr>
          <a:xfrm>
            <a:off x="111734" y="1576021"/>
            <a:ext cx="575525" cy="575230"/>
          </a:xfrm>
          <a:custGeom>
            <a:avLst/>
            <a:gdLst/>
            <a:ahLst/>
            <a:cxnLst/>
            <a:rect l="l" t="t" r="r" b="b"/>
            <a:pathLst>
              <a:path w="432708" h="432707"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185366" y="72118"/>
                </a:moveTo>
                <a:cubicBezTo>
                  <a:pt x="182736" y="72118"/>
                  <a:pt x="180483" y="72869"/>
                  <a:pt x="178605" y="74371"/>
                </a:cubicBezTo>
                <a:cubicBezTo>
                  <a:pt x="176727" y="75498"/>
                  <a:pt x="175788" y="77188"/>
                  <a:pt x="175788" y="79442"/>
                </a:cubicBezTo>
                <a:lnTo>
                  <a:pt x="180577" y="254384"/>
                </a:lnTo>
                <a:cubicBezTo>
                  <a:pt x="180577" y="256262"/>
                  <a:pt x="181516" y="257906"/>
                  <a:pt x="183394" y="259314"/>
                </a:cubicBezTo>
                <a:cubicBezTo>
                  <a:pt x="185272" y="260723"/>
                  <a:pt x="187525" y="261427"/>
                  <a:pt x="190155" y="261427"/>
                </a:cubicBezTo>
                <a:lnTo>
                  <a:pt x="242271" y="261427"/>
                </a:lnTo>
                <a:cubicBezTo>
                  <a:pt x="244901" y="261427"/>
                  <a:pt x="247107" y="260723"/>
                  <a:pt x="248891" y="259314"/>
                </a:cubicBezTo>
                <a:cubicBezTo>
                  <a:pt x="250676" y="257906"/>
                  <a:pt x="251662" y="256262"/>
                  <a:pt x="251849" y="254384"/>
                </a:cubicBezTo>
                <a:lnTo>
                  <a:pt x="256920" y="79442"/>
                </a:lnTo>
                <a:cubicBezTo>
                  <a:pt x="256920" y="77188"/>
                  <a:pt x="255981" y="75498"/>
                  <a:pt x="254103" y="74371"/>
                </a:cubicBezTo>
                <a:cubicBezTo>
                  <a:pt x="252225" y="72869"/>
                  <a:pt x="249971" y="72118"/>
                  <a:pt x="247342" y="72118"/>
                </a:cubicBezTo>
                <a:lnTo>
                  <a:pt x="185366" y="72118"/>
                </a:lnTo>
                <a:close/>
                <a:moveTo>
                  <a:pt x="189591" y="288471"/>
                </a:moveTo>
                <a:cubicBezTo>
                  <a:pt x="187150" y="288471"/>
                  <a:pt x="184990" y="289410"/>
                  <a:pt x="183112" y="291288"/>
                </a:cubicBezTo>
                <a:cubicBezTo>
                  <a:pt x="181234" y="293167"/>
                  <a:pt x="180295" y="295326"/>
                  <a:pt x="180295" y="297768"/>
                </a:cubicBezTo>
                <a:lnTo>
                  <a:pt x="180295" y="351293"/>
                </a:lnTo>
                <a:cubicBezTo>
                  <a:pt x="180295" y="353734"/>
                  <a:pt x="181234" y="355894"/>
                  <a:pt x="183112" y="357772"/>
                </a:cubicBezTo>
                <a:cubicBezTo>
                  <a:pt x="184990" y="359650"/>
                  <a:pt x="187150" y="360589"/>
                  <a:pt x="189591" y="360589"/>
                </a:cubicBezTo>
                <a:lnTo>
                  <a:pt x="243680" y="360589"/>
                </a:lnTo>
                <a:cubicBezTo>
                  <a:pt x="246121" y="360589"/>
                  <a:pt x="248187" y="359697"/>
                  <a:pt x="249877" y="357913"/>
                </a:cubicBezTo>
                <a:cubicBezTo>
                  <a:pt x="251568" y="356129"/>
                  <a:pt x="252413" y="353922"/>
                  <a:pt x="252413" y="351293"/>
                </a:cubicBezTo>
                <a:lnTo>
                  <a:pt x="252413" y="297768"/>
                </a:lnTo>
                <a:cubicBezTo>
                  <a:pt x="252413" y="295139"/>
                  <a:pt x="251568" y="292932"/>
                  <a:pt x="249877" y="291147"/>
                </a:cubicBezTo>
                <a:cubicBezTo>
                  <a:pt x="248187" y="289363"/>
                  <a:pt x="246121" y="288471"/>
                  <a:pt x="243680" y="288471"/>
                </a:cubicBezTo>
                <a:lnTo>
                  <a:pt x="189591" y="288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5805EEFB-AE3F-4B65-A008-EBC09A44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27" y="184071"/>
            <a:ext cx="10546080" cy="739056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ПРАКТИКИ ФИЗИЧЕСКОГО ВОСПИТАНИЯ </a:t>
            </a:r>
            <a:endParaRPr lang="en-US" sz="3200" dirty="0"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4E9439-41A9-405B-8443-26F0766E6998}"/>
              </a:ext>
            </a:extLst>
          </p:cNvPr>
          <p:cNvSpPr txBox="1"/>
          <p:nvPr/>
        </p:nvSpPr>
        <p:spPr>
          <a:xfrm>
            <a:off x="2239014" y="5804430"/>
            <a:ext cx="3085334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Школьные соревнования и конкурсы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CD7B91-692A-4631-AB85-04A74DD32315}"/>
              </a:ext>
            </a:extLst>
          </p:cNvPr>
          <p:cNvSpPr txBox="1"/>
          <p:nvPr/>
        </p:nvSpPr>
        <p:spPr>
          <a:xfrm>
            <a:off x="6117594" y="5644280"/>
            <a:ext cx="2676477" cy="1015663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useo Sans Cyrl 100" panose="02000000000000000000" pitchFamily="50" charset="-52"/>
              </a:rPr>
              <a:t>Школьные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 </a:t>
            </a: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спортивные </a:t>
            </a:r>
            <a:endParaRPr kumimoji="0" lang="ru-RU" sz="2000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клубы 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D94F668-B780-4ED6-B887-9D88214F7C31}"/>
              </a:ext>
            </a:extLst>
          </p:cNvPr>
          <p:cNvSpPr txBox="1"/>
          <p:nvPr/>
        </p:nvSpPr>
        <p:spPr>
          <a:xfrm>
            <a:off x="9178113" y="5798168"/>
            <a:ext cx="2676476" cy="707886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useo Sans Cyrl 100" panose="02000000000000000000" pitchFamily="50" charset="-52"/>
                <a:sym typeface="Arial"/>
              </a:rPr>
              <a:t>Профильные (спортивные) классы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useo Sans Cyrl 100" panose="02000000000000000000" pitchFamily="50" charset="-52"/>
              <a:sym typeface="Arial"/>
            </a:endParaRPr>
          </a:p>
        </p:txBody>
      </p:sp>
      <p:sp>
        <p:nvSpPr>
          <p:cNvPr id="45" name="Freeform 299">
            <a:extLst>
              <a:ext uri="{FF2B5EF4-FFF2-40B4-BE49-F238E27FC236}">
                <a16:creationId xmlns:a16="http://schemas.microsoft.com/office/drawing/2014/main" id="{39FD9641-AD12-4B5C-89A4-8A693EE72454}"/>
              </a:ext>
            </a:extLst>
          </p:cNvPr>
          <p:cNvSpPr/>
          <p:nvPr/>
        </p:nvSpPr>
        <p:spPr>
          <a:xfrm>
            <a:off x="5524285" y="5874692"/>
            <a:ext cx="527562" cy="575232"/>
          </a:xfrm>
          <a:custGeom>
            <a:avLst/>
            <a:gdLst>
              <a:gd name="connsiteX0" fmla="*/ 73103 w 297485"/>
              <a:gd name="connsiteY0" fmla="*/ 148745 h 324532"/>
              <a:gd name="connsiteX1" fmla="*/ 81977 w 297485"/>
              <a:gd name="connsiteY1" fmla="*/ 153288 h 324532"/>
              <a:gd name="connsiteX2" fmla="*/ 97718 w 297485"/>
              <a:gd name="connsiteY2" fmla="*/ 163429 h 324532"/>
              <a:gd name="connsiteX3" fmla="*/ 120536 w 297485"/>
              <a:gd name="connsiteY3" fmla="*/ 173571 h 324532"/>
              <a:gd name="connsiteX4" fmla="*/ 148743 w 297485"/>
              <a:gd name="connsiteY4" fmla="*/ 178114 h 324532"/>
              <a:gd name="connsiteX5" fmla="*/ 176949 w 297485"/>
              <a:gd name="connsiteY5" fmla="*/ 173571 h 324532"/>
              <a:gd name="connsiteX6" fmla="*/ 199768 w 297485"/>
              <a:gd name="connsiteY6" fmla="*/ 163429 h 324532"/>
              <a:gd name="connsiteX7" fmla="*/ 215508 w 297485"/>
              <a:gd name="connsiteY7" fmla="*/ 153288 h 324532"/>
              <a:gd name="connsiteX8" fmla="*/ 224382 w 297485"/>
              <a:gd name="connsiteY8" fmla="*/ 148745 h 324532"/>
              <a:gd name="connsiteX9" fmla="*/ 247940 w 297485"/>
              <a:gd name="connsiteY9" fmla="*/ 152971 h 324532"/>
              <a:gd name="connsiteX10" fmla="*/ 266005 w 297485"/>
              <a:gd name="connsiteY10" fmla="*/ 164275 h 324532"/>
              <a:gd name="connsiteX11" fmla="*/ 279104 w 297485"/>
              <a:gd name="connsiteY11" fmla="*/ 181388 h 324532"/>
              <a:gd name="connsiteX12" fmla="*/ 288189 w 297485"/>
              <a:gd name="connsiteY12" fmla="*/ 201988 h 324532"/>
              <a:gd name="connsiteX13" fmla="*/ 293788 w 297485"/>
              <a:gd name="connsiteY13" fmla="*/ 224913 h 324532"/>
              <a:gd name="connsiteX14" fmla="*/ 296746 w 297485"/>
              <a:gd name="connsiteY14" fmla="*/ 247942 h 324532"/>
              <a:gd name="connsiteX15" fmla="*/ 297485 w 297485"/>
              <a:gd name="connsiteY15" fmla="*/ 269810 h 324532"/>
              <a:gd name="connsiteX16" fmla="*/ 282061 w 297485"/>
              <a:gd name="connsiteY16" fmla="*/ 309848 h 324532"/>
              <a:gd name="connsiteX17" fmla="*/ 241073 w 297485"/>
              <a:gd name="connsiteY17" fmla="*/ 324532 h 324532"/>
              <a:gd name="connsiteX18" fmla="*/ 56412 w 297485"/>
              <a:gd name="connsiteY18" fmla="*/ 324532 h 324532"/>
              <a:gd name="connsiteX19" fmla="*/ 15423 w 297485"/>
              <a:gd name="connsiteY19" fmla="*/ 309848 h 324532"/>
              <a:gd name="connsiteX20" fmla="*/ 0 w 297485"/>
              <a:gd name="connsiteY20" fmla="*/ 269810 h 324532"/>
              <a:gd name="connsiteX21" fmla="*/ 740 w 297485"/>
              <a:gd name="connsiteY21" fmla="*/ 247942 h 324532"/>
              <a:gd name="connsiteX22" fmla="*/ 3698 w 297485"/>
              <a:gd name="connsiteY22" fmla="*/ 224913 h 324532"/>
              <a:gd name="connsiteX23" fmla="*/ 9296 w 297485"/>
              <a:gd name="connsiteY23" fmla="*/ 201988 h 324532"/>
              <a:gd name="connsiteX24" fmla="*/ 18382 w 297485"/>
              <a:gd name="connsiteY24" fmla="*/ 181388 h 324532"/>
              <a:gd name="connsiteX25" fmla="*/ 31481 w 297485"/>
              <a:gd name="connsiteY25" fmla="*/ 164275 h 324532"/>
              <a:gd name="connsiteX26" fmla="*/ 49546 w 297485"/>
              <a:gd name="connsiteY26" fmla="*/ 152971 h 324532"/>
              <a:gd name="connsiteX27" fmla="*/ 73103 w 297485"/>
              <a:gd name="connsiteY27" fmla="*/ 148745 h 324532"/>
              <a:gd name="connsiteX28" fmla="*/ 148743 w 297485"/>
              <a:gd name="connsiteY28" fmla="*/ 0 h 324532"/>
              <a:gd name="connsiteX29" fmla="*/ 206106 w 297485"/>
              <a:gd name="connsiteY29" fmla="*/ 23770 h 324532"/>
              <a:gd name="connsiteX30" fmla="*/ 229875 w 297485"/>
              <a:gd name="connsiteY30" fmla="*/ 81133 h 324532"/>
              <a:gd name="connsiteX31" fmla="*/ 206106 w 297485"/>
              <a:gd name="connsiteY31" fmla="*/ 138496 h 324532"/>
              <a:gd name="connsiteX32" fmla="*/ 148743 w 297485"/>
              <a:gd name="connsiteY32" fmla="*/ 162266 h 324532"/>
              <a:gd name="connsiteX33" fmla="*/ 91379 w 297485"/>
              <a:gd name="connsiteY33" fmla="*/ 138496 h 324532"/>
              <a:gd name="connsiteX34" fmla="*/ 67610 w 297485"/>
              <a:gd name="connsiteY34" fmla="*/ 81133 h 324532"/>
              <a:gd name="connsiteX35" fmla="*/ 91379 w 297485"/>
              <a:gd name="connsiteY35" fmla="*/ 23770 h 324532"/>
              <a:gd name="connsiteX36" fmla="*/ 148743 w 297485"/>
              <a:gd name="connsiteY36" fmla="*/ 0 h 32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7485" h="324532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Freeform 386">
            <a:extLst>
              <a:ext uri="{FF2B5EF4-FFF2-40B4-BE49-F238E27FC236}">
                <a16:creationId xmlns:a16="http://schemas.microsoft.com/office/drawing/2014/main" id="{7FD9B0DC-8329-4E7A-86FC-E8D1F9C53D96}"/>
              </a:ext>
            </a:extLst>
          </p:cNvPr>
          <p:cNvSpPr/>
          <p:nvPr/>
        </p:nvSpPr>
        <p:spPr>
          <a:xfrm>
            <a:off x="8341857" y="5914777"/>
            <a:ext cx="711536" cy="567365"/>
          </a:xfrm>
          <a:custGeom>
            <a:avLst/>
            <a:gdLst>
              <a:gd name="connsiteX0" fmla="*/ 90147 w 534968"/>
              <a:gd name="connsiteY0" fmla="*/ 54088 h 426791"/>
              <a:gd name="connsiteX1" fmla="*/ 64652 w 534968"/>
              <a:gd name="connsiteY1" fmla="*/ 64652 h 426791"/>
              <a:gd name="connsiteX2" fmla="*/ 54089 w 534968"/>
              <a:gd name="connsiteY2" fmla="*/ 90147 h 426791"/>
              <a:gd name="connsiteX3" fmla="*/ 64652 w 534968"/>
              <a:gd name="connsiteY3" fmla="*/ 115642 h 426791"/>
              <a:gd name="connsiteX4" fmla="*/ 90147 w 534968"/>
              <a:gd name="connsiteY4" fmla="*/ 126206 h 426791"/>
              <a:gd name="connsiteX5" fmla="*/ 115642 w 534968"/>
              <a:gd name="connsiteY5" fmla="*/ 115642 h 426791"/>
              <a:gd name="connsiteX6" fmla="*/ 126206 w 534968"/>
              <a:gd name="connsiteY6" fmla="*/ 90147 h 426791"/>
              <a:gd name="connsiteX7" fmla="*/ 115642 w 534968"/>
              <a:gd name="connsiteY7" fmla="*/ 64652 h 426791"/>
              <a:gd name="connsiteX8" fmla="*/ 90147 w 534968"/>
              <a:gd name="connsiteY8" fmla="*/ 54088 h 426791"/>
              <a:gd name="connsiteX9" fmla="*/ 198325 w 534968"/>
              <a:gd name="connsiteY9" fmla="*/ 0 h 426791"/>
              <a:gd name="connsiteX10" fmla="*/ 261428 w 534968"/>
              <a:gd name="connsiteY10" fmla="*/ 0 h 426791"/>
              <a:gd name="connsiteX11" fmla="*/ 294387 w 534968"/>
              <a:gd name="connsiteY11" fmla="*/ 7465 h 426791"/>
              <a:gd name="connsiteX12" fmla="*/ 323122 w 534968"/>
              <a:gd name="connsiteY12" fmla="*/ 25636 h 426791"/>
              <a:gd name="connsiteX13" fmla="*/ 524545 w 534968"/>
              <a:gd name="connsiteY13" fmla="*/ 226777 h 426791"/>
              <a:gd name="connsiteX14" fmla="*/ 534968 w 534968"/>
              <a:gd name="connsiteY14" fmla="*/ 252412 h 426791"/>
              <a:gd name="connsiteX15" fmla="*/ 524545 w 534968"/>
              <a:gd name="connsiteY15" fmla="*/ 277766 h 426791"/>
              <a:gd name="connsiteX16" fmla="*/ 386225 w 534968"/>
              <a:gd name="connsiteY16" fmla="*/ 416368 h 426791"/>
              <a:gd name="connsiteX17" fmla="*/ 360590 w 534968"/>
              <a:gd name="connsiteY17" fmla="*/ 426791 h 426791"/>
              <a:gd name="connsiteX18" fmla="*/ 343969 w 534968"/>
              <a:gd name="connsiteY18" fmla="*/ 422847 h 426791"/>
              <a:gd name="connsiteX19" fmla="*/ 329038 w 534968"/>
              <a:gd name="connsiteY19" fmla="*/ 410170 h 426791"/>
              <a:gd name="connsiteX20" fmla="*/ 461442 w 534968"/>
              <a:gd name="connsiteY20" fmla="*/ 277766 h 426791"/>
              <a:gd name="connsiteX21" fmla="*/ 471865 w 534968"/>
              <a:gd name="connsiteY21" fmla="*/ 252412 h 426791"/>
              <a:gd name="connsiteX22" fmla="*/ 461442 w 534968"/>
              <a:gd name="connsiteY22" fmla="*/ 226777 h 426791"/>
              <a:gd name="connsiteX23" fmla="*/ 260019 w 534968"/>
              <a:gd name="connsiteY23" fmla="*/ 25636 h 426791"/>
              <a:gd name="connsiteX24" fmla="*/ 231284 w 534968"/>
              <a:gd name="connsiteY24" fmla="*/ 7465 h 426791"/>
              <a:gd name="connsiteX25" fmla="*/ 198325 w 534968"/>
              <a:gd name="connsiteY25" fmla="*/ 0 h 426791"/>
              <a:gd name="connsiteX26" fmla="*/ 36059 w 534968"/>
              <a:gd name="connsiteY26" fmla="*/ 0 h 426791"/>
              <a:gd name="connsiteX27" fmla="*/ 153251 w 534968"/>
              <a:gd name="connsiteY27" fmla="*/ 0 h 426791"/>
              <a:gd name="connsiteX28" fmla="*/ 186211 w 534968"/>
              <a:gd name="connsiteY28" fmla="*/ 7465 h 426791"/>
              <a:gd name="connsiteX29" fmla="*/ 214945 w 534968"/>
              <a:gd name="connsiteY29" fmla="*/ 25636 h 426791"/>
              <a:gd name="connsiteX30" fmla="*/ 416368 w 534968"/>
              <a:gd name="connsiteY30" fmla="*/ 226777 h 426791"/>
              <a:gd name="connsiteX31" fmla="*/ 426791 w 534968"/>
              <a:gd name="connsiteY31" fmla="*/ 252412 h 426791"/>
              <a:gd name="connsiteX32" fmla="*/ 416368 w 534968"/>
              <a:gd name="connsiteY32" fmla="*/ 277766 h 426791"/>
              <a:gd name="connsiteX33" fmla="*/ 278048 w 534968"/>
              <a:gd name="connsiteY33" fmla="*/ 416368 h 426791"/>
              <a:gd name="connsiteX34" fmla="*/ 252413 w 534968"/>
              <a:gd name="connsiteY34" fmla="*/ 426791 h 426791"/>
              <a:gd name="connsiteX35" fmla="*/ 227059 w 534968"/>
              <a:gd name="connsiteY35" fmla="*/ 416368 h 426791"/>
              <a:gd name="connsiteX36" fmla="*/ 25636 w 534968"/>
              <a:gd name="connsiteY36" fmla="*/ 214663 h 426791"/>
              <a:gd name="connsiteX37" fmla="*/ 7465 w 534968"/>
              <a:gd name="connsiteY37" fmla="*/ 186210 h 426791"/>
              <a:gd name="connsiteX38" fmla="*/ 0 w 534968"/>
              <a:gd name="connsiteY38" fmla="*/ 153250 h 426791"/>
              <a:gd name="connsiteX39" fmla="*/ 0 w 534968"/>
              <a:gd name="connsiteY39" fmla="*/ 36059 h 426791"/>
              <a:gd name="connsiteX40" fmla="*/ 10705 w 534968"/>
              <a:gd name="connsiteY40" fmla="*/ 10705 h 426791"/>
              <a:gd name="connsiteX41" fmla="*/ 36059 w 534968"/>
              <a:gd name="connsiteY41" fmla="*/ 0 h 426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34968" h="426791">
                <a:moveTo>
                  <a:pt x="90147" y="54088"/>
                </a:moveTo>
                <a:cubicBezTo>
                  <a:pt x="80193" y="54088"/>
                  <a:pt x="71696" y="57610"/>
                  <a:pt x="64652" y="64652"/>
                </a:cubicBezTo>
                <a:cubicBezTo>
                  <a:pt x="57610" y="71695"/>
                  <a:pt x="54089" y="80194"/>
                  <a:pt x="54089" y="90147"/>
                </a:cubicBezTo>
                <a:cubicBezTo>
                  <a:pt x="54089" y="100101"/>
                  <a:pt x="57610" y="108599"/>
                  <a:pt x="64652" y="115642"/>
                </a:cubicBezTo>
                <a:cubicBezTo>
                  <a:pt x="71696" y="122685"/>
                  <a:pt x="80193" y="126206"/>
                  <a:pt x="90147" y="126206"/>
                </a:cubicBezTo>
                <a:cubicBezTo>
                  <a:pt x="100101" y="126206"/>
                  <a:pt x="108600" y="122685"/>
                  <a:pt x="115642" y="115642"/>
                </a:cubicBezTo>
                <a:cubicBezTo>
                  <a:pt x="122685" y="108599"/>
                  <a:pt x="126206" y="100101"/>
                  <a:pt x="126206" y="90147"/>
                </a:cubicBezTo>
                <a:cubicBezTo>
                  <a:pt x="126206" y="80194"/>
                  <a:pt x="122685" y="71695"/>
                  <a:pt x="115642" y="64652"/>
                </a:cubicBezTo>
                <a:cubicBezTo>
                  <a:pt x="108600" y="57610"/>
                  <a:pt x="100101" y="54088"/>
                  <a:pt x="90147" y="54088"/>
                </a:cubicBezTo>
                <a:close/>
                <a:moveTo>
                  <a:pt x="198325" y="0"/>
                </a:moveTo>
                <a:lnTo>
                  <a:pt x="261428" y="0"/>
                </a:lnTo>
                <a:cubicBezTo>
                  <a:pt x="271381" y="0"/>
                  <a:pt x="282368" y="2488"/>
                  <a:pt x="294387" y="7465"/>
                </a:cubicBezTo>
                <a:cubicBezTo>
                  <a:pt x="306407" y="12442"/>
                  <a:pt x="315985" y="18499"/>
                  <a:pt x="323122" y="25636"/>
                </a:cubicBezTo>
                <a:lnTo>
                  <a:pt x="524545" y="226777"/>
                </a:lnTo>
                <a:cubicBezTo>
                  <a:pt x="531494" y="234101"/>
                  <a:pt x="534968" y="242647"/>
                  <a:pt x="534968" y="252412"/>
                </a:cubicBezTo>
                <a:cubicBezTo>
                  <a:pt x="534968" y="262366"/>
                  <a:pt x="531494" y="270818"/>
                  <a:pt x="524545" y="277766"/>
                </a:cubicBezTo>
                <a:lnTo>
                  <a:pt x="386225" y="416368"/>
                </a:lnTo>
                <a:cubicBezTo>
                  <a:pt x="378901" y="423317"/>
                  <a:pt x="370355" y="426791"/>
                  <a:pt x="360590" y="426791"/>
                </a:cubicBezTo>
                <a:cubicBezTo>
                  <a:pt x="353828" y="426791"/>
                  <a:pt x="348287" y="425477"/>
                  <a:pt x="343969" y="422847"/>
                </a:cubicBezTo>
                <a:cubicBezTo>
                  <a:pt x="339649" y="420218"/>
                  <a:pt x="334672" y="415992"/>
                  <a:pt x="329038" y="410170"/>
                </a:cubicBezTo>
                <a:lnTo>
                  <a:pt x="461442" y="277766"/>
                </a:lnTo>
                <a:cubicBezTo>
                  <a:pt x="468391" y="270818"/>
                  <a:pt x="471865" y="262366"/>
                  <a:pt x="471865" y="252412"/>
                </a:cubicBezTo>
                <a:cubicBezTo>
                  <a:pt x="471865" y="242647"/>
                  <a:pt x="468391" y="234101"/>
                  <a:pt x="461442" y="226777"/>
                </a:cubicBezTo>
                <a:lnTo>
                  <a:pt x="260019" y="25636"/>
                </a:lnTo>
                <a:cubicBezTo>
                  <a:pt x="252882" y="18499"/>
                  <a:pt x="243304" y="12442"/>
                  <a:pt x="231284" y="7465"/>
                </a:cubicBezTo>
                <a:cubicBezTo>
                  <a:pt x="219265" y="2488"/>
                  <a:pt x="208277" y="0"/>
                  <a:pt x="198325" y="0"/>
                </a:cubicBezTo>
                <a:close/>
                <a:moveTo>
                  <a:pt x="36059" y="0"/>
                </a:moveTo>
                <a:lnTo>
                  <a:pt x="153251" y="0"/>
                </a:lnTo>
                <a:cubicBezTo>
                  <a:pt x="163204" y="0"/>
                  <a:pt x="174191" y="2488"/>
                  <a:pt x="186211" y="7465"/>
                </a:cubicBezTo>
                <a:cubicBezTo>
                  <a:pt x="198230" y="12442"/>
                  <a:pt x="207808" y="18499"/>
                  <a:pt x="214945" y="25636"/>
                </a:cubicBezTo>
                <a:lnTo>
                  <a:pt x="416368" y="226777"/>
                </a:lnTo>
                <a:cubicBezTo>
                  <a:pt x="423317" y="234101"/>
                  <a:pt x="426791" y="242647"/>
                  <a:pt x="426791" y="252412"/>
                </a:cubicBezTo>
                <a:cubicBezTo>
                  <a:pt x="426791" y="262366"/>
                  <a:pt x="423317" y="270818"/>
                  <a:pt x="416368" y="277766"/>
                </a:cubicBezTo>
                <a:lnTo>
                  <a:pt x="278048" y="416368"/>
                </a:lnTo>
                <a:cubicBezTo>
                  <a:pt x="270724" y="423317"/>
                  <a:pt x="262178" y="426791"/>
                  <a:pt x="252413" y="426791"/>
                </a:cubicBezTo>
                <a:cubicBezTo>
                  <a:pt x="242458" y="426791"/>
                  <a:pt x="234007" y="423317"/>
                  <a:pt x="227059" y="416368"/>
                </a:cubicBezTo>
                <a:lnTo>
                  <a:pt x="25636" y="214663"/>
                </a:lnTo>
                <a:cubicBezTo>
                  <a:pt x="18499" y="207714"/>
                  <a:pt x="12442" y="198230"/>
                  <a:pt x="7465" y="186210"/>
                </a:cubicBezTo>
                <a:cubicBezTo>
                  <a:pt x="2488" y="174191"/>
                  <a:pt x="0" y="163204"/>
                  <a:pt x="0" y="153250"/>
                </a:cubicBezTo>
                <a:lnTo>
                  <a:pt x="0" y="36059"/>
                </a:lnTo>
                <a:cubicBezTo>
                  <a:pt x="0" y="26293"/>
                  <a:pt x="3568" y="17842"/>
                  <a:pt x="10705" y="10705"/>
                </a:cubicBezTo>
                <a:cubicBezTo>
                  <a:pt x="17841" y="3568"/>
                  <a:pt x="26293" y="0"/>
                  <a:pt x="360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7" name="Freeform 452">
            <a:extLst>
              <a:ext uri="{FF2B5EF4-FFF2-40B4-BE49-F238E27FC236}">
                <a16:creationId xmlns:a16="http://schemas.microsoft.com/office/drawing/2014/main" id="{3E4E5AF7-4E55-44AC-B2A9-995C87B16918}"/>
              </a:ext>
            </a:extLst>
          </p:cNvPr>
          <p:cNvSpPr/>
          <p:nvPr/>
        </p:nvSpPr>
        <p:spPr>
          <a:xfrm>
            <a:off x="1531432" y="5874692"/>
            <a:ext cx="575525" cy="575230"/>
          </a:xfrm>
          <a:custGeom>
            <a:avLst/>
            <a:gdLst/>
            <a:ahLst/>
            <a:cxnLst/>
            <a:rect l="l" t="t" r="r" b="b"/>
            <a:pathLst>
              <a:path w="432708" h="432707"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185366" y="72118"/>
                </a:moveTo>
                <a:cubicBezTo>
                  <a:pt x="182736" y="72118"/>
                  <a:pt x="180483" y="72869"/>
                  <a:pt x="178605" y="74371"/>
                </a:cubicBezTo>
                <a:cubicBezTo>
                  <a:pt x="176727" y="75498"/>
                  <a:pt x="175788" y="77188"/>
                  <a:pt x="175788" y="79442"/>
                </a:cubicBezTo>
                <a:lnTo>
                  <a:pt x="180577" y="254384"/>
                </a:lnTo>
                <a:cubicBezTo>
                  <a:pt x="180577" y="256262"/>
                  <a:pt x="181516" y="257906"/>
                  <a:pt x="183394" y="259314"/>
                </a:cubicBezTo>
                <a:cubicBezTo>
                  <a:pt x="185272" y="260723"/>
                  <a:pt x="187525" y="261427"/>
                  <a:pt x="190155" y="261427"/>
                </a:cubicBezTo>
                <a:lnTo>
                  <a:pt x="242271" y="261427"/>
                </a:lnTo>
                <a:cubicBezTo>
                  <a:pt x="244901" y="261427"/>
                  <a:pt x="247107" y="260723"/>
                  <a:pt x="248891" y="259314"/>
                </a:cubicBezTo>
                <a:cubicBezTo>
                  <a:pt x="250676" y="257906"/>
                  <a:pt x="251662" y="256262"/>
                  <a:pt x="251849" y="254384"/>
                </a:cubicBezTo>
                <a:lnTo>
                  <a:pt x="256920" y="79442"/>
                </a:lnTo>
                <a:cubicBezTo>
                  <a:pt x="256920" y="77188"/>
                  <a:pt x="255981" y="75498"/>
                  <a:pt x="254103" y="74371"/>
                </a:cubicBezTo>
                <a:cubicBezTo>
                  <a:pt x="252225" y="72869"/>
                  <a:pt x="249971" y="72118"/>
                  <a:pt x="247342" y="72118"/>
                </a:cubicBezTo>
                <a:lnTo>
                  <a:pt x="185366" y="72118"/>
                </a:lnTo>
                <a:close/>
                <a:moveTo>
                  <a:pt x="189591" y="288471"/>
                </a:moveTo>
                <a:cubicBezTo>
                  <a:pt x="187150" y="288471"/>
                  <a:pt x="184990" y="289410"/>
                  <a:pt x="183112" y="291288"/>
                </a:cubicBezTo>
                <a:cubicBezTo>
                  <a:pt x="181234" y="293167"/>
                  <a:pt x="180295" y="295326"/>
                  <a:pt x="180295" y="297768"/>
                </a:cubicBezTo>
                <a:lnTo>
                  <a:pt x="180295" y="351293"/>
                </a:lnTo>
                <a:cubicBezTo>
                  <a:pt x="180295" y="353734"/>
                  <a:pt x="181234" y="355894"/>
                  <a:pt x="183112" y="357772"/>
                </a:cubicBezTo>
                <a:cubicBezTo>
                  <a:pt x="184990" y="359650"/>
                  <a:pt x="187150" y="360589"/>
                  <a:pt x="189591" y="360589"/>
                </a:cubicBezTo>
                <a:lnTo>
                  <a:pt x="243680" y="360589"/>
                </a:lnTo>
                <a:cubicBezTo>
                  <a:pt x="246121" y="360589"/>
                  <a:pt x="248187" y="359697"/>
                  <a:pt x="249877" y="357913"/>
                </a:cubicBezTo>
                <a:cubicBezTo>
                  <a:pt x="251568" y="356129"/>
                  <a:pt x="252413" y="353922"/>
                  <a:pt x="252413" y="351293"/>
                </a:cubicBezTo>
                <a:lnTo>
                  <a:pt x="252413" y="297768"/>
                </a:lnTo>
                <a:cubicBezTo>
                  <a:pt x="252413" y="295139"/>
                  <a:pt x="251568" y="292932"/>
                  <a:pt x="249877" y="291147"/>
                </a:cubicBezTo>
                <a:cubicBezTo>
                  <a:pt x="248187" y="289363"/>
                  <a:pt x="246121" y="288471"/>
                  <a:pt x="243680" y="288471"/>
                </a:cubicBezTo>
                <a:lnTo>
                  <a:pt x="189591" y="288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680" y="24956"/>
            <a:ext cx="1346355" cy="1227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5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21053145"/>
              </p:ext>
            </p:extLst>
          </p:nvPr>
        </p:nvGraphicFramePr>
        <p:xfrm>
          <a:off x="422303" y="354654"/>
          <a:ext cx="9524130" cy="1181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5645" y="2289111"/>
            <a:ext cx="109541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От него ждут лучшего 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результата</a:t>
            </a:r>
          </a:p>
          <a:p>
            <a:pPr algn="ctr"/>
            <a:endParaRPr lang="ru-RU" sz="1100" b="1" dirty="0" smtClean="0">
              <a:solidFill>
                <a:schemeClr val="bg1">
                  <a:lumMod val="50000"/>
                </a:schemeClr>
              </a:solidFill>
              <a:latin typeface="Museo Sans Cyrl 300" panose="02000000000000000000" pitchFamily="2" charset="-52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Он 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должен оправдать доверие 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команды</a:t>
            </a:r>
          </a:p>
          <a:p>
            <a:pPr algn="ctr"/>
            <a:endParaRPr lang="ru-RU" sz="1100" b="1" dirty="0" smtClean="0">
              <a:solidFill>
                <a:schemeClr val="bg1">
                  <a:lumMod val="50000"/>
                </a:schemeClr>
              </a:solidFill>
              <a:latin typeface="Museo Sans Cyrl 300" panose="02000000000000000000" pitchFamily="2" charset="-52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Его 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задача - обойти 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конкурентов</a:t>
            </a:r>
          </a:p>
          <a:p>
            <a:pPr algn="ctr"/>
            <a:endParaRPr lang="ru-RU" sz="1600" b="1" dirty="0" smtClean="0">
              <a:solidFill>
                <a:schemeClr val="bg1">
                  <a:lumMod val="50000"/>
                </a:schemeClr>
              </a:solidFill>
              <a:latin typeface="Museo Sans Cyrl 300" panose="02000000000000000000" pitchFamily="2" charset="-52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Ему 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предстоит преодолеть законы природы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…</a:t>
            </a:r>
          </a:p>
          <a:p>
            <a:pPr algn="ctr"/>
            <a:endParaRPr lang="ru-RU" sz="1100" b="1" dirty="0" smtClean="0">
              <a:solidFill>
                <a:schemeClr val="bg1">
                  <a:lumMod val="50000"/>
                </a:schemeClr>
              </a:solidFill>
              <a:latin typeface="Museo Sans Cyrl 300" panose="02000000000000000000" pitchFamily="2" charset="-52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И 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победить даже </a:t>
            </a:r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тогда, когда </a:t>
            </a:r>
            <a:r>
              <a:rPr lang="ru-RU" sz="3200" b="1" dirty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2" charset="-52"/>
              </a:rPr>
              <a:t>в победу никто не верит</a:t>
            </a:r>
            <a:endParaRPr lang="ru-RU" sz="3200" dirty="0">
              <a:solidFill>
                <a:schemeClr val="bg1">
                  <a:lumMod val="50000"/>
                </a:schemeClr>
              </a:solidFill>
              <a:latin typeface="Museo Sans Cyrl 300" panose="02000000000000000000" pitchFamily="2" charset="-52"/>
            </a:endParaRPr>
          </a:p>
        </p:txBody>
      </p:sp>
      <p:pic>
        <p:nvPicPr>
          <p:cNvPr id="7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61038" y="143562"/>
            <a:ext cx="1797765" cy="1603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12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5"/>
          <a:stretch/>
        </p:blipFill>
        <p:spPr>
          <a:xfrm>
            <a:off x="3211313" y="870063"/>
            <a:ext cx="5667353" cy="446883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716662" y="1338810"/>
            <a:ext cx="4192642" cy="83099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ru-RU" sz="2400" b="1" dirty="0" smtClean="0">
                <a:latin typeface="Museo Sans Cyrl 300" panose="02000000000000000000" pitchFamily="2" charset="-52"/>
              </a:rPr>
              <a:t>двигательная активность во внеурочное время</a:t>
            </a:r>
            <a:endParaRPr lang="ru-RU" sz="2400" b="1" dirty="0">
              <a:latin typeface="Museo Sans Cyrl 300" panose="02000000000000000000" pitchFamily="2" charset="-5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52600" y="5187649"/>
            <a:ext cx="4192642" cy="461665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ru-RU" sz="2400" b="1" dirty="0" smtClean="0">
                <a:latin typeface="Museo Sans Cyrl 300" panose="02000000000000000000" pitchFamily="2" charset="-52"/>
              </a:rPr>
              <a:t>физическое совершенство</a:t>
            </a:r>
            <a:endParaRPr lang="ru-RU" sz="2400" b="1" dirty="0">
              <a:latin typeface="Museo Sans Cyrl 300" panose="02000000000000000000" pitchFamily="2" charset="-5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65832" y="1746667"/>
            <a:ext cx="4410441" cy="707886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en-US" sz="2000" b="1" dirty="0" smtClean="0">
                <a:latin typeface="Museo Sans Cyrl 300" panose="02000000000000000000" pitchFamily="2" charset="-52"/>
              </a:rPr>
              <a:t>exergaming </a:t>
            </a:r>
            <a:r>
              <a:rPr lang="ru-RU" sz="2000" b="1" dirty="0" smtClean="0">
                <a:latin typeface="Museo Sans Cyrl 300" panose="02000000000000000000" pitchFamily="2" charset="-52"/>
              </a:rPr>
              <a:t>в физическом воспитании школьников</a:t>
            </a:r>
            <a:endParaRPr lang="ru-RU" sz="2000" b="1" dirty="0">
              <a:latin typeface="Museo Sans Cyrl 300" panose="02000000000000000000" pitchFamily="2" charset="-5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72076" y="4844861"/>
            <a:ext cx="4192642" cy="830997"/>
          </a:xfrm>
          <a:prstGeom prst="rect">
            <a:avLst/>
          </a:prstGeom>
          <a:noFill/>
        </p:spPr>
        <p:txBody>
          <a:bodyPr wrap="square" lIns="0" rtlCol="0" anchor="b">
            <a:spAutoFit/>
          </a:bodyPr>
          <a:lstStyle/>
          <a:p>
            <a:r>
              <a:rPr lang="ru-RU" sz="2400" b="1" dirty="0" smtClean="0">
                <a:latin typeface="Museo Sans Cyrl 300" panose="02000000000000000000" pitchFamily="2" charset="-52"/>
              </a:rPr>
              <a:t>адаптированная физическая культура</a:t>
            </a:r>
            <a:endParaRPr lang="ru-RU" sz="2400" b="1" dirty="0">
              <a:latin typeface="Museo Sans Cyrl 300" panose="02000000000000000000" pitchFamily="2" charset="-52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A3EEA21-5DD4-4101-9A4F-8CE7ABCFF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32" y="292131"/>
            <a:ext cx="9124780" cy="1181736"/>
          </a:xfrm>
        </p:spPr>
        <p:txBody>
          <a:bodyPr anchor="t">
            <a:normAutofit/>
          </a:bodyPr>
          <a:lstStyle/>
          <a:p>
            <a:r>
              <a:rPr lang="ru-RU" sz="2800" dirty="0" smtClean="0">
                <a:solidFill>
                  <a:schemeClr val="bg1">
                    <a:lumMod val="50000"/>
                  </a:schemeClr>
                </a:solidFill>
                <a:latin typeface="Museo Sans Cyrl 300" panose="02000000000000000000" pitchFamily="50" charset="-52"/>
                <a:ea typeface="Tahoma" panose="020B0604030504040204" pitchFamily="34" charset="0"/>
                <a:cs typeface="Tahoma" panose="020B0604030504040204" pitchFamily="34" charset="0"/>
              </a:rPr>
              <a:t>СОЗДАНИЕ МОДУЛЬНЫХ ПРОГРАММ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Museo Sans Cyrl 300" panose="02000000000000000000" pitchFamily="50" charset="-52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6" name="Shape 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8614" y="75988"/>
            <a:ext cx="1662202" cy="153335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Кольцо 37"/>
          <p:cNvSpPr/>
          <p:nvPr/>
        </p:nvSpPr>
        <p:spPr>
          <a:xfrm>
            <a:off x="2779434" y="783398"/>
            <a:ext cx="6259740" cy="6060418"/>
          </a:xfrm>
          <a:prstGeom prst="donut">
            <a:avLst>
              <a:gd name="adj" fmla="val 3240"/>
            </a:avLst>
          </a:prstGeom>
          <a:solidFill>
            <a:srgbClr val="FF00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34" l="0" r="100000">
                        <a14:foregroundMark x1="5636" y1="32329" x2="5636" y2="32329"/>
                        <a14:foregroundMark x1="4909" y1="30137" x2="4909" y2="30137"/>
                        <a14:foregroundMark x1="3455" y1="22192" x2="3455" y2="22192"/>
                        <a14:foregroundMark x1="1818" y1="23562" x2="1818" y2="23562"/>
                        <a14:foregroundMark x1="2727" y1="29315" x2="2727" y2="29315"/>
                        <a14:foregroundMark x1="42545" y1="35342" x2="42545" y2="35342"/>
                        <a14:foregroundMark x1="44909" y1="27397" x2="44909" y2="27397"/>
                        <a14:foregroundMark x1="47273" y1="27123" x2="47273" y2="27123"/>
                        <a14:foregroundMark x1="48000" y1="29589" x2="48000" y2="29589"/>
                        <a14:foregroundMark x1="68909" y1="29589" x2="68909" y2="29589"/>
                        <a14:foregroundMark x1="65818" y1="14247" x2="65818" y2="14247"/>
                        <a14:foregroundMark x1="70909" y1="7123" x2="70909" y2="7123"/>
                        <a14:foregroundMark x1="86727" y1="6575" x2="86727" y2="6575"/>
                        <a14:foregroundMark x1="83091" y1="21918" x2="83091" y2="21918"/>
                        <a14:foregroundMark x1="82364" y1="30411" x2="82364" y2="30411"/>
                        <a14:foregroundMark x1="64364" y1="41370" x2="64364" y2="41370"/>
                        <a14:foregroundMark x1="59636" y1="30411" x2="59636" y2="30411"/>
                        <a14:foregroundMark x1="57273" y1="31233" x2="57273" y2="31233"/>
                        <a14:foregroundMark x1="57273" y1="33973" x2="57273" y2="33973"/>
                        <a14:foregroundMark x1="96364" y1="32877" x2="96364" y2="32877"/>
                        <a14:foregroundMark x1="98000" y1="34521" x2="98000" y2="34521"/>
                        <a14:foregroundMark x1="98909" y1="36712" x2="98909" y2="36712"/>
                        <a14:foregroundMark x1="93273" y1="43562" x2="93273" y2="43562"/>
                        <a14:foregroundMark x1="82000" y1="55068" x2="82000" y2="55068"/>
                        <a14:foregroundMark x1="80727" y1="56164" x2="80727" y2="56164"/>
                        <a14:foregroundMark x1="80727" y1="59452" x2="80727" y2="59452"/>
                        <a14:foregroundMark x1="79818" y1="38904" x2="79818" y2="38904"/>
                        <a14:foregroundMark x1="83636" y1="38356" x2="83636" y2="38356"/>
                        <a14:foregroundMark x1="85818" y1="65753" x2="85818" y2="65753"/>
                        <a14:foregroundMark x1="69091" y1="74795" x2="69091" y2="74795"/>
                        <a14:foregroundMark x1="71273" y1="77260" x2="71273" y2="77260"/>
                        <a14:foregroundMark x1="69455" y1="38904" x2="69455" y2="38904"/>
                        <a14:foregroundMark x1="76909" y1="95890" x2="76909" y2="95890"/>
                        <a14:foregroundMark x1="82000" y1="94247" x2="82000" y2="9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37" y="3302594"/>
            <a:ext cx="2081118" cy="13811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534" l="0" r="100000">
                        <a14:foregroundMark x1="5636" y1="32329" x2="5636" y2="32329"/>
                        <a14:foregroundMark x1="4909" y1="30137" x2="4909" y2="30137"/>
                        <a14:foregroundMark x1="3455" y1="22192" x2="3455" y2="22192"/>
                        <a14:foregroundMark x1="1818" y1="23562" x2="1818" y2="23562"/>
                        <a14:foregroundMark x1="2727" y1="29315" x2="2727" y2="29315"/>
                        <a14:foregroundMark x1="42545" y1="35342" x2="42545" y2="35342"/>
                        <a14:foregroundMark x1="44909" y1="27397" x2="44909" y2="27397"/>
                        <a14:foregroundMark x1="47273" y1="27123" x2="47273" y2="27123"/>
                        <a14:foregroundMark x1="48000" y1="29589" x2="48000" y2="29589"/>
                        <a14:foregroundMark x1="68909" y1="29589" x2="68909" y2="29589"/>
                        <a14:foregroundMark x1="65818" y1="14247" x2="65818" y2="14247"/>
                        <a14:foregroundMark x1="70909" y1="7123" x2="70909" y2="7123"/>
                        <a14:foregroundMark x1="86727" y1="6575" x2="86727" y2="6575"/>
                        <a14:foregroundMark x1="83091" y1="21918" x2="83091" y2="21918"/>
                        <a14:foregroundMark x1="82364" y1="30411" x2="82364" y2="30411"/>
                        <a14:foregroundMark x1="64364" y1="41370" x2="64364" y2="41370"/>
                        <a14:foregroundMark x1="59636" y1="30411" x2="59636" y2="30411"/>
                        <a14:foregroundMark x1="57273" y1="31233" x2="57273" y2="31233"/>
                        <a14:foregroundMark x1="57273" y1="33973" x2="57273" y2="33973"/>
                        <a14:foregroundMark x1="96364" y1="32877" x2="96364" y2="32877"/>
                        <a14:foregroundMark x1="98000" y1="34521" x2="98000" y2="34521"/>
                        <a14:foregroundMark x1="98909" y1="36712" x2="98909" y2="36712"/>
                        <a14:foregroundMark x1="93273" y1="43562" x2="93273" y2="43562"/>
                        <a14:foregroundMark x1="82000" y1="55068" x2="82000" y2="55068"/>
                        <a14:foregroundMark x1="80727" y1="56164" x2="80727" y2="56164"/>
                        <a14:foregroundMark x1="80727" y1="59452" x2="80727" y2="59452"/>
                        <a14:foregroundMark x1="79818" y1="38904" x2="79818" y2="38904"/>
                        <a14:foregroundMark x1="83636" y1="38356" x2="83636" y2="38356"/>
                        <a14:foregroundMark x1="85818" y1="65753" x2="85818" y2="65753"/>
                        <a14:foregroundMark x1="69091" y1="74795" x2="69091" y2="74795"/>
                        <a14:foregroundMark x1="71273" y1="77260" x2="71273" y2="77260"/>
                        <a14:foregroundMark x1="69455" y1="38904" x2="69455" y2="38904"/>
                        <a14:foregroundMark x1="76909" y1="95890" x2="76909" y2="95890"/>
                        <a14:foregroundMark x1="82000" y1="94247" x2="82000" y2="94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82" y="3337303"/>
            <a:ext cx="2081118" cy="13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353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1228</TotalTime>
  <Words>240</Words>
  <Application>Microsoft Office PowerPoint</Application>
  <PresentationFormat>Широкоэкранный</PresentationFormat>
  <Paragraphs>69</Paragraphs>
  <Slides>13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Calibri</vt:lpstr>
      <vt:lpstr>Calibri Light</vt:lpstr>
      <vt:lpstr>Corbel</vt:lpstr>
      <vt:lpstr>Museo Sans Cyrl 300</vt:lpstr>
      <vt:lpstr>Arial Unicode MS</vt:lpstr>
      <vt:lpstr>Arial</vt:lpstr>
      <vt:lpstr>Museo Sans Cyrl 100</vt:lpstr>
      <vt:lpstr>Tahoma</vt:lpstr>
      <vt:lpstr>DecimaMonoPro</vt:lpstr>
      <vt:lpstr>Verdana</vt:lpstr>
      <vt:lpstr>Тема Office</vt:lpstr>
      <vt:lpstr>Презентация PowerPoint</vt:lpstr>
      <vt:lpstr>МИРОВЫЕ ТРЕНДЫ В ОБЛАСТИ ФИЗИЧЕСКОГО ВОСПИТАНИЯ</vt:lpstr>
      <vt:lpstr>Презентация PowerPoint</vt:lpstr>
      <vt:lpstr>Презентация PowerPoint</vt:lpstr>
      <vt:lpstr>Презентация PowerPoint</vt:lpstr>
      <vt:lpstr>СОЦИАЛЬНЫЙ ЗАПРОС</vt:lpstr>
      <vt:lpstr>ПРАКТИКИ ФИЗИЧЕСКОГО ВОСПИТАНИЯ </vt:lpstr>
      <vt:lpstr>Презентация PowerPoint</vt:lpstr>
      <vt:lpstr>СОЗДАНИЕ МОДУЛЬНЫХ ПРОГРАММ</vt:lpstr>
      <vt:lpstr>НОВЫЙ ПЕДАГОГ для НОВОЙ ФИЗКУЛЬТУРЫ</vt:lpstr>
      <vt:lpstr>МЕТОДИКИ ОЦЕНКИ ОБРАЗОВАТЕЛЬНЫХ РЕЗУЛЬТАТОВ</vt:lpstr>
      <vt:lpstr>КЕЙС РЕШЕНИЙ</vt:lpstr>
      <vt:lpstr>НОВАЯ РОЛЬ ФИЗИЧЕСКОЙ КУЛЬТУРЫ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проведении самообследования ОПОП  Педагогического института физической культуры и спорта</dc:title>
  <dc:creator>Дмитрий</dc:creator>
  <cp:lastModifiedBy>Андрей Сизов</cp:lastModifiedBy>
  <cp:revision>129</cp:revision>
  <dcterms:modified xsi:type="dcterms:W3CDTF">2018-12-04T09:23:48Z</dcterms:modified>
</cp:coreProperties>
</file>