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9CC"/>
    <a:srgbClr val="0A6192"/>
    <a:srgbClr val="0C72AA"/>
    <a:srgbClr val="0987CD"/>
    <a:srgbClr val="027FD4"/>
    <a:srgbClr val="19A1FD"/>
    <a:srgbClr val="006CCE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5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5ADA8E-0077-442C-A672-E8DE7D1FB8D5}" type="datetimeFigureOut">
              <a:rPr lang="en-US"/>
              <a:pPr>
                <a:defRPr/>
              </a:pPr>
              <a:t>7/21/2016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0784D7-5CCD-4376-9BFC-03B54B04A12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586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AF786-0B34-4FDF-B98F-79A9FE5C51D2}" type="slidenum">
              <a:rPr lang="sr-Latn-CS" smtClean="0"/>
              <a:pPr/>
              <a:t>1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406147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EA17-D6DB-4CF4-8882-ED34D45636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064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55D7-E04B-46F6-AD23-E9BAF78F56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345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B7F8-1869-497A-AB5E-90FE3BC71B6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804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8E36-EED2-4C54-8E24-700F4A8A8A9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656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1065-A613-4EBE-B85F-DBC06E7DF7E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412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3FB5-1480-40D1-83B7-F05F56EC329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96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EC8D-D383-425D-BD93-46DAF216240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7330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639C-7D33-4A63-ADF9-85E391ADE9C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940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939D-81CA-4B24-A443-8B7C1C14BDF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160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E198-5CE2-4EA9-AECC-93C7B41CFED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198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CBEA-A04E-46CF-9D11-0B9A85D3AF1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788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61B02B-83A0-4353-A41A-913A9BCD629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79686" y="548680"/>
            <a:ext cx="6552728" cy="70688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международная высшая школа бизнеса «МИРБИС»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831850" y="4452938"/>
            <a:ext cx="6248400" cy="1928390"/>
          </a:xfrm>
        </p:spPr>
        <p:txBody>
          <a:bodyPr/>
          <a:lstStyle/>
          <a:p>
            <a:r>
              <a:rPr lang="ru-RU" sz="14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sz="1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д.психол.н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Краснощеченко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Петровна</a:t>
            </a:r>
          </a:p>
          <a:p>
            <a:r>
              <a:rPr lang="ru-RU" sz="1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Ерыгин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</a:t>
            </a: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Калуга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endParaRPr lang="ru-RU" dirty="0"/>
          </a:p>
          <a:p>
            <a:pPr eaLnBrk="1" hangingPunct="1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48880"/>
            <a:ext cx="6476838" cy="11983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52736"/>
            <a:ext cx="7920880" cy="588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апробации программы на базе ГБОУ ДО КО «ДЮСШ «Губерния» в период с 2012 по 2015 </a:t>
            </a:r>
            <a:r>
              <a:rPr lang="ru-RU" b="1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годы</a:t>
            </a:r>
            <a:endParaRPr lang="en-US" b="1" u="sng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u="sng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результате проведённых занятий учащиеся:</a:t>
            </a:r>
            <a:endParaRPr lang="ru-RU" sz="1400" u="sng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Научились</a:t>
            </a:r>
            <a:r>
              <a:rPr lang="ru-RU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выполнять основные навыки и умения катания на коньках, игры в хоккей: правильно держать клюшку и перемещаться по ледовой площадке, выполнять основные виды ведения, передачи и бросков шайбы, выполняют простейшие тактические комбинации игры.</a:t>
            </a:r>
            <a:endParaRPr lang="ru-RU" sz="14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Знают </a:t>
            </a:r>
            <a:r>
              <a:rPr lang="ru-RU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требования, предъявляемые к спортивной одежде, обуви, оборудованию и инвентарю для занятий хоккеем; историю  хоккея и его развитие в мире и нашей стране; основные правила игры; технику безопасности на занятиях. </a:t>
            </a:r>
            <a:endParaRPr lang="ru-RU" sz="14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Понимают, </a:t>
            </a:r>
            <a:r>
              <a:rPr lang="ru-RU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что занятия хоккеем  способствует укреплению здоровья, развивает ловкость, быстроту, силу и выносливость.</a:t>
            </a:r>
            <a:endParaRPr lang="ru-RU" sz="14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ru-RU" b="1" u="sng" kern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Bef>
                <a:spcPct val="20000"/>
              </a:spcBef>
            </a:pPr>
            <a:endParaRPr lang="ru-RU" b="1" u="sng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u="sng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результате взаимодействия двух учреждений, произошло увеличение численности занимающихся в ДЮСШ Губерния:</a:t>
            </a:r>
            <a:endParaRPr lang="ru-RU" sz="1100" b="1" u="sng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2012/2013 учебный год на 78 человек;</a:t>
            </a:r>
            <a:endParaRPr lang="ru-RU" sz="11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2013/2014 учебный год на 47 человек;</a:t>
            </a:r>
            <a:endParaRPr lang="ru-RU" sz="11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2014-2015 гг. увеличение численности занимающихся </a:t>
            </a:r>
            <a:r>
              <a:rPr lang="ru-RU" sz="1400" b="1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375 человек до 500 человек.</a:t>
            </a:r>
            <a:r>
              <a:rPr lang="ru-RU" sz="1400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ru-RU" sz="11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2015-2016 гг. увеличение численности занимающихся </a:t>
            </a:r>
            <a:r>
              <a:rPr lang="ru-RU" sz="1400" b="1" kern="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500 человек до 600 человек.</a:t>
            </a:r>
            <a:endParaRPr lang="ru-RU" sz="1100" kern="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890991"/>
            <a:ext cx="6122116" cy="39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8488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езультаты </a:t>
            </a: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апробации общеобразовательной программы отражают тенденции, которые прослеживаются в области взаимодействия специалистов объекта спорта и образования, в результате чего, </a:t>
            </a:r>
            <a:r>
              <a:rPr lang="ru-RU" sz="1400" b="1" u="sng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дается возможность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1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-всесторонне развиваться, изучать новые двигательные 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действия;</a:t>
            </a:r>
            <a:endParaRPr lang="ru-RU" sz="11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процессе занятий происходит 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закаливание;</a:t>
            </a:r>
            <a:endParaRPr lang="ru-RU" sz="11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-возможность выбирать тот или иной вид 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спорта;</a:t>
            </a:r>
            <a:endParaRPr lang="ru-RU" sz="11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-возникает привычка регулярных занятий 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спортом;</a:t>
            </a:r>
            <a:endParaRPr lang="ru-RU" sz="1100" kern="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-формирование здорового образа жизни, через занятия 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спортом.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kern="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</a:t>
            </a:r>
            <a:r>
              <a:rPr lang="ru-RU" sz="1400" b="1" u="sng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физической культуры</a:t>
            </a: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получает дополнительную мотивацию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kern="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-самообучение;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-повышение квалификации в области определенного вида спорта;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-возможность сделать уроки разнообразными, что вызывает положительные эмоции у детей;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-увеличение показателей эффективности.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100" kern="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4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8488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данной общеобразовательной программы является важной составляющей в формировании здорового образа жизни детей и подростков, где в процессе взаимодействия двух учреждений, спорта и образования, прежде всего учтены интересы детей, а так же создается дополнительная мотивация для учителей физической культуры и </a:t>
            </a:r>
            <a:r>
              <a:rPr lang="ru-RU" sz="1400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тренеров-инструкторов </a:t>
            </a:r>
            <a:r>
              <a:rPr lang="ru-RU" sz="14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образования.</a:t>
            </a:r>
            <a:endParaRPr lang="ru-RU" sz="1100" kern="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26078"/>
            <a:ext cx="3275856" cy="2456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212977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268760"/>
            <a:ext cx="784887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 взаимодействия может выглядеть следующим образом</a:t>
            </a: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/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 власти: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на уровне министерства спорта и министерства образования спускается по вертикали (управление образованием, СОШ и отдел спорта, ДЮСШ соответственно,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Риски:</a:t>
            </a:r>
            <a:endParaRPr lang="ru-RU" u="sng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час урока физической культуры рассматривается как вариативная часть, согласно существующим нормативным актам. Следовательно, учитель физической культуры в праве формировать план работы самостоятельно.</a:t>
            </a:r>
            <a:endParaRPr lang="ru-RU" dirty="0"/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Непосредственное взаимодействие между учреждениями спорта и образования, где вся необходимая нормативная база для этого имеется.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высоты имеющегося на сегодняшний день опыта взаимодействия, на примере представленном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приложении 3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считаем на данный период времени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эффективным.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173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475656" y="1260522"/>
            <a:ext cx="252028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 РФ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220072" y="1276865"/>
            <a:ext cx="2951743" cy="2716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РФ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220071" y="2060848"/>
            <a:ext cx="2951743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475862" y="2049734"/>
            <a:ext cx="2520280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спорта 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475656" y="2838946"/>
            <a:ext cx="252028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ДЮСШ, СДЮСШОР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355976" y="2838946"/>
            <a:ext cx="2232248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588224" y="2838946"/>
            <a:ext cx="2232248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образования МО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355976" y="3490857"/>
            <a:ext cx="22322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спорта, отделения по видам спорта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588224" y="3501008"/>
            <a:ext cx="22322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 (школы,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д/сады и др.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44317" y="5592223"/>
            <a:ext cx="2592288" cy="1041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 общественные спортивные федерации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 видам спорта)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27884" y="4681009"/>
            <a:ext cx="2664296" cy="573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ПРОЦЕСС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 bwMode="auto">
          <a:xfrm>
            <a:off x="4427984" y="1324292"/>
            <a:ext cx="432047" cy="224262"/>
          </a:xfrm>
          <a:prstGeom prst="leftRightArrow">
            <a:avLst/>
          </a:prstGeom>
          <a:solidFill>
            <a:srgbClr val="02B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085981"/>
            <a:ext cx="445047" cy="237765"/>
          </a:xfrm>
          <a:prstGeom prst="rect">
            <a:avLst/>
          </a:prstGeom>
        </p:spPr>
      </p:pic>
      <p:sp>
        <p:nvSpPr>
          <p:cNvPr id="17" name="Двойная стрелка вверх/вниз 16"/>
          <p:cNvSpPr/>
          <p:nvPr/>
        </p:nvSpPr>
        <p:spPr bwMode="auto">
          <a:xfrm>
            <a:off x="6551926" y="1587224"/>
            <a:ext cx="288032" cy="432048"/>
          </a:xfrm>
          <a:prstGeom prst="up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05667"/>
            <a:ext cx="323116" cy="4572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926" y="2381706"/>
            <a:ext cx="323116" cy="4572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98" y="3126978"/>
            <a:ext cx="323116" cy="374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790" y="3147230"/>
            <a:ext cx="323116" cy="343627"/>
          </a:xfrm>
          <a:prstGeom prst="rect">
            <a:avLst/>
          </a:prstGeom>
        </p:spPr>
      </p:pic>
      <p:sp>
        <p:nvSpPr>
          <p:cNvPr id="22" name="Двойная стрелка влево/вверх 21"/>
          <p:cNvSpPr/>
          <p:nvPr/>
        </p:nvSpPr>
        <p:spPr bwMode="auto">
          <a:xfrm>
            <a:off x="6785786" y="4499703"/>
            <a:ext cx="1080120" cy="637921"/>
          </a:xfrm>
          <a:prstGeom prst="leftUp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31090" y="4265524"/>
            <a:ext cx="961099" cy="7282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473" y="5245805"/>
            <a:ext cx="323116" cy="3718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2348880"/>
            <a:ext cx="323116" cy="4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9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0808"/>
            <a:ext cx="2572735" cy="432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700808"/>
            <a:ext cx="2255716" cy="432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684" y="1700808"/>
            <a:ext cx="2274005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482308"/>
            <a:ext cx="2255716" cy="920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973" y="2477824"/>
            <a:ext cx="2255716" cy="920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3751530"/>
            <a:ext cx="2676376" cy="615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515" y="5020752"/>
            <a:ext cx="2664183" cy="1164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0268" y="2088510"/>
            <a:ext cx="323116" cy="371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453" y="2062600"/>
            <a:ext cx="323116" cy="371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4223" y="3212976"/>
            <a:ext cx="731583" cy="957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4449" y="3573016"/>
            <a:ext cx="1109568" cy="670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518" y="4481211"/>
            <a:ext cx="3231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программы по физической культуре для общеобразовательных организаций (на основе хоккея).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16832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является: формирование у обучающихся устойчивой мотивации к сохранению и укреплению собственного здоровья, ведению здорового образа жизни через занятия физической культурой и спортом средствами хоккея.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-общие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-образовательные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-оздоровительные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-воспитательные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4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2880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-программа </a:t>
            </a:r>
            <a:r>
              <a:rPr lang="ru-RU" dirty="0"/>
              <a:t>реализуется в соответствии с действующим законодательством о самостоятельности образовательной организации в  осуществлении образовательной деятельности и возможности свободы выбора в части образовательных программ (в рамках физического воспитания обучающихся в том числе) в соответствии с интересами детей и подростков (Федеральный Закон «Об образовании в Российской Федерации, ст. 28 п. 2, п. 3 </a:t>
            </a:r>
            <a:r>
              <a:rPr lang="ru-RU" dirty="0" err="1"/>
              <a:t>п.п</a:t>
            </a:r>
            <a:r>
              <a:rPr lang="ru-RU" dirty="0"/>
              <a:t>. 6 и 16</a:t>
            </a:r>
            <a:r>
              <a:rPr lang="ru-RU" dirty="0" smtClean="0"/>
              <a:t>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-программа </a:t>
            </a:r>
            <a:r>
              <a:rPr lang="ru-RU" dirty="0"/>
              <a:t>включаются в целостный образовательный процесс. Учитель имеет возможность творчески использовать учебный материал </a:t>
            </a:r>
            <a:r>
              <a:rPr lang="ru-RU" dirty="0" smtClean="0"/>
              <a:t>программы </a:t>
            </a:r>
            <a:r>
              <a:rPr lang="ru-RU" dirty="0"/>
              <a:t>в различных частях урока по физической культуре с соответствующей дозировкой и интенсивностью, модульно осваивать основы игры в хоккей, или проводить поурочные занятия по хоккею (приложение 4).</a:t>
            </a:r>
          </a:p>
        </p:txBody>
      </p:sp>
    </p:spTree>
    <p:extLst>
      <p:ext uri="{BB962C8B-B14F-4D97-AF65-F5344CB8AC3E}">
        <p14:creationId xmlns:p14="http://schemas.microsoft.com/office/powerpoint/2010/main" val="110362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kern="5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Объектом исследования </a:t>
            </a:r>
            <a:r>
              <a:rPr lang="ru-RU" sz="2000" kern="5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sz="2000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здорового образа жизни у подрастающего поколения.</a:t>
            </a:r>
          </a:p>
          <a:p>
            <a:pPr algn="just">
              <a:lnSpc>
                <a:spcPct val="150000"/>
              </a:lnSpc>
            </a:pPr>
            <a:r>
              <a:rPr lang="ru-RU" sz="2000" b="1" kern="5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исследования </a:t>
            </a:r>
            <a:r>
              <a:rPr lang="ru-RU" sz="2000" kern="5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организация взаимодействия специалистов в сфере спорта и образования в процессе использования спортивных объектов для обеспечения здорового образа жизни школьников</a:t>
            </a:r>
            <a:r>
              <a:rPr lang="ru-RU" sz="2000" kern="50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исследования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разработка механизма взаимодействия специалистов в сфере спорта и образования в процессе использования спортивных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5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546" y="1697947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546" y="1844824"/>
            <a:ext cx="806489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поставленной цели обеспечено последовательным решением следующих </a:t>
            </a:r>
            <a:r>
              <a:rPr lang="ru-RU" b="1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</a:t>
            </a: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-осуществлением 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теоретического анализа проблемной области;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проведением 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успешной практики взаимодействия специалистов ГБОУ ДО КО «ДЮСШ Губерния» и СОШ №1 им. </a:t>
            </a:r>
            <a:r>
              <a:rPr lang="ru-RU" spc="-1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С.Ф.Романова</a:t>
            </a: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г.Жуков</a:t>
            </a: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обеспечивающей условия для формирования здорового образа жизни подрастающего </a:t>
            </a: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поколения;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разработкой 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взаимодействия специалистов в сфере спорта и образования по организации третьего часа </a:t>
            </a: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 физической 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для последующей трансляции данного опыта в других городах и регионах России.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7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925" y="1018908"/>
            <a:ext cx="8017475" cy="89792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Теоретические основы разработки механизма взаимодействия специалистов в сфере спорта и образования в процессе использования спортивных объектов для обеспечения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ЗОЖ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1800" b="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800" b="0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образа жизни и проблемы его </a:t>
            </a:r>
            <a:r>
              <a:rPr lang="ru-RU" sz="1800" b="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</a:p>
          <a:p>
            <a:pPr marL="0" indent="0">
              <a:buNone/>
            </a:pPr>
            <a:endParaRPr lang="ru-RU" sz="1800" b="0" kern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Зарубежный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организации здорового образа жизни у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</a:t>
            </a:r>
          </a:p>
          <a:p>
            <a:pPr marL="0" indent="0">
              <a:buNone/>
            </a:pPr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как национальная идея России</a:t>
            </a:r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7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65886"/>
            <a:ext cx="8001000" cy="9144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условий реализации программы 3-го часа урока физической культуры в общеобразовательных организациях Жуковского района Калужской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0" dirty="0" smtClean="0"/>
          </a:p>
          <a:p>
            <a:endParaRPr lang="ru-RU" b="0" dirty="0" smtClean="0"/>
          </a:p>
          <a:p>
            <a:r>
              <a:rPr lang="ru-RU" sz="1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ГБОУ ДО КО «ДЮСШ Губерния</a:t>
            </a:r>
            <a:r>
              <a:rPr lang="ru-RU" sz="1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1800" b="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Калужской области «Детско-юношеская спортивная школа «Губерния</a:t>
            </a:r>
            <a:r>
              <a:rPr lang="ru-RU" sz="16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16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деятельности организации является деятельность по реализации дополнительных общеобразовательных (общеразвивающих и предпрофессиональных) программ в области физической культуры и спорта и программ спортивной подготовки по следующим видам спорта</a:t>
            </a:r>
            <a:r>
              <a:rPr lang="ru-RU" sz="16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16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-хоккей;</a:t>
            </a:r>
          </a:p>
          <a:p>
            <a:pPr algn="ctr">
              <a:buFontTx/>
              <a:buChar char="-"/>
            </a:pPr>
            <a:endParaRPr lang="ru-RU" sz="16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-фигурное катание;</a:t>
            </a:r>
          </a:p>
          <a:p>
            <a:pPr marL="0" indent="0" algn="ctr">
              <a:buNone/>
            </a:pPr>
            <a:endParaRPr lang="ru-RU" sz="16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-тяжелая атлетика;</a:t>
            </a:r>
            <a:endParaRPr lang="ru-RU" sz="16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9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11693"/>
            <a:ext cx="2808312" cy="2023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226049"/>
            <a:ext cx="2833022" cy="2009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501008"/>
            <a:ext cx="2560131" cy="29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3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992888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Характеристики деятельности МОУ «СОШ №1 </a:t>
            </a:r>
            <a:r>
              <a:rPr lang="ru-RU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им.С.Ф.Романова</a:t>
            </a:r>
            <a:r>
              <a:rPr lang="ru-RU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b="1" u="sng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г.Жуков</a:t>
            </a:r>
            <a:endParaRPr lang="ru-RU" b="1" u="sng" kern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Bef>
                <a:spcPct val="20000"/>
              </a:spcBef>
            </a:pP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</a:p>
          <a:p>
            <a:pPr lvl="0" algn="just">
              <a:spcBef>
                <a:spcPct val="20000"/>
              </a:spcBef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lang="ru-RU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им.С.Ф.Романова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г.Жуков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Жуковского района 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lvl="0" algn="just">
              <a:spcBef>
                <a:spcPct val="20000"/>
              </a:spcBef>
            </a:pP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kern="1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Образовательная деятельность осуществляется по следующему адресу</a:t>
            </a:r>
            <a:r>
              <a:rPr lang="ru-RU" kern="1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: </a:t>
            </a:r>
            <a:r>
              <a:rPr lang="ru-RU" kern="1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Калужская область, Жуковский район, </a:t>
            </a:r>
            <a:r>
              <a:rPr lang="ru-RU" kern="1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г.Жуков</a:t>
            </a:r>
            <a:r>
              <a:rPr lang="ru-RU" kern="1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, ул. Рогачева, д.11.</a:t>
            </a:r>
            <a:endParaRPr lang="ru-RU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025858"/>
            <a:ext cx="3095238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920880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специалистов ГБОУ ДО КО «ДЮСШ Губерния» и МОУ СОШ №1 </a:t>
            </a:r>
            <a:r>
              <a:rPr lang="ru-RU" b="1" u="sng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им.С.Ф.Романова</a:t>
            </a:r>
            <a:endParaRPr lang="ru-RU" b="1" u="sng" kern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2012 года по настоящее время в ГБОУ ДО КО «ДЮСШ «Губерния» проводятся занятия с учащимися общеобразовательной школы Жуковского района Калужской области.</a:t>
            </a:r>
          </a:p>
          <a:p>
            <a:pPr lvl="0">
              <a:spcBef>
                <a:spcPct val="20000"/>
              </a:spcBef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входят:</a:t>
            </a:r>
          </a:p>
          <a:p>
            <a:pPr lvl="0">
              <a:spcBef>
                <a:spcPct val="20000"/>
              </a:spcBef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-обучение катанию на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коньках;</a:t>
            </a: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-базовые навыки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хоккея;</a:t>
            </a: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-история вида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спорта;</a:t>
            </a:r>
          </a:p>
          <a:p>
            <a:pPr lvl="0" algn="just">
              <a:spcBef>
                <a:spcPct val="20000"/>
              </a:spcBef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Выстроен 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четкий механизм взаимодействия двух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учреждений, целью 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которого является проведение уроков физической культуры на объекте 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спорта. </a:t>
            </a: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437112"/>
            <a:ext cx="2834656" cy="21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05342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реализации данного механизма взаимодействия необходимо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u="sng" dirty="0"/>
              <a:t>Технологическая составляющая: </a:t>
            </a:r>
            <a:endParaRPr lang="ru-RU" u="sng" dirty="0" smtClean="0"/>
          </a:p>
          <a:p>
            <a:endParaRPr lang="ru-RU" dirty="0"/>
          </a:p>
          <a:p>
            <a:r>
              <a:rPr lang="ru-RU" dirty="0"/>
              <a:t>-шаговая доступность объекта </a:t>
            </a:r>
            <a:r>
              <a:rPr lang="ru-RU" dirty="0" smtClean="0"/>
              <a:t>спорта;</a:t>
            </a:r>
          </a:p>
          <a:p>
            <a:endParaRPr lang="ru-RU" dirty="0"/>
          </a:p>
          <a:p>
            <a:r>
              <a:rPr lang="ru-RU" dirty="0"/>
              <a:t>-наличие образовательной программы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-желание руководителей общеобразовательных школ;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-наличие ледового катка в населенном пункте;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-транспорт (программа «школьный автобус»);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-наличие проката коньков и средства </a:t>
            </a:r>
            <a:r>
              <a:rPr lang="ru-RU" dirty="0" smtClean="0"/>
              <a:t>защиты; </a:t>
            </a:r>
          </a:p>
          <a:p>
            <a:endParaRPr lang="ru-RU" dirty="0"/>
          </a:p>
          <a:p>
            <a:r>
              <a:rPr lang="ru-RU" dirty="0"/>
              <a:t>-инструктор, учитель, тренер-преподаватель.</a:t>
            </a:r>
          </a:p>
        </p:txBody>
      </p:sp>
    </p:spTree>
    <p:extLst>
      <p:ext uri="{BB962C8B-B14F-4D97-AF65-F5344CB8AC3E}">
        <p14:creationId xmlns:p14="http://schemas.microsoft.com/office/powerpoint/2010/main" val="2918939157"/>
      </p:ext>
    </p:extLst>
  </p:cSld>
  <p:clrMapOvr>
    <a:masterClrMapping/>
  </p:clrMapOvr>
</p:sld>
</file>

<file path=ppt/theme/theme1.xml><?xml version="1.0" encoding="utf-8"?>
<a:theme xmlns:a="http://schemas.openxmlformats.org/drawingml/2006/main" name="radical_sports_TP01090286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D0DD9F-AC3E-4122-879A-53F4B254A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спортивных соревнований</Template>
  <TotalTime>197</TotalTime>
  <Words>1099</Words>
  <Application>Microsoft Office PowerPoint</Application>
  <PresentationFormat>Экран (4:3)</PresentationFormat>
  <Paragraphs>130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Calibri</vt:lpstr>
      <vt:lpstr>Impact</vt:lpstr>
      <vt:lpstr>Times New Roman</vt:lpstr>
      <vt:lpstr>radical_sports_TP01090286</vt:lpstr>
      <vt:lpstr> Министерство образования и науки Российской Федерации Московская международная высшая школа бизнеса «МИРБИС»  </vt:lpstr>
      <vt:lpstr>Презентация PowerPoint</vt:lpstr>
      <vt:lpstr>Презентация PowerPoint</vt:lpstr>
      <vt:lpstr>Теоретические основы разработки механизма взаимодействия специалистов в сфере спорта и образования в процессе использования спортивных объектов для обеспечения ЗОЖ</vt:lpstr>
      <vt:lpstr>Анализ условий реализации программы 3-го часа урока физической культуры в общеобразовательных организациях Жуковского района Калужской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Московская международная высшая школа бизнеса «МИРБИС»</dc:title>
  <dc:subject/>
  <dc:creator>erygin</dc:creator>
  <cp:keywords/>
  <dc:description/>
  <cp:lastModifiedBy>erygin</cp:lastModifiedBy>
  <cp:revision>18</cp:revision>
  <cp:lastPrinted>1601-01-01T00:00:00Z</cp:lastPrinted>
  <dcterms:created xsi:type="dcterms:W3CDTF">2016-07-21T06:51:00Z</dcterms:created>
  <dcterms:modified xsi:type="dcterms:W3CDTF">2016-07-21T10:08:06Z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TC010902861049</vt:lpwstr>
  </property>
</Properties>
</file>