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7"/>
  </p:notesMasterIdLst>
  <p:sldIdLst>
    <p:sldId id="256" r:id="rId2"/>
    <p:sldId id="257" r:id="rId3"/>
    <p:sldId id="271" r:id="rId4"/>
    <p:sldId id="265" r:id="rId5"/>
    <p:sldId id="270" r:id="rId6"/>
    <p:sldId id="260" r:id="rId7"/>
    <p:sldId id="272" r:id="rId8"/>
    <p:sldId id="266" r:id="rId9"/>
    <p:sldId id="267" r:id="rId10"/>
    <p:sldId id="261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55" d="100"/>
          <a:sy n="55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6F59A-AD2E-4086-9D65-3172AD89C863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C317DE-D8E9-4C54-BB96-2CA252F435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367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17DE-D8E9-4C54-BB96-2CA252F4359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7800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94559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717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683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9553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56404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964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309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2466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38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392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3739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2435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9821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8601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620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5191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62C08-6EE7-4C84-83D8-2A35C84CBF0E}" type="datetimeFigureOut">
              <a:rPr lang="ru-RU" smtClean="0"/>
              <a:pPr/>
              <a:t>18.04.2018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97EB02-ED71-43C4-9408-212D539D98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7474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91628B-6F8A-44D3-81E2-E41210444A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0955" y="1984016"/>
            <a:ext cx="7766936" cy="1646302"/>
          </a:xfrm>
        </p:spPr>
        <p:txBody>
          <a:bodyPr/>
          <a:lstStyle/>
          <a:p>
            <a:r>
              <a:rPr lang="en-US" dirty="0"/>
              <a:t>Kangoo </a:t>
            </a:r>
            <a:r>
              <a:rPr lang="en-US" dirty="0" smtClean="0"/>
              <a:t>jumps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>в школе</a:t>
            </a:r>
            <a:endParaRPr lang="ru-RU" dirty="0"/>
          </a:p>
        </p:txBody>
      </p:sp>
      <p:pic>
        <p:nvPicPr>
          <p:cNvPr id="1026" name="Picture 2" descr="http://mtdata.ru/u25/photo42FE/20211127381-0/original.jpg">
            <a:extLst>
              <a:ext uri="{FF2B5EF4-FFF2-40B4-BE49-F238E27FC236}">
                <a16:creationId xmlns:a16="http://schemas.microsoft.com/office/drawing/2014/main" xmlns="" id="{8B50E421-0808-4E20-B186-EB8E036D4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99883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0416" y="-128789"/>
            <a:ext cx="10291763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4431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0EF9A-F07E-416A-8899-F7D38DA70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70560"/>
            <a:ext cx="9082394" cy="1127760"/>
          </a:xfrm>
        </p:spPr>
        <p:txBody>
          <a:bodyPr/>
          <a:lstStyle/>
          <a:p>
            <a:pPr algn="ctr"/>
            <a:r>
              <a:rPr lang="ru-RU" b="1" dirty="0"/>
              <a:t>Уникальные свойства: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B2BD4F-134B-4DCE-BA53-11C44045D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81200"/>
            <a:ext cx="8793480" cy="3352800"/>
          </a:xfrm>
        </p:spPr>
        <p:txBody>
          <a:bodyPr>
            <a:normAutofit lnSpcReduction="10000"/>
          </a:bodyPr>
          <a:lstStyle/>
          <a:p>
            <a:r>
              <a:rPr lang="ru-RU" sz="3600" b="1" dirty="0"/>
              <a:t>позволяют избежать до 80% губительного воздействия на суставы</a:t>
            </a:r>
            <a:r>
              <a:rPr lang="ru-RU" sz="3600" b="1" dirty="0" smtClean="0"/>
              <a:t>;</a:t>
            </a:r>
            <a:endParaRPr lang="ru-RU" sz="3600" b="1" dirty="0"/>
          </a:p>
          <a:p>
            <a:r>
              <a:rPr lang="ru-RU" sz="3600" b="1" dirty="0"/>
              <a:t>сжигается до 25% калорий больше, чем при занятиях в обычных кроссовках.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66668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6320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Эффект от занятий: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3560"/>
            <a:ext cx="8596668" cy="4227803"/>
          </a:xfrm>
        </p:spPr>
        <p:txBody>
          <a:bodyPr/>
          <a:lstStyle/>
          <a:p>
            <a:r>
              <a:rPr lang="ru-RU" sz="2400" b="1" dirty="0"/>
              <a:t>улучшает работу сердечной и дыхательной систем;</a:t>
            </a:r>
          </a:p>
          <a:p>
            <a:r>
              <a:rPr lang="ru-RU" sz="2400" b="1" dirty="0"/>
              <a:t>улучшает композицию тела без травм суставов;</a:t>
            </a:r>
          </a:p>
          <a:p>
            <a:r>
              <a:rPr lang="ru-RU" sz="2400" b="1" dirty="0"/>
              <a:t>увеличивает мышечную силу; </a:t>
            </a:r>
          </a:p>
          <a:p>
            <a:r>
              <a:rPr lang="ru-RU" sz="2400" b="1" dirty="0"/>
              <a:t>улучшает выносливость;</a:t>
            </a:r>
          </a:p>
          <a:p>
            <a:r>
              <a:rPr lang="ru-RU" sz="2400" b="1" dirty="0"/>
              <a:t>улучшает равновесие и осанку;</a:t>
            </a:r>
          </a:p>
          <a:p>
            <a:r>
              <a:rPr lang="ru-RU" sz="2400" b="1" dirty="0"/>
              <a:t>улучшает общее самочувствие благодаря активной выработке </a:t>
            </a:r>
            <a:r>
              <a:rPr lang="ru-RU" sz="2400" b="1" dirty="0" err="1"/>
              <a:t>эндорфинов</a:t>
            </a:r>
            <a:r>
              <a:rPr lang="ru-RU" sz="2400" b="1" dirty="0"/>
              <a:t>;</a:t>
            </a:r>
          </a:p>
          <a:p>
            <a:r>
              <a:rPr lang="ru-RU" sz="2400" b="1" dirty="0"/>
              <a:t>улучшает координацию.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0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10271760" cy="103632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AD84C6"/>
                </a:solidFill>
              </a:rPr>
              <a:t>Базовые шаги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84960"/>
            <a:ext cx="11277600" cy="4730723"/>
          </a:xfrm>
        </p:spPr>
        <p:txBody>
          <a:bodyPr>
            <a:normAutofit/>
          </a:bodyPr>
          <a:lstStyle/>
          <a:p>
            <a:pPr lvl="0">
              <a:buClr>
                <a:srgbClr val="AD84C6"/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подъем колена 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knee up –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ни ап);</a:t>
            </a:r>
          </a:p>
          <a:p>
            <a:pPr lvl="0">
              <a:buClr>
                <a:srgbClr val="AD84C6"/>
              </a:buClr>
            </a:pP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захлест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голени 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curl);</a:t>
            </a:r>
          </a:p>
          <a:p>
            <a:pPr lvl="0">
              <a:buClr>
                <a:srgbClr val="AD84C6"/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подъем ноги в сторону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side -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сайт);</a:t>
            </a:r>
          </a:p>
          <a:p>
            <a:pPr lvl="0">
              <a:buClr>
                <a:srgbClr val="AD84C6"/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прыжок ноги вместе - врозь 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jumping jack –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джампинг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джек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);</a:t>
            </a:r>
          </a:p>
          <a:p>
            <a:pPr lvl="0">
              <a:buClr>
                <a:srgbClr val="AD84C6"/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маятник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pendulum -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пендулюм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lvl="0">
              <a:buClr>
                <a:srgbClr val="AD84C6"/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Крест назад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cross back –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кросс бек)</a:t>
            </a:r>
          </a:p>
          <a:p>
            <a:pPr lvl="0">
              <a:buClr>
                <a:srgbClr val="AD84C6"/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Крест вперед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cross –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кросс)</a:t>
            </a:r>
          </a:p>
          <a:p>
            <a:pPr lvl="0">
              <a:buClr>
                <a:srgbClr val="AD84C6"/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Ножницы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scissors –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сизерс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lvl="0">
              <a:buClr>
                <a:srgbClr val="AD84C6"/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Касание (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touch – </a:t>
            </a:r>
            <a:r>
              <a:rPr lang="ru-RU" sz="24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тач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894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Базовые прыжки: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прыжок на одной ноге или подскок (базовый бег, маятник</a:t>
            </a:r>
            <a:r>
              <a:rPr lang="ru-RU" sz="2400" b="1" dirty="0" smtClean="0"/>
              <a:t>);</a:t>
            </a:r>
            <a:endParaRPr lang="ru-RU" sz="2400" b="1" dirty="0"/>
          </a:p>
          <a:p>
            <a:r>
              <a:rPr lang="ru-RU" sz="2400" b="1" dirty="0"/>
              <a:t>прыжки с подъемом ноги (подъем ноги в сторону, подъем колена, </a:t>
            </a:r>
            <a:r>
              <a:rPr lang="ru-RU" sz="2400" b="1" dirty="0" err="1"/>
              <a:t>захлест</a:t>
            </a:r>
            <a:r>
              <a:rPr lang="ru-RU" sz="2400" b="1" dirty="0"/>
              <a:t> голени);</a:t>
            </a:r>
          </a:p>
          <a:p>
            <a:r>
              <a:rPr lang="ru-RU" sz="2400" b="1" dirty="0" smtClean="0"/>
              <a:t>прыжки </a:t>
            </a:r>
            <a:r>
              <a:rPr lang="ru-RU" sz="2400" b="1" dirty="0"/>
              <a:t>на обе ноги (разножка « ножницы»).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46398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Правила эксплуатации: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ru-RU" sz="2400" b="1" dirty="0"/>
              <a:t>ноги на ширине плеч;</a:t>
            </a:r>
          </a:p>
          <a:p>
            <a:r>
              <a:rPr lang="ru-RU" sz="2400" b="1" dirty="0"/>
              <a:t>вес на середину ботинка;</a:t>
            </a:r>
          </a:p>
          <a:p>
            <a:r>
              <a:rPr lang="ru-RU" sz="2400" b="1" dirty="0"/>
              <a:t>колени слегка согнуты;</a:t>
            </a:r>
          </a:p>
          <a:p>
            <a:r>
              <a:rPr lang="ru-RU" sz="2400" b="1" dirty="0"/>
              <a:t>мышцы пресса напряжены;</a:t>
            </a:r>
          </a:p>
          <a:p>
            <a:r>
              <a:rPr lang="ru-RU" sz="2400" b="1" dirty="0"/>
              <a:t>сохраняем правильную осанку;</a:t>
            </a:r>
          </a:p>
          <a:p>
            <a:r>
              <a:rPr lang="ru-RU" sz="2400" b="1" dirty="0"/>
              <a:t>колени и стопы находятся на одной линии;</a:t>
            </a:r>
          </a:p>
          <a:p>
            <a:r>
              <a:rPr lang="ru-RU" sz="2400" b="1" dirty="0"/>
              <a:t>подъем ноги не выше параллели пола (не выше 90°)</a:t>
            </a:r>
          </a:p>
          <a:p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6304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кита\Desktop\фото KJ\7cc85bf1-be30-4bed-8773-8666e367c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97213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808" y="6021238"/>
            <a:ext cx="6538822" cy="836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4000" b="1" dirty="0" smtClean="0"/>
              <a:t>Благодарю</a:t>
            </a:r>
            <a:r>
              <a:rPr lang="ru-RU" sz="4000" b="1" dirty="0" smtClean="0"/>
              <a:t> </a:t>
            </a:r>
            <a:r>
              <a:rPr lang="ru-RU" sz="4000" b="1" dirty="0" smtClean="0"/>
              <a:t>за внимание!</a:t>
            </a:r>
            <a:endParaRPr lang="ru-RU" sz="4000" b="1" dirty="0"/>
          </a:p>
        </p:txBody>
      </p:sp>
    </p:spTree>
    <p:extLst>
      <p:ext uri="{BB962C8B-B14F-4D97-AF65-F5344CB8AC3E}">
        <p14:creationId xmlns="" xmlns:p14="http://schemas.microsoft.com/office/powerpoint/2010/main" val="183580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C8B854-F1FE-479A-94D7-42F92AB3A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1615440"/>
            <a:ext cx="9077356" cy="2407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K</a:t>
            </a:r>
            <a:r>
              <a:rPr lang="en-US" sz="3600" b="1" dirty="0" err="1" smtClean="0">
                <a:solidFill>
                  <a:schemeClr val="accent1"/>
                </a:solidFill>
              </a:rPr>
              <a:t>angoo</a:t>
            </a:r>
            <a:r>
              <a:rPr lang="en-US" sz="3600" b="1" dirty="0" smtClean="0">
                <a:solidFill>
                  <a:schemeClr val="accent1"/>
                </a:solidFill>
              </a:rPr>
              <a:t> </a:t>
            </a:r>
            <a:r>
              <a:rPr lang="ru-RU" sz="3600" b="1" dirty="0" smtClean="0">
                <a:solidFill>
                  <a:schemeClr val="accent1"/>
                </a:solidFill>
              </a:rPr>
              <a:t>J</a:t>
            </a:r>
            <a:r>
              <a:rPr lang="en-US" sz="3600" b="1" dirty="0" smtClean="0">
                <a:solidFill>
                  <a:schemeClr val="accent1"/>
                </a:solidFill>
              </a:rPr>
              <a:t>umps </a:t>
            </a:r>
            <a:r>
              <a:rPr lang="ru-RU" sz="3600" b="1" dirty="0" smtClean="0">
                <a:solidFill>
                  <a:schemeClr val="accent1"/>
                </a:solidFill>
              </a:rPr>
              <a:t>представляет </a:t>
            </a:r>
            <a:r>
              <a:rPr lang="ru-RU" sz="3600" b="1" dirty="0">
                <a:solidFill>
                  <a:schemeClr val="accent1"/>
                </a:solidFill>
              </a:rPr>
              <a:t>собой занятия </a:t>
            </a:r>
            <a:r>
              <a:rPr lang="ru-RU" sz="3600" b="1" dirty="0" smtClean="0">
                <a:solidFill>
                  <a:schemeClr val="accent1"/>
                </a:solidFill>
              </a:rPr>
              <a:t>аэробными упражнениями в </a:t>
            </a:r>
            <a:r>
              <a:rPr lang="ru-RU" sz="3600" b="1" dirty="0">
                <a:solidFill>
                  <a:schemeClr val="accent1"/>
                </a:solidFill>
              </a:rPr>
              <a:t>специальной обуви на </a:t>
            </a:r>
            <a:r>
              <a:rPr lang="ru-RU" sz="3600" b="1" dirty="0" smtClean="0">
                <a:solidFill>
                  <a:schemeClr val="accent1"/>
                </a:solidFill>
              </a:rPr>
              <a:t>пружинящей </a:t>
            </a:r>
            <a:r>
              <a:rPr lang="ru-RU" sz="3600" b="1" dirty="0">
                <a:solidFill>
                  <a:schemeClr val="accent1"/>
                </a:solidFill>
              </a:rPr>
              <a:t>платформе. </a:t>
            </a:r>
          </a:p>
        </p:txBody>
      </p:sp>
      <p:pic>
        <p:nvPicPr>
          <p:cNvPr id="2052" name="Picture 4" descr="https://avatars.mds.yandex.net/get-pdb/199965/18bbd9cd-769a-474a-b01b-d98e90b32d31/s800">
            <a:extLst>
              <a:ext uri="{FF2B5EF4-FFF2-40B4-BE49-F238E27FC236}">
                <a16:creationId xmlns:a16="http://schemas.microsoft.com/office/drawing/2014/main" xmlns="" id="{10B69E2D-A2CF-4240-B0D5-921FD538F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17000" r="88875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471" y="0"/>
            <a:ext cx="447833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46238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sportmagazin.net/upload/iblock/f1a/f1a6039869b2be8d3b4743ad7acca8bd.gif">
            <a:extLst>
              <a:ext uri="{FF2B5EF4-FFF2-40B4-BE49-F238E27FC236}">
                <a16:creationId xmlns:a16="http://schemas.microsoft.com/office/drawing/2014/main" xmlns="" id="{911FB6BE-7376-4E9D-BE48-4AC96264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33" y="1920240"/>
            <a:ext cx="3408346" cy="39623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pPr algn="ctr"/>
            <a:r>
              <a:rPr lang="ru-RU" b="1" dirty="0" smtClean="0"/>
              <a:t>Составные части ботинка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13560"/>
            <a:ext cx="8596668" cy="464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u="sng" dirty="0" smtClean="0"/>
              <a:t>Вес ботинка: 1-2 кг</a:t>
            </a:r>
          </a:p>
          <a:p>
            <a:r>
              <a:rPr lang="ru-RU" sz="2400" b="1" dirty="0" smtClean="0"/>
              <a:t>Внешний ботинок</a:t>
            </a:r>
          </a:p>
          <a:p>
            <a:r>
              <a:rPr lang="ru-RU" sz="2400" b="1" dirty="0" smtClean="0"/>
              <a:t>Внутренний ботинок (носок-вкладыш)</a:t>
            </a:r>
          </a:p>
          <a:p>
            <a:r>
              <a:rPr lang="ru-RU" sz="2400" b="1" dirty="0" smtClean="0"/>
              <a:t>Крепления</a:t>
            </a:r>
          </a:p>
          <a:p>
            <a:r>
              <a:rPr lang="ru-RU" sz="2400" b="1" dirty="0" smtClean="0"/>
              <a:t>Поддерживающая пластина</a:t>
            </a:r>
          </a:p>
          <a:p>
            <a:r>
              <a:rPr lang="ru-RU" sz="2400" b="1" dirty="0" smtClean="0"/>
              <a:t>Дуги</a:t>
            </a:r>
          </a:p>
          <a:p>
            <a:r>
              <a:rPr lang="ru-RU" sz="2400" b="1" dirty="0" smtClean="0"/>
              <a:t>Т-пружина</a:t>
            </a:r>
          </a:p>
          <a:p>
            <a:r>
              <a:rPr lang="ru-RU" sz="2400" b="1" dirty="0" smtClean="0"/>
              <a:t>Двойной ускоритель</a:t>
            </a:r>
          </a:p>
          <a:p>
            <a:r>
              <a:rPr lang="ru-RU" sz="2400" b="1" dirty="0" smtClean="0"/>
              <a:t>Нескользящая подошва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6295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-24949"/>
            <a:ext cx="7843234" cy="6866818"/>
          </a:xfrm>
        </p:spPr>
      </p:pic>
    </p:spTree>
    <p:extLst>
      <p:ext uri="{BB962C8B-B14F-4D97-AF65-F5344CB8AC3E}">
        <p14:creationId xmlns="" xmlns:p14="http://schemas.microsoft.com/office/powerpoint/2010/main" val="384980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/>
              <a:t>Существует </a:t>
            </a:r>
            <a:r>
              <a:rPr lang="en-US" b="1" dirty="0"/>
              <a:t>5</a:t>
            </a:r>
            <a:r>
              <a:rPr lang="ru-RU" b="1" dirty="0"/>
              <a:t> основных направлений </a:t>
            </a:r>
            <a:r>
              <a:rPr lang="en-US" b="1" dirty="0"/>
              <a:t>Kangoo Jumps</a:t>
            </a:r>
            <a:r>
              <a:rPr lang="ru-RU" b="1" dirty="0"/>
              <a:t>: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30400"/>
            <a:ext cx="6644640" cy="41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</a:rPr>
              <a:t>Существует </a:t>
            </a:r>
            <a:r>
              <a:rPr lang="en-US" b="1" dirty="0">
                <a:solidFill>
                  <a:schemeClr val="bg1"/>
                </a:solidFill>
              </a:rPr>
              <a:t>5</a:t>
            </a:r>
            <a:r>
              <a:rPr lang="ru-RU" b="1" dirty="0">
                <a:solidFill>
                  <a:schemeClr val="bg1"/>
                </a:solidFill>
              </a:rPr>
              <a:t> основных направлений </a:t>
            </a:r>
            <a:r>
              <a:rPr lang="en-US" b="1" dirty="0">
                <a:solidFill>
                  <a:schemeClr val="bg1"/>
                </a:solidFill>
              </a:rPr>
              <a:t>Kangoo Jumps</a:t>
            </a:r>
            <a:r>
              <a:rPr lang="ru-RU" b="1" dirty="0">
                <a:solidFill>
                  <a:schemeClr val="bg1"/>
                </a:solidFill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Kangoo Power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Kangoo Boot Camp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Kangoo Discovery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Kangoo Dance</a:t>
            </a:r>
          </a:p>
          <a:p>
            <a:r>
              <a:rPr lang="en-US" sz="2400" b="1" dirty="0">
                <a:solidFill>
                  <a:schemeClr val="tx1"/>
                </a:solidFill>
              </a:rPr>
              <a:t>Kangoo </a:t>
            </a:r>
            <a:r>
              <a:rPr lang="en-US" sz="2400" b="1" dirty="0" smtClean="0">
                <a:solidFill>
                  <a:schemeClr val="tx1"/>
                </a:solidFill>
              </a:rPr>
              <a:t>Kick and Punch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288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0D82D8A-FFEC-44F6-BC7B-9CE35DF94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188" y="433632"/>
            <a:ext cx="6249971" cy="6424367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solidFill>
                  <a:schemeClr val="accent1"/>
                </a:solidFill>
              </a:rPr>
              <a:t>Kangoo</a:t>
            </a:r>
            <a:r>
              <a:rPr lang="ru-RU" sz="2400" b="1" dirty="0" smtClean="0">
                <a:solidFill>
                  <a:schemeClr val="accent1"/>
                </a:solidFill>
              </a:rPr>
              <a:t> </a:t>
            </a:r>
            <a:r>
              <a:rPr lang="ru-RU" sz="2400" b="1" dirty="0" err="1" smtClean="0">
                <a:solidFill>
                  <a:schemeClr val="accent1"/>
                </a:solidFill>
              </a:rPr>
              <a:t>Power</a:t>
            </a:r>
            <a:r>
              <a:rPr lang="ru-RU" sz="2400" dirty="0" smtClean="0"/>
              <a:t> – </a:t>
            </a:r>
            <a:r>
              <a:rPr lang="ru-RU" sz="2400" b="1" dirty="0" smtClean="0"/>
              <a:t>основная тренировка </a:t>
            </a:r>
            <a:r>
              <a:rPr lang="ru-RU" sz="2400" b="1" dirty="0" err="1" smtClean="0"/>
              <a:t>Kangoo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Jumps</a:t>
            </a:r>
            <a:r>
              <a:rPr lang="ru-RU" sz="2400" b="1" dirty="0" smtClean="0"/>
              <a:t>. </a:t>
            </a:r>
          </a:p>
          <a:p>
            <a:r>
              <a:rPr lang="ru-RU" sz="2400" b="1" dirty="0" err="1" smtClean="0"/>
              <a:t>Kangoo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Power</a:t>
            </a:r>
            <a:r>
              <a:rPr lang="ru-RU" sz="2400" b="1" dirty="0" smtClean="0"/>
              <a:t> — это взрывная программа, разработанная специально для одновременного роста мышечной массы и </a:t>
            </a:r>
            <a:r>
              <a:rPr lang="ru-RU" sz="2400" b="1" dirty="0" err="1" smtClean="0"/>
              <a:t>кардио</a:t>
            </a:r>
            <a:r>
              <a:rPr lang="ru-RU" sz="2400" b="1" dirty="0" smtClean="0"/>
              <a:t>-выносливости. Основные движения в </a:t>
            </a:r>
            <a:r>
              <a:rPr lang="ru-RU" sz="2400" b="1" dirty="0" err="1" smtClean="0"/>
              <a:t>Kangoo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Power</a:t>
            </a:r>
            <a:r>
              <a:rPr lang="ru-RU" sz="2400" b="1" dirty="0" smtClean="0"/>
              <a:t> достаточно просты, не включают в себя элементы сложной хореографии и </a:t>
            </a:r>
            <a:r>
              <a:rPr lang="ru-RU" sz="2400" b="1" dirty="0"/>
              <a:t>выполняются по нарастающей - интенсивность увеличивается с каждым занятием. </a:t>
            </a:r>
          </a:p>
        </p:txBody>
      </p:sp>
      <p:pic>
        <p:nvPicPr>
          <p:cNvPr id="4098" name="Picture 2" descr="http://www.kangooclubcanada.com/sites/default/files/thumbnails/image/kangooclubcanada-power.jpg">
            <a:extLst>
              <a:ext uri="{FF2B5EF4-FFF2-40B4-BE49-F238E27FC236}">
                <a16:creationId xmlns:a16="http://schemas.microsoft.com/office/drawing/2014/main" xmlns="" id="{BF262577-68BC-4475-B686-FC501DC51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" y="0"/>
            <a:ext cx="2776537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itnes.ru-best.com/sites/default/files/fitnes-doma/2-4/a952d9481588.jpg">
            <a:extLst>
              <a:ext uri="{FF2B5EF4-FFF2-40B4-BE49-F238E27FC236}">
                <a16:creationId xmlns:a16="http://schemas.microsoft.com/office/drawing/2014/main" xmlns="" id="{E15D290C-60D1-4244-9BEF-C9EDDDCE7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546" y="1960776"/>
            <a:ext cx="3241454" cy="48689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179793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165" y="394447"/>
            <a:ext cx="5827059" cy="1535953"/>
          </a:xfrm>
        </p:spPr>
        <p:txBody>
          <a:bodyPr/>
          <a:lstStyle/>
          <a:p>
            <a:pPr algn="ctr"/>
            <a:r>
              <a:rPr lang="en-US" b="1" dirty="0"/>
              <a:t>Kangoo Power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0659" y="1577788"/>
            <a:ext cx="6060141" cy="4948518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На уроках физической </a:t>
            </a:r>
            <a:r>
              <a:rPr lang="ru-RU" sz="2400" b="1" dirty="0" smtClean="0"/>
              <a:t>культуры, </a:t>
            </a:r>
            <a:r>
              <a:rPr lang="ru-RU" sz="2400" b="1" dirty="0"/>
              <a:t>в рамках вариативной части </a:t>
            </a:r>
            <a:r>
              <a:rPr lang="ru-RU" sz="2400" b="1" dirty="0" smtClean="0"/>
              <a:t>программы,  учащиеся осваивают различные виды </a:t>
            </a:r>
            <a:r>
              <a:rPr lang="ru-RU" sz="2400" b="1" dirty="0"/>
              <a:t>аэробики: </a:t>
            </a:r>
            <a:r>
              <a:rPr lang="ru-RU" sz="2400" b="1" dirty="0" smtClean="0"/>
              <a:t>базовая, </a:t>
            </a:r>
            <a:r>
              <a:rPr lang="ru-RU" sz="2400" b="1" dirty="0" err="1"/>
              <a:t>фитбол</a:t>
            </a:r>
            <a:r>
              <a:rPr lang="ru-RU" sz="2400" b="1" dirty="0"/>
              <a:t>  и степ </a:t>
            </a:r>
            <a:r>
              <a:rPr lang="ru-RU" sz="2400" b="1" dirty="0" smtClean="0"/>
              <a:t>аэробика.</a:t>
            </a:r>
            <a:endParaRPr lang="ru-RU" sz="2400" b="1" dirty="0"/>
          </a:p>
          <a:p>
            <a:pPr marL="0" indent="0">
              <a:buNone/>
            </a:pPr>
            <a:endParaRPr lang="ru-RU" sz="2400" b="1" dirty="0"/>
          </a:p>
          <a:p>
            <a:r>
              <a:rPr lang="ru-RU" sz="2400" b="1" dirty="0">
                <a:solidFill>
                  <a:schemeClr val="tx1"/>
                </a:solidFill>
              </a:rPr>
              <a:t>К </a:t>
            </a:r>
            <a:r>
              <a:rPr lang="ru-RU" sz="2400" b="1" dirty="0" smtClean="0">
                <a:solidFill>
                  <a:schemeClr val="tx1"/>
                </a:solidFill>
              </a:rPr>
              <a:t>11 </a:t>
            </a:r>
            <a:r>
              <a:rPr lang="ru-RU" sz="2400" b="1" dirty="0">
                <a:solidFill>
                  <a:schemeClr val="tx1"/>
                </a:solidFill>
              </a:rPr>
              <a:t>классу девушки уже знакомы со всеми видами, с терминологией, базовыми шагами, и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Kangoo Power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является для них новым, интересным и вполне доступном видом. </a:t>
            </a:r>
            <a:r>
              <a:rPr lang="ru-RU" sz="2400" b="1" smtClean="0">
                <a:solidFill>
                  <a:schemeClr val="tx1"/>
                </a:solidFill>
              </a:rPr>
              <a:t>Как следствие, интерес </a:t>
            </a:r>
            <a:r>
              <a:rPr lang="ru-RU" sz="2400" b="1" dirty="0">
                <a:solidFill>
                  <a:schemeClr val="tx1"/>
                </a:solidFill>
              </a:rPr>
              <a:t>к уроку значительно возрастает.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ru-RU" sz="2400" b="1" dirty="0"/>
          </a:p>
        </p:txBody>
      </p:sp>
      <p:sp>
        <p:nvSpPr>
          <p:cNvPr id="1028" name="AutoShape 4" descr="data:image/png;base64,iVBORw0KGgoAAAANSUhEUgAAAD4AAAA+CAYAAABzwahEAAAb8ElEQVRoQ+1ad5SU5b1+pve2s53dZQu7sDSBBQFlKdJEpFhDYks03iQnRomJRI8aS2KJ4RJNrDHEaBRT0AQQkSYs0pSy0rawvbfZ6b1993m/Nfece+65y/07uIdhZndmvu/9tef3/J73VYA/43+WXJNWSusVwDT+ahd/+3f8kYCDfDzZ/JymRiGMlpTSP/8dDf2/bEoDCxXljyQOMNILLyfDReQVFY8k+Dzyk5awqPl5zcF/RyeMezixUKnAga9s8/4Pwy8+p1H85cXbJUnSQFJooNGboTVY5YfOYIJGZ4RSrYVOZxj5vkSfSUwciAfAzOF/SkClhEqlhVKp5N/EX/n46olfkD2cllJIp1JIxKOIhgLIHTsRWq0R8WgQ4cAg0okoUnxf/lwyjnQ6gWQyweeR74lnKZ3mElJiIXzma/E3sSb+Lr/Pl2p1Bky2bMy/7q7/Yev/MvzTrY9J6WSMN0vKD3HzRDyOeDyGVFIsRIlYgjdTaAGNgwuMwGpQwGA08ncjnWSDweqE3mSjo/SyA1QqNf2hhJJOGVkWP6o1cFG8Bn8iQRdiNFh2IFeblp+FYTSI90+lEnwWxvMd2aCvHl8ZJ4xOp7he/l1eI1/HoyHeVwmbYwxfh7H01kdHN7xm18uSkjkhFisvQr4ZPS28zigkY2H5ool4EklFJgKubqiSg0jxPU9QQjiphyM7C5lZGbA4smCyZEBntEKt1UMnMkhnYiaokIhFR5zJayukxEjmiMTgg+bSUQrel69onMgQ/sY3+D8/l2JgEvEQHZKUIy0MVYg18sGFyo90ihnDtaaYUeLza3/419EN/3jrr6VUIgaT2c5FKHk7xoerERFTgBGjV8VNJX5GghXegXYaPgRFKgxJY0c0bYTF7oTJpIFK/a+04+L4MpUSBih4DfFQIiHp4RkehM2oYFkZ6CCzXFJqlpJap+P3NfI9lcqvykasR0Sb0Y9F3DQqSIfHkBRrYeaJ7EsnAvL7tHwkaClRAgqs+sH7oxt+YNebEmONMWWz4PX50NXeLKdMUXEZI6an0REEvf3oaauFM6cSwz0tkGIDUCsiMDqLoTJkMdJ50DPS7q5GETtoLUZ5EaLMJUZHZEc44GYBOnC8Zi+K8zQwZxTAaLXTAQJHNHR2ks86KNRm+fdEzEsMUEKtUtEVND4ZRToeHsECvgYzUlyb7mX0Rd2LTBWJJLJWgWXf+dPohh/99H3mVwL2zHKcPPwp2uq/hMNhw9Q5S5GVN5ap62Qdq3D2+N9gy6zAYEcDkuFeaGi4JbsMBnsRP5MN/9AA+lsakVU8ASqbAEMlrPYsOeLCCT5vDwzEgxMHtsFpiSMjvxL2rEK59uN0biThha+vFzA4odSk4R84D2d2NkwsGy2NF8alGVmm50h9CwzgczQcQVf3EFzeEApzHcjJtMultfCbr41ueO2x7VIo5Kan9Nj34XsIuYfpaTUsmfnIz82Bg5GZu+Z21Nf+AyZ7KXrb6hHzd0CvDMNkLWBV6BEKRJGRUwp7fjls2Tnw+/vlVM/JLRupSdag19vL+gYaTu6BIj6ArMJpyC6oZKpbEY34IanVOLH9PRTNvgZakwrers/oUBvdp4JJr2NgWd+ysSNgJqc8a7mttQfbd57E0FAIV1eNxaJF06E3GDDvpt+MbvjJw1ulcNCDSCSJU3s/RmCIiEsUz8iwINtpg9+bwpofPY7+gVoaOhb9nU0IDV2EOuHnojTy99SmXFy1+rtEd7uMCR5PL+swQcPHfdVGJUbVB38ghJbzBxAPdCKncDqyi6bAaHKyDIbRUX+K5ZKNjNIKRKIu+HuPwmKzMRkTrO8I1EoJGpVEg5No7m5HKOwl8MYw2DyAs0dbEAwlMWFyIVasqYbZYsLs658d3fBDuzdLyUQIMaaMq6kJHXX16HcFYTbrUV4+Bj3tPsy9eS00bGF6SwGGWhsQ7DnP1IsjGksR3Ey4+qbvIbdovBzVRCLMVuVnjcaR5GIsdgf0VgdrNY1nfvkCEHNjckUO5i5ayYhPIig60H52L0JxCSXTF0NFXAn6ehF013INVpw48gV276zB4oVTMXPWJPT3D8Lj9SE704iB3iE0nG5CsGMAbb0+OEvysWLFLDhMBiy846XRDb9Yd1zqavmCaZUDLdP2yI630dLQzPq0IKlkXzaMwfI7vo+duz9CU3MnKgwejMsAgn4CDBG5bPYSTJq9DAZzJo0OyrXn9w8wsrXoO8c6HVOEyYuuoxEqfO+ue3FlgQ45+TmYumwNDZ+C0GAbzh7+CNmT5uFM7Vk6ZBG/U4BAfy0S0RhOf34ONds+xoq112DytAl48YU/obIiG8uvn4dP9x1FS1M/FGFyAnKKgqJcZBiSBE0T7n12zyVqvOYf0nGC2ofHXJiSB+TqhtDRPsCFGtETy8Leel6U5Kwgy4px+VqU6fzQBN0wZzpQMWMS8iZUY+y4GWxNjq/IXRoedxcufL4XnZ+fREZBBU42NOH6W2/DLx59CAtLHYiq9Fi+bh0ZlgUXT9RAac5G9/lT6OkaQvXKG1FQng/XYBPSRg1cza04d7QO89euAqJedF5gJhBsbTSuq7UdJ+oH0OeJY3aFgzCQgNWZjZXfWotpSy9BYP7ws7skHwlKszcNJUmAFKOh7JdGkqyckhKcG3bApE3BTsAZ7OqEPuZHQa4dZZWFsDqsyCq9mq2wikzOTkAbobTNzXVMz79joLEOlVcuRpxRLS7MwUfbtiGLvdOvsWHJ6moMtzUjp+wqnG7rQar/Alpau9ATSGL9hh8jM5+pfLEWp2uOIKEwYM6cqdDE/dhXcwrlYzKR9LpQ3+FC00AY/rgC5TlWlNoNyCvJhsVpxV1P7Bg94u++9oJ0+sQRDHuDGGJLYC+A0UAyIiVhc2YQuGxw+7zIttkR4XNZcTEmTihEOtoDDQFnTOU1yBk7nVkvgE0i2IXw179vxbMvvcKeG4dGrcKkkixMK81CniKMzt4BgpYD2fm5/F4l21ohWlsbEQ+RsxNUPeEEVt3+HSijXTi3fycOnWxF3JiJ8Q62saAPbpcH+Zl6HK8bxOdNPmIDmR397dRpsTDXiTvWr0LJ1DJMnPfj0Q2/785VBDcCleDn7EEmi5VEQ6A1iQLbkNlqgI0AhbQKKr4/ZepMOM3k28PnSXQSKBy/mKl5JYmIDd6hHoJjLQ4e2o9tR2plBC7NNqF6RgW0BC09IzbMhYejURSVVGDi3OWMlgYvvvEnzJxYhAKnDhlFZaicvQA9tdtx+NAX2F87SOKUh/kVJoS76tHeO4irr1mARzZtI+FioL6aBTI0WqycMxH33rcKmXkOjJ/zo9ENv+fW5ZJSIcEbCHKoADIcFhpvImsz0BkphOgAg4XUkgNIcUERZs1djKHOOoLPSQ4dcTjzp5F7Z8PBxTWeqkEvo6e22tDW2SL3Xg3bW/cAaSXrr2BcLsaPHcNWFILO4kB51UrsqjmLo8ePYu2yOdAhjKqlNyDJ9tZSuxe1fRJOnG5GiTaKLGUIRxpJgpxOLF08G089/7Y8wAjCrybFriTQbnh4HWYumipjUvms749u+OZXX5Q6GmvR1NTI9hSHQaeSqaJG8GcOGtGkhEA4jpycTFRXX4XKSXPQ31EPT9dR9tUYP5eD5i8HULV4KXt1FH1kX/sPHIDH55G/5w1EMBC34I7qfETJ00sqSiERPyJM0YShCBd7Q8jLscMAzgPElwUrl2Go4RTq+8I41uAjM42jSE9C43LhSH0LsrMtfO3BkMs9MhbzR09OX8lMffTp75BxVspconTGPaMb3tHWLNWSRp45cxgtbX2IkxGJiSgUE7OvmjWUQCKpRGa2E/d9/044STNdvZ3s54dYvxFCgg1jSpdg7JQrOUwpsH3Xbjz3wkZSVBIMUlUV02jpihVYMcGAjlMn5TIi/0KCzz5e355fRtpqhLunU57gKku1GB5woaYxxrT2IZ+Ykpc9Dp7BXpxvOY+oz03OzgmP0R6Z/cV0AJg1Gjz+4I1YsmAKM1GFygU/Gd3wwf4eaaC7Cf/Y+hbOnWtCOBzguBlHICpmYAWNJjPjHF1QOAZPP3Y/F5eEf9iNQRqupeFQmTHx6jthtOdi2yf78OctW9Hc2DAyR8uLUuDpH6+Gk2NtR0M9AiwfhUoBndnAdsXx1ZyBY0znsbm5pKQRKDx1cIVUONwalXHGaLZxCCpCmNngDXIcZs9WiGmEc7hSFkUAi0GMWcA3FpVixax8zhEKrHhk9+iGDw32SQODfbj/wfXwu13IMOnQPeSXR1MdObtep4aVNe7IysM9t69BJBBA2DNMalsPg54OYpld6M9Aa8cQLrZ2wD0wiNI8k4wPzV0eXkbCD9ZdzdJwQaeMso6FWkO+YTIjRoLkd/fjWF0vpk6ZAUXMhfBwF9oDOvT4EqzdNIJEeWdeAXwMQNDjIoWNj6Q4ib+SvF2U5sxSGwOVwKQCI5ZPdcrfu+U/z4xueGvzKenTQ0fw3K9fwfhCByLhGIJRTk9WPawmLQ3XIgYt7DYrrhxP0JPCHEqCHCwibD8SPr3QR8IiocsVQ5ygdUWhFg6SgHPdUfR4orIcZTLqmCkxrLgiX65HvUlNIFXA4w8Tmb1odccxfdp05KrdaOnzojtqwoR8gmssgWP1QzBwSuvjDBHn2CzRYBFxMfzkZ5iwduYYrimBL1o9GGNVYlK+ha5N49EPmkc3fNvbT0iv/f0Qwv4AmZkDA0M+aDTk5fSkhnO5grUYJRppWTclTta+qwueIRoeijKaKUQYw4NNEVkdqS7WojBDCV9UjTM9CXQxHcSUlhTSFRea5CPXqkMmHVph52dJUrIyM3DgootkaAzZmAFbdn6Ge2+uxvLpY7D7ZBt+v+s8lR8GOMoy4MBiNpHL+1liLKWxbJXrV5Yyw2zoHwxQqPBzJiDBC6dw3zuXMPznP5gv/aWmH4tmjUdHV79MBjRqprlGxYtQDVEJkUA4gTRR8kLt7UJCKB0kKylSz76QBqfb3VhSrmcUWXdcZCiuRF1/Ak1uIRXx6/zPRFLkD5Lf83VZnhmPrLsSJWWVSBpz0D7swVt/34cLje1Ye8Mq3L16JrtMHV7/6AROnG+Hlg4rsOlx86yxaBn04oPDzXKrzGRW3rW4FFk2E7pdIUzITMDIco8zU/7jzYujR3zyFeXS5PISDA8NETxisvZl0mtkz4keSVwmMnMmZgY4VExdP+klFY60zoo6VxqGdBhZBtYt60rBzwlnCTZ10ZVAiytKXm2gQGDDsz+8FTc+uImZkcbUshz8Zv1qWAqmQZ9RhL7W03hu83acOtuET/bu4JD0OX7+4ltoa+liNLNw+zduwlRnAkNNxzHoDeDJvzUwA+JyKS6Zkc+4qBCPUGCcbIVVN6Ldffulc6Mbbs/NlWx6NTJtRhmF42Rb4ospQQ4YLRVrVK8nqrN/6jl9SSEfonTGMLU2ATQlFgU9r0W2nXK0VoOBYAqHG10430may9qcN2cWJpQ5seq6m1C94mYidQRTKwrx0sN3wVFchaTGgkM1/8SfP9hHYUHCW3/ejBdefZldZhccvO/dN16D1SsWwddVh7bag5y1NfjJOxyd+wNwWNWYXkZjzRLxIoFZJQ4CnIUZpsCdm06PbrjBbme/HzFSpKmWKX7j2rX46U83oKysDK0tLdi4aSPOHtqJ6YUmjJ/FhXz7AYylYCB664lP3oGr7jBCaQMOnO8m6einVEWmx+usue5azKmajJaLjViz7h7MX7IUbrcbc68Yh+c23A07x9JzzR14b8tb6OzrQdWMmVh70/U4+OnHHDlPcC1mfH/dcuTRsLivG57+dspiBvxqezOOnelDJdezdJqVcwalZa69OMeMPMpeKqUa97x4dnTD9WaLvLMi/tNy6PgWRYfXN/8ZW7Zswe69e7F0yRLcfttteG3TL1HoIB/+9k9xeN9H6Gg8g6q5C1BZNR9bN2/CS2/8ERc6h7FgXjXmXTUX9ezZxWMLsbhqHEIEzinzV2N2dTX8Hg+++41rsWrJXDgLJ8mD0cEDH6G+8SwWLr+W9RlEwteDU2fa0dI+jKXVczB9rAmqcBeJTTeJlB1Pf9BCPBjAvAlmXFUmGiT1dWapk1lrNlCwZOf47m/r/h+GE3AcZg2mFJrx5l/3MkL1+OYdd8EdEvo3cP+P7sPGF16Qp699JDp9F78glifR2jOIpXduQAEV2SXLluPWW27F8qXXMipWvL/1PVyor8c3Vq7ErDnzYXZk8HkOeYAXmx65F067GdmlrHGzA0dqPsH5unNQUmpy2DVwqJM4faaR5gigNWBGMcdfVQBuZliC0vOGLU2g6oFvzjZhXKZKLhGRqVmZVn5eLdOmOzZeosb1ZrM0sTAD11YVkbxosf7lT/DW757D8y+9gS62NvGjY+1uf/9ddqQ4fGR5WTYtDfDg7e2HMK5qAZ544kn8duOvsOqGW8i0rGR/IezZ/zG27XgPt679Jq5dcRM3FvS4oqqKdDOElx/7D5IMCZlFE5HWmLD53ffQ39OD8spiuMjxZ5bnUM5uRSSlhopUdHyuDqakDwHvILo8CWza0U2wlfCdq6gLWka2rYThDruR0VYQQIF7X7kEqt9zwxJp2ZUTyIfZw91BzP/Wj9He2oI77r4bbd0DMksqK8jBy5tekluaUZ1CH7X1nQdr8PGhU/jTH/6IaSQfnx/YjamzF3JTgGSF6mfTucM4svMtTK2+ATOuWsG6N6KsYhxsZIavP/UDSJSU7RQjB6kDvPvhR2Rh1O85qkyuyEdVmR19LKVAhDyA97fqaQzFkmjQj6Daht98WI/xeTrcNIMtVOz+sAcTg5Fh56YEu4qQ2x94q2P0VD+85TXJTEqqYIq4WH8xjRUrbr6NUXyCbG6jHPE7Vy/Dw489L1/01OmjeG3zG/jyfAPW378ejz/2c+za+g7BTItxU2ZDxYlO4EVf00l01R1BwZRqZFF+On32Am677Vu4/eaVzK5SeRvJnp3Pz2txoOYA/vbJFyimsnLLDctgVgTQ3XgO7qFBEhbu1HBMHh72wu3xo3DaPGzdfRx5piTKbSmqrwKUR8QIQV/V8p6dAg+/3z264ef27JC0JrYAplQw4EN3Tx9rLQPXrVqD9Q8+iD9s/iN2vvtHjJs6myKiH7//w+vYsXML7r//R3jggSdwcNeH1MGOo3L6bILVRI6yJpncuLo5qMRCMDvzOaUlseHxp7GfMtIrzzyETBWZH0tFayC9ZBa5BzqpnLpgsZqJBQ7KxhG4+/vQ39tD4qPjTKBl+UQRoxjqnDAXO3btwtQcwg+HmBHdntIzSVeGRSfPF+Jvj/7lEoY3116QNBTsyT1I9QLwMuoHjx2jwqrCzzZswJNP/QLXVl+N7Nx8NnUNdnz0D5C/4MGfPIT9H3+A5tM1KC0ugj1nDKxZ3FLS2eVx1DfQRgoZ5u96xGIBPPWr13Dk1Dm8+tQPYVf6kKBEJfbToiQefvcg0TxMCVtLtdYkbyQOc94eGnTJr7UMa4KjaFgyom5YCbMxjYpCC/ydnYgI6ixmcmoINuqCRnISEfGnPugdPeJ9rd2Smh4Vm7XREGuIc/SXF+rwC6L46tWr8dyzz+L0iZOI+MnhufupYTrNmDULB/fsRN3xvchxmGDPcMCSkcu9tEKoGcUINXohQ8WoxqpZAkkKlA898woxo4d6eCbuWjkLJdTNRGQUFA3Evprfy90cLthE9VSoP0IOE4aL/XRBokIJJVrDmbKS09fXR11ADzPpqYr3EBKXjhE3kUEKjU9Mq7/bOzi64QMdvZLc/fkvFhHDRwgucueHfv44PqfBzz/zNH7C6B499Bn03BOfMbMKhw/upxa+CzZtHEYdb8aNPxNT2sLtJg1l5iRh1T/cx/20TtYwpyz/EPYcP4mmjkZOWZIMcDdUlyKTc3SK42Y4GJANjVABUhJrrHYeTKABHo7JwSB1NfblQCAmDz4mRzZ5I4cjIYuFw7ApSF6o5RPUeV1ufZGsC5z/7e7+0Q3vamgWeoPcNsReVDjg56QzhEd/8Qy+OH0KlcVj8Mrrm1G9YL4MdMePfIa6L0gdqbeBW7dqdZopSrrKDYWRHdAsmUz4h3vg7We6E2IjVE1e/XAPSkryML6iHA3NzbCpAxwquEHI8MRY0wkaHqfhQj3Rkd+LRbk9Pm4nMZVZdh4/FZmhKIUMNYpKiyleUlfv7OCRLT8MypFhSARBpLyGpfHmp5eIeGd9E7enOPQTXYXhUSoc7V1dePJXvyaJOIu1C2biznsegJmEQ8fZvOncCTgMvEuMdRp2c7cjCq2Rhhsz5FTXi312Fo6fBwg8A12sQT8zKYDDp+twssWFiePLaSB3Ni0p9uAR1pUmP5A3AgmCIq3VxJIEYdrj4+wfYRaQSyeSabj95BEUJiIJjscchAxM74IMDTV/GqwRRqtlzsHMx8ufXALcOhta5VMkKuaKOHMSYa88X38Bv9y4CXUNDXjmvnW4svp6tDY3yvtiVooMGkoT8YiXAOXhYQThNKKp0QatNQ866vAiev7hAe5/DcifE9vAFy82oc8dJohyXidCF3NTIttBwiFOPMjbviNSVYKSkqCcoi9HqKpEuD8nVGCB3EFuUAbZ2wV4JgWS80M240iUzRQkndxQsBEc0wo1Hn37Esytr61PEqOomFCE18MU7fft34P/fPkVdLOdPPu96zCuchbrido7D+2ouIgUwSoW9rCWw7LAoBXHPjiYqHQEPzpAqLUhH+UponU6GZbrt6evHyHih4nbQgIDDBx9bWIipAHhKMuBRomo0i/yORwB50K3S9FIcZJGoLvYZw9TC/RRaODXYdCKMVjkF5kbS8Rm1sl938Au9eg7lzK8vV++qjh7kpBPLnixZ99uvPT7N9HLxT50yzxUjBsn120owPMwrEcmnkxf02kxv4uTRkq5LhXigJCSqUZDQwSsKKkrYVg+qxKl9NTDXRQdu4KFQqOajtbrNMwAQTFTrPMkfNxdFfcROzTiGEmEAqUoXjW3h8XQIJwuSiAQFjUtdANGmpqgCJwkxBKqRSYjj5gw5Z/+yyWGlM7GVk6lIxdO8nhFlMj+2ZEavPj6G+jo7sOGdYtgo36uEuSfVorIy72VHhc7oyrWGd+Su0I8wRMsBCKxeSccGaFYkKTRGm4Ri5Ru7+yTyYiFR0XEF4TAIa4lToIIo8Ks5wijHwgx7cnGxPEuccRDDEfy6TF+JsSIR2J0Bu+pFw6nTGak8RqNeIjM08v7Ak++e2F0VG849aWkYa8VlFWklUD18+dq8etXX+Xo14SiTAu+u6hC9rzAAVF8oQh1bYKS+DXFyCcYJS1zVCwzxjYjoig+n6DWJhiXTiNx91XNDHJTfU3LU5SRW0pCvxfkRGjvYhNAxddCqBj2UfBk6otr0a8yxxCgJ5Ja8HdREsRZeQdFZJtgbcKJanpQK/CGbXLjB03/t+GX1cnGy/Ys62V7elmwr4pHkmtZL+sJaVfw13/r8+psCE818KDyvzYYZfp5Of18bfjlFG1h69cR/zril4kHvk71yyTQ/23m1xH/OuKXiQe+TvXLJND/beZ/Ae6MrQIPf4Rb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Никита\Desktop\фото KJ\7c12421b-82d9-41c4-a965-dda2f17bd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1464" y="286870"/>
            <a:ext cx="5593665" cy="3944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34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Структура урока </a:t>
            </a:r>
            <a:r>
              <a:rPr lang="en-US" b="1" dirty="0" smtClean="0"/>
              <a:t>Kangoo Power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32560"/>
            <a:ext cx="9335347" cy="5425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При проведении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урока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Kangoo Power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мы используем стандартную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структуру,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состоящего из трех частей: подготовительной, основной и заключительной. 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/>
              <a:t>	</a:t>
            </a:r>
            <a:r>
              <a:rPr lang="ru-RU" sz="2400" b="1" u="sng" dirty="0" smtClean="0"/>
              <a:t>Подготовительная (разминка)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Временные рамки: 5-10 минут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Комбинации движений, которые легко выполнять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Выполнение движений низкой интенсивности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Движения ногами выполняются с любой амплитудой и в любом направлении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Постепенное увеличение частоты сердечных сокращений до 110-120 уд. в мин.    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 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99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359986" cy="777240"/>
          </a:xfrm>
        </p:spPr>
        <p:txBody>
          <a:bodyPr/>
          <a:lstStyle/>
          <a:p>
            <a:r>
              <a:rPr lang="ru-RU" b="1" dirty="0"/>
              <a:t>Структура урока </a:t>
            </a:r>
            <a:r>
              <a:rPr lang="en-US" b="1" dirty="0"/>
              <a:t>Kangoo Power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6840"/>
            <a:ext cx="8930305" cy="5471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	</a:t>
            </a:r>
            <a:r>
              <a:rPr lang="ru-RU" sz="2600" b="1" u="sng" dirty="0" smtClean="0"/>
              <a:t>Основная часть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Временные рамки: 30-45 минут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Разучивание комбинаций движений, совмещенных в блоки на 32 и 64 счета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/>
              <a:t>Увеличение ЧСС до целевой зоны (до 160-170 уд. в мин.)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lvl="0" indent="0">
              <a:buClr>
                <a:srgbClr val="AD84C6"/>
              </a:buClr>
              <a:buNone/>
            </a:pPr>
            <a:r>
              <a:rPr lang="ru-RU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ru-RU" sz="26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Заключительная часть (растяжка)</a:t>
            </a:r>
          </a:p>
          <a:p>
            <a:pPr lvl="0">
              <a:buClr>
                <a:srgbClr val="AD84C6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Временные рамки: </a:t>
            </a:r>
            <a:r>
              <a:rPr lang="en-US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5-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10 минут</a:t>
            </a:r>
          </a:p>
          <a:p>
            <a:pPr lvl="0">
              <a:buClr>
                <a:srgbClr val="AD84C6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Низкоинтенсивные упражнения с движениями рук, дыхательные упражнения.</a:t>
            </a:r>
          </a:p>
          <a:p>
            <a:pPr lvl="0">
              <a:buClr>
                <a:srgbClr val="AD84C6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Растяжка мышц в статике  и динамике.</a:t>
            </a:r>
          </a:p>
          <a:p>
            <a:pPr lvl="0">
              <a:buClr>
                <a:srgbClr val="AD84C6"/>
              </a:buCl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Снижение ЧСС до 80-90 уд. </a:t>
            </a: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</a:t>
            </a:r>
            <a:r>
              <a:rPr lang="ru-RU" sz="24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мин.</a:t>
            </a:r>
          </a:p>
          <a:p>
            <a:pPr marL="0" lvl="0" indent="0">
              <a:buClr>
                <a:srgbClr val="AD84C6"/>
              </a:buClr>
              <a:buNone/>
            </a:pPr>
            <a:endParaRPr lang="ru-RU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1741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898</TotalTime>
  <Words>392</Words>
  <Application>Microsoft Office PowerPoint</Application>
  <PresentationFormat>Произвольный</PresentationFormat>
  <Paragraphs>83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Kangoo jumps   в школе</vt:lpstr>
      <vt:lpstr>Слайд 2</vt:lpstr>
      <vt:lpstr>Составные части ботинка</vt:lpstr>
      <vt:lpstr>Слайд 4</vt:lpstr>
      <vt:lpstr>Существует 5 основных направлений Kangoo Jumps: </vt:lpstr>
      <vt:lpstr>Слайд 6</vt:lpstr>
      <vt:lpstr>Kangoo Power</vt:lpstr>
      <vt:lpstr>Структура урока Kangoo Power</vt:lpstr>
      <vt:lpstr>Структура урока Kangoo Power</vt:lpstr>
      <vt:lpstr>Уникальные свойства:</vt:lpstr>
      <vt:lpstr>Эффект от занятий: </vt:lpstr>
      <vt:lpstr>Базовые шаги</vt:lpstr>
      <vt:lpstr>Базовые прыжки: </vt:lpstr>
      <vt:lpstr>Правила эксплуатации: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Никита</cp:lastModifiedBy>
  <cp:revision>99</cp:revision>
  <dcterms:created xsi:type="dcterms:W3CDTF">2017-12-20T13:31:59Z</dcterms:created>
  <dcterms:modified xsi:type="dcterms:W3CDTF">2018-04-18T18:54:06Z</dcterms:modified>
</cp:coreProperties>
</file>