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76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306" r:id="rId14"/>
    <p:sldId id="307" r:id="rId15"/>
    <p:sldId id="308" r:id="rId16"/>
    <p:sldId id="289" r:id="rId17"/>
    <p:sldId id="291" r:id="rId18"/>
    <p:sldId id="304" r:id="rId19"/>
    <p:sldId id="293" r:id="rId20"/>
    <p:sldId id="309" r:id="rId21"/>
    <p:sldId id="260" r:id="rId22"/>
    <p:sldId id="303" r:id="rId23"/>
    <p:sldId id="295" r:id="rId24"/>
    <p:sldId id="296" r:id="rId25"/>
    <p:sldId id="297" r:id="rId26"/>
    <p:sldId id="298" r:id="rId27"/>
    <p:sldId id="299" r:id="rId28"/>
    <p:sldId id="300" r:id="rId29"/>
    <p:sldId id="30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99FF"/>
    <a:srgbClr val="008080"/>
    <a:srgbClr val="0066CC"/>
    <a:srgbClr val="CEFAFA"/>
    <a:srgbClr val="32879E"/>
    <a:srgbClr val="ADF9F2"/>
    <a:srgbClr val="95E7EB"/>
    <a:srgbClr val="0033CC"/>
    <a:srgbClr val="13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6" d="100"/>
          <a:sy n="136" d="100"/>
        </p:scale>
        <p:origin x="-894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267059780551688E-2"/>
          <c:y val="9.0128701890064264E-2"/>
          <c:w val="0.58650969101361616"/>
          <c:h val="0.892581901202768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19"/>
          </c:dPt>
          <c:dPt>
            <c:idx val="1"/>
            <c:bubble3D val="0"/>
            <c:explosion val="11"/>
          </c:dPt>
          <c:dPt>
            <c:idx val="2"/>
            <c:bubble3D val="0"/>
            <c:explosion val="18"/>
          </c:dPt>
          <c:dPt>
            <c:idx val="3"/>
            <c:bubble3D val="0"/>
            <c:explosion val="17"/>
            <c:spPr>
              <a:ln w="12700"/>
            </c:spPr>
          </c:dPt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Муниципальные организации дополнительного образования</c:v>
                </c:pt>
                <c:pt idx="1">
                  <c:v>Государственные организации дополнительного образования</c:v>
                </c:pt>
                <c:pt idx="2">
                  <c:v>Организации по отрасли спорта</c:v>
                </c:pt>
                <c:pt idx="3">
                  <c:v>Организации по отрасли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</c:v>
                </c:pt>
                <c:pt idx="1">
                  <c:v>8</c:v>
                </c:pt>
                <c:pt idx="2">
                  <c:v>28</c:v>
                </c:pt>
                <c:pt idx="3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869853443779315"/>
          <c:y val="3.8608984845943739E-3"/>
          <c:w val="0.3208388804257154"/>
          <c:h val="0.99613910151540563"/>
        </c:manualLayout>
      </c:layout>
      <c:overlay val="0"/>
      <c:txPr>
        <a:bodyPr/>
        <a:lstStyle/>
        <a:p>
          <a:pPr>
            <a:defRPr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1.4172532417033028E-2"/>
                  <c:y val="-3.2754297141587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023080768803466E-2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896709889377371E-2"/>
                  <c:y val="-3.2754297141587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74725824114781E-2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0.65000000000000013</c:v>
                </c:pt>
                <c:pt idx="1">
                  <c:v>0.67000000000000015</c:v>
                </c:pt>
                <c:pt idx="2">
                  <c:v>0.70000000000000007</c:v>
                </c:pt>
                <c:pt idx="3">
                  <c:v>0.71000000000000008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794304"/>
        <c:axId val="115795840"/>
        <c:axId val="0"/>
      </c:bar3DChart>
      <c:catAx>
        <c:axId val="115794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795840"/>
        <c:crosses val="autoZero"/>
        <c:auto val="1"/>
        <c:lblAlgn val="ctr"/>
        <c:lblOffset val="100"/>
        <c:noMultiLvlLbl val="0"/>
      </c:catAx>
      <c:valAx>
        <c:axId val="1157958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794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28025621674221"/>
          <c:y val="0.20341518933912203"/>
          <c:w val="0.52658708419371025"/>
          <c:h val="0.744733880045023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7"/>
          <c:dPt>
            <c:idx val="1"/>
            <c:bubble3D val="0"/>
          </c:dPt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ШСК в городской местности</c:v>
                </c:pt>
                <c:pt idx="1">
                  <c:v>ШСК в сельской местности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8.2397453922744227E-3"/>
          <c:y val="0.35852201921530791"/>
          <c:w val="0.46569322757241532"/>
          <c:h val="0.36272662405531436"/>
        </c:manualLayout>
      </c:layout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Доля обучающихся ОО в городской местности, принявших участие в ПС</c:v>
                </c:pt>
                <c:pt idx="1">
                  <c:v>Доля обучающихся ОО в сельской местности, принявших участие в ПС</c:v>
                </c:pt>
                <c:pt idx="2">
                  <c:v>Доля обучающихся 5-11 классов ОО, принявших участие в ПИ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0.86</c:v>
                </c:pt>
                <c:pt idx="1">
                  <c:v>0.87</c:v>
                </c:pt>
                <c:pt idx="2">
                  <c:v>0.83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Доля обучающихся ОО в городской местности, принявших участие в ПС</c:v>
                </c:pt>
                <c:pt idx="1">
                  <c:v>Доля обучающихся ОО в сельской местности, принявших участие в ПС</c:v>
                </c:pt>
                <c:pt idx="2">
                  <c:v>Доля обучающихся 5-11 классов ОО, принявших участие в ПИ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0.89</c:v>
                </c:pt>
                <c:pt idx="1">
                  <c:v>0.9</c:v>
                </c:pt>
                <c:pt idx="2">
                  <c:v>0.84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Доля обучающихся ОО в городской местности, принявших участие в ПС</c:v>
                </c:pt>
                <c:pt idx="1">
                  <c:v>Доля обучающихся ОО в сельской местности, принявших участие в ПС</c:v>
                </c:pt>
                <c:pt idx="2">
                  <c:v>Доля обучающихся 5-11 классов ОО, принявших участие в ПИ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0.91</c:v>
                </c:pt>
                <c:pt idx="1">
                  <c:v>0.92</c:v>
                </c:pt>
                <c:pt idx="2">
                  <c:v>0.86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527232"/>
        <c:axId val="99762944"/>
      </c:barChart>
      <c:catAx>
        <c:axId val="5052723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9762944"/>
        <c:crosses val="autoZero"/>
        <c:auto val="1"/>
        <c:lblAlgn val="ctr"/>
        <c:lblOffset val="100"/>
        <c:noMultiLvlLbl val="0"/>
      </c:catAx>
      <c:valAx>
        <c:axId val="9976294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5052723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042AC-6508-482C-9F97-A1B8885B7A5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830546-C85B-4588-917E-B28F8210753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За счет привлечения средств бюджетов всех уровней в регионе построено, реконструировано и оснащено спортивно-технологическим оборудованием </a:t>
          </a:r>
          <a:r>
            <a:rPr lang="ru-RU" sz="1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41 спортивный объект</a:t>
          </a:r>
          <a:r>
            <a:rPr lang="ru-RU" sz="1400" b="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в том числе </a:t>
          </a:r>
          <a:r>
            <a:rPr lang="ru-RU" sz="1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26 спортивных объектов в муниципальных районах</a:t>
          </a:r>
          <a:r>
            <a:rPr lang="ru-RU" sz="14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Омской области.</a:t>
          </a:r>
          <a:endParaRPr lang="ru-RU" sz="1400" b="0" dirty="0"/>
        </a:p>
      </dgm:t>
    </dgm:pt>
    <dgm:pt modelId="{EAE74A24-3524-48B4-86C0-189977B6726B}" type="parTrans" cxnId="{547A4658-B1C0-420B-A424-63AEE084730C}">
      <dgm:prSet/>
      <dgm:spPr/>
      <dgm:t>
        <a:bodyPr/>
        <a:lstStyle/>
        <a:p>
          <a:endParaRPr lang="ru-RU"/>
        </a:p>
      </dgm:t>
    </dgm:pt>
    <dgm:pt modelId="{5E6363AC-040E-458C-86B7-2A92BDE4E24F}" type="sibTrans" cxnId="{547A4658-B1C0-420B-A424-63AEE084730C}">
      <dgm:prSet/>
      <dgm:spPr/>
      <dgm:t>
        <a:bodyPr/>
        <a:lstStyle/>
        <a:p>
          <a:endParaRPr lang="ru-RU"/>
        </a:p>
      </dgm:t>
    </dgm:pt>
    <dgm:pt modelId="{A0F2F3E0-1B18-401A-8644-940948FB77A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 период с 2008  по 2018 годы в рамках реализации подпрограммы «Развитие футбола в Российской Федерации» получены средства из федерального бюджета в размере </a:t>
          </a:r>
          <a:r>
            <a:rPr lang="ru-RU" sz="1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51,3 млн. руб.  </a:t>
          </a:r>
          <a:r>
            <a:rPr lang="ru-RU" sz="1400" b="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приобретение покрытий из искусственной травы с комплектующими на </a:t>
          </a:r>
          <a:r>
            <a:rPr lang="ru-RU" sz="1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 футбольных полей.</a:t>
          </a:r>
          <a:endParaRPr lang="ru-RU" sz="1400" b="1" dirty="0">
            <a:solidFill>
              <a:schemeClr val="tx1"/>
            </a:solidFill>
          </a:endParaRPr>
        </a:p>
      </dgm:t>
    </dgm:pt>
    <dgm:pt modelId="{CD361BDA-25D0-4D56-B8BE-E06A739E8B58}" type="parTrans" cxnId="{015E0DBA-AFD2-472D-A41D-36E5A173E93C}">
      <dgm:prSet/>
      <dgm:spPr/>
      <dgm:t>
        <a:bodyPr/>
        <a:lstStyle/>
        <a:p>
          <a:endParaRPr lang="ru-RU"/>
        </a:p>
      </dgm:t>
    </dgm:pt>
    <dgm:pt modelId="{9137DF77-A60C-4489-8F4A-732A758DDEB0}" type="sibTrans" cxnId="{015E0DBA-AFD2-472D-A41D-36E5A173E93C}">
      <dgm:prSet/>
      <dgm:spPr/>
      <dgm:t>
        <a:bodyPr/>
        <a:lstStyle/>
        <a:p>
          <a:endParaRPr lang="ru-RU"/>
        </a:p>
      </dgm:t>
    </dgm:pt>
    <dgm:pt modelId="{42334CAE-ABD0-44F0-9FEE-22768AE3A99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 2014 по 2017 год за счет привлечения внебюджетных источников, в рамках реализации социального проекта «Газпром-детям» введено  в эксплуатацию </a:t>
          </a:r>
          <a:r>
            <a:rPr lang="ru-RU" sz="1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83 многофункциональных  спортивных площадок  и мини-стадионов,  2 физкультурно-оздоровительных  комплекса</a:t>
          </a:r>
          <a:endParaRPr lang="ru-RU" sz="1400" b="0" dirty="0"/>
        </a:p>
      </dgm:t>
    </dgm:pt>
    <dgm:pt modelId="{A1175304-2721-4E7A-92CE-F11B16B65A99}" type="parTrans" cxnId="{1985F2B1-9047-46C3-B319-65EACD6A70AF}">
      <dgm:prSet/>
      <dgm:spPr/>
      <dgm:t>
        <a:bodyPr/>
        <a:lstStyle/>
        <a:p>
          <a:endParaRPr lang="ru-RU"/>
        </a:p>
      </dgm:t>
    </dgm:pt>
    <dgm:pt modelId="{13B16D03-5295-4216-8FF1-F1D997AD394E}" type="sibTrans" cxnId="{1985F2B1-9047-46C3-B319-65EACD6A70AF}">
      <dgm:prSet/>
      <dgm:spPr/>
      <dgm:t>
        <a:bodyPr/>
        <a:lstStyle/>
        <a:p>
          <a:endParaRPr lang="ru-RU"/>
        </a:p>
      </dgm:t>
    </dgm:pt>
    <dgm:pt modelId="{E9ECDFAC-C460-42CF-971F-31A9701301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программе «500 бассейнов» построено </a:t>
          </a:r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бассейна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214650-8CF0-4027-8938-DFE582E4137D}" type="parTrans" cxnId="{BC806542-3650-4A82-B33C-7676C0D8EBE3}">
      <dgm:prSet/>
      <dgm:spPr/>
      <dgm:t>
        <a:bodyPr/>
        <a:lstStyle/>
        <a:p>
          <a:endParaRPr lang="ru-RU"/>
        </a:p>
      </dgm:t>
    </dgm:pt>
    <dgm:pt modelId="{9F27232F-24B1-47C4-9957-DFC491999B26}" type="sibTrans" cxnId="{BC806542-3650-4A82-B33C-7676C0D8EBE3}">
      <dgm:prSet/>
      <dgm:spPr/>
      <dgm:t>
        <a:bodyPr/>
        <a:lstStyle/>
        <a:p>
          <a:endParaRPr lang="ru-RU"/>
        </a:p>
      </dgm:t>
    </dgm:pt>
    <dgm:pt modelId="{435F67B7-9009-4036-8B55-E6886EE5F32E}" type="pres">
      <dgm:prSet presAssocID="{18B042AC-6508-482C-9F97-A1B8885B7A5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09E64-9122-4B5E-9615-781A20D5AE59}" type="pres">
      <dgm:prSet presAssocID="{52830546-C85B-4588-917E-B28F82107537}" presName="parentLin" presStyleCnt="0"/>
      <dgm:spPr/>
    </dgm:pt>
    <dgm:pt modelId="{B29196EF-862E-4FED-8F8B-F0321B4C098C}" type="pres">
      <dgm:prSet presAssocID="{52830546-C85B-4588-917E-B28F8210753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AFD628E-16E1-4E07-A241-9E3DE7475518}" type="pres">
      <dgm:prSet presAssocID="{52830546-C85B-4588-917E-B28F82107537}" presName="parentText" presStyleLbl="node1" presStyleIdx="0" presStyleCnt="4" custScaleX="131474" custLinFactNeighborX="1423" custLinFactNeighborY="7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9CA93-5268-410B-BCBB-D5A308771000}" type="pres">
      <dgm:prSet presAssocID="{52830546-C85B-4588-917E-B28F82107537}" presName="negativeSpace" presStyleCnt="0"/>
      <dgm:spPr/>
    </dgm:pt>
    <dgm:pt modelId="{02EC42F1-F455-4C20-B6B3-C3761FE7DA31}" type="pres">
      <dgm:prSet presAssocID="{52830546-C85B-4588-917E-B28F82107537}" presName="childText" presStyleLbl="conFgAcc1" presStyleIdx="0" presStyleCnt="4">
        <dgm:presLayoutVars>
          <dgm:bulletEnabled val="1"/>
        </dgm:presLayoutVars>
      </dgm:prSet>
      <dgm:spPr/>
    </dgm:pt>
    <dgm:pt modelId="{BDEAFE8B-81BE-455A-8767-7DFF869F5155}" type="pres">
      <dgm:prSet presAssocID="{5E6363AC-040E-458C-86B7-2A92BDE4E24F}" presName="spaceBetweenRectangles" presStyleCnt="0"/>
      <dgm:spPr/>
    </dgm:pt>
    <dgm:pt modelId="{FFEAE4F5-9332-4AC3-A852-34E1B91D3FEF}" type="pres">
      <dgm:prSet presAssocID="{A0F2F3E0-1B18-401A-8644-940948FB77A0}" presName="parentLin" presStyleCnt="0"/>
      <dgm:spPr/>
    </dgm:pt>
    <dgm:pt modelId="{A5DA4661-5AE7-46B0-83C7-F87903641699}" type="pres">
      <dgm:prSet presAssocID="{A0F2F3E0-1B18-401A-8644-940948FB77A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A2606A8-0784-471C-92F7-F54556DFC637}" type="pres">
      <dgm:prSet presAssocID="{A0F2F3E0-1B18-401A-8644-940948FB77A0}" presName="parentText" presStyleLbl="node1" presStyleIdx="1" presStyleCnt="4" custScaleX="1316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4A3CE-5707-484F-A5DA-615AB3EED27E}" type="pres">
      <dgm:prSet presAssocID="{A0F2F3E0-1B18-401A-8644-940948FB77A0}" presName="negativeSpace" presStyleCnt="0"/>
      <dgm:spPr/>
    </dgm:pt>
    <dgm:pt modelId="{600F052F-FD13-4B70-B3B4-5945869EB7D1}" type="pres">
      <dgm:prSet presAssocID="{A0F2F3E0-1B18-401A-8644-940948FB77A0}" presName="childText" presStyleLbl="conFgAcc1" presStyleIdx="1" presStyleCnt="4">
        <dgm:presLayoutVars>
          <dgm:bulletEnabled val="1"/>
        </dgm:presLayoutVars>
      </dgm:prSet>
      <dgm:spPr/>
    </dgm:pt>
    <dgm:pt modelId="{A502612C-A540-4F78-A9FC-A4F731F1F0D6}" type="pres">
      <dgm:prSet presAssocID="{9137DF77-A60C-4489-8F4A-732A758DDEB0}" presName="spaceBetweenRectangles" presStyleCnt="0"/>
      <dgm:spPr/>
    </dgm:pt>
    <dgm:pt modelId="{83635B45-9E96-450D-AAEC-9E9A41461AE3}" type="pres">
      <dgm:prSet presAssocID="{E9ECDFAC-C460-42CF-971F-31A970130177}" presName="parentLin" presStyleCnt="0"/>
      <dgm:spPr/>
    </dgm:pt>
    <dgm:pt modelId="{388AB9E5-A796-4036-A5C0-D9173A48B5A9}" type="pres">
      <dgm:prSet presAssocID="{E9ECDFAC-C460-42CF-971F-31A97013017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8E3D114-0F56-4949-A98A-29D276D7F3CB}" type="pres">
      <dgm:prSet presAssocID="{E9ECDFAC-C460-42CF-971F-31A970130177}" presName="parentText" presStyleLbl="node1" presStyleIdx="2" presStyleCnt="4" custScaleX="1311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1AFDE-0AD4-4857-8C09-513638C93318}" type="pres">
      <dgm:prSet presAssocID="{E9ECDFAC-C460-42CF-971F-31A970130177}" presName="negativeSpace" presStyleCnt="0"/>
      <dgm:spPr/>
    </dgm:pt>
    <dgm:pt modelId="{8CD9D5C4-D3DE-4A24-80AB-6AFA546819A2}" type="pres">
      <dgm:prSet presAssocID="{E9ECDFAC-C460-42CF-971F-31A970130177}" presName="childText" presStyleLbl="conFgAcc1" presStyleIdx="2" presStyleCnt="4">
        <dgm:presLayoutVars>
          <dgm:bulletEnabled val="1"/>
        </dgm:presLayoutVars>
      </dgm:prSet>
      <dgm:spPr/>
    </dgm:pt>
    <dgm:pt modelId="{4C362A66-BDAF-445C-BF7F-9052385A5229}" type="pres">
      <dgm:prSet presAssocID="{9F27232F-24B1-47C4-9957-DFC491999B26}" presName="spaceBetweenRectangles" presStyleCnt="0"/>
      <dgm:spPr/>
    </dgm:pt>
    <dgm:pt modelId="{8A66AFAE-6A37-4D29-8973-329B556C4D0F}" type="pres">
      <dgm:prSet presAssocID="{42334CAE-ABD0-44F0-9FEE-22768AE3A999}" presName="parentLin" presStyleCnt="0"/>
      <dgm:spPr/>
    </dgm:pt>
    <dgm:pt modelId="{5E80717E-3FC4-4733-B4D9-21BDF44831F0}" type="pres">
      <dgm:prSet presAssocID="{42334CAE-ABD0-44F0-9FEE-22768AE3A99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0EA3C9F-FF07-411C-A9D0-F304DE4688E6}" type="pres">
      <dgm:prSet presAssocID="{42334CAE-ABD0-44F0-9FEE-22768AE3A999}" presName="parentText" presStyleLbl="node1" presStyleIdx="3" presStyleCnt="4" custScaleX="1310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46938-CBD5-453A-9994-79CF3E46A06B}" type="pres">
      <dgm:prSet presAssocID="{42334CAE-ABD0-44F0-9FEE-22768AE3A999}" presName="negativeSpace" presStyleCnt="0"/>
      <dgm:spPr/>
    </dgm:pt>
    <dgm:pt modelId="{E0377D66-6AFB-4CA0-95DF-817676327A65}" type="pres">
      <dgm:prSet presAssocID="{42334CAE-ABD0-44F0-9FEE-22768AE3A99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6A45399-B0C1-4C8B-A12D-DD144E761DA3}" type="presOf" srcId="{E9ECDFAC-C460-42CF-971F-31A970130177}" destId="{28E3D114-0F56-4949-A98A-29D276D7F3CB}" srcOrd="1" destOrd="0" presId="urn:microsoft.com/office/officeart/2005/8/layout/list1"/>
    <dgm:cxn modelId="{015E0DBA-AFD2-472D-A41D-36E5A173E93C}" srcId="{18B042AC-6508-482C-9F97-A1B8885B7A50}" destId="{A0F2F3E0-1B18-401A-8644-940948FB77A0}" srcOrd="1" destOrd="0" parTransId="{CD361BDA-25D0-4D56-B8BE-E06A739E8B58}" sibTransId="{9137DF77-A60C-4489-8F4A-732A758DDEB0}"/>
    <dgm:cxn modelId="{1003DADE-D8A8-4DE3-AF9D-4FAA586CC88E}" type="presOf" srcId="{A0F2F3E0-1B18-401A-8644-940948FB77A0}" destId="{A5DA4661-5AE7-46B0-83C7-F87903641699}" srcOrd="0" destOrd="0" presId="urn:microsoft.com/office/officeart/2005/8/layout/list1"/>
    <dgm:cxn modelId="{505DE22F-3FD9-4DB3-8FC6-C4225B9C9994}" type="presOf" srcId="{E9ECDFAC-C460-42CF-971F-31A970130177}" destId="{388AB9E5-A796-4036-A5C0-D9173A48B5A9}" srcOrd="0" destOrd="0" presId="urn:microsoft.com/office/officeart/2005/8/layout/list1"/>
    <dgm:cxn modelId="{547A4658-B1C0-420B-A424-63AEE084730C}" srcId="{18B042AC-6508-482C-9F97-A1B8885B7A50}" destId="{52830546-C85B-4588-917E-B28F82107537}" srcOrd="0" destOrd="0" parTransId="{EAE74A24-3524-48B4-86C0-189977B6726B}" sibTransId="{5E6363AC-040E-458C-86B7-2A92BDE4E24F}"/>
    <dgm:cxn modelId="{781BBA2B-C719-440C-99E6-9CD580D5E1E1}" type="presOf" srcId="{42334CAE-ABD0-44F0-9FEE-22768AE3A999}" destId="{5E80717E-3FC4-4733-B4D9-21BDF44831F0}" srcOrd="0" destOrd="0" presId="urn:microsoft.com/office/officeart/2005/8/layout/list1"/>
    <dgm:cxn modelId="{1985F2B1-9047-46C3-B319-65EACD6A70AF}" srcId="{18B042AC-6508-482C-9F97-A1B8885B7A50}" destId="{42334CAE-ABD0-44F0-9FEE-22768AE3A999}" srcOrd="3" destOrd="0" parTransId="{A1175304-2721-4E7A-92CE-F11B16B65A99}" sibTransId="{13B16D03-5295-4216-8FF1-F1D997AD394E}"/>
    <dgm:cxn modelId="{F6688B89-BEE5-43CD-A040-6CC9D8FCE489}" type="presOf" srcId="{52830546-C85B-4588-917E-B28F82107537}" destId="{0AFD628E-16E1-4E07-A241-9E3DE7475518}" srcOrd="1" destOrd="0" presId="urn:microsoft.com/office/officeart/2005/8/layout/list1"/>
    <dgm:cxn modelId="{5807C877-63EF-4267-804D-DBB9102B7B7A}" type="presOf" srcId="{18B042AC-6508-482C-9F97-A1B8885B7A50}" destId="{435F67B7-9009-4036-8B55-E6886EE5F32E}" srcOrd="0" destOrd="0" presId="urn:microsoft.com/office/officeart/2005/8/layout/list1"/>
    <dgm:cxn modelId="{BC806542-3650-4A82-B33C-7676C0D8EBE3}" srcId="{18B042AC-6508-482C-9F97-A1B8885B7A50}" destId="{E9ECDFAC-C460-42CF-971F-31A970130177}" srcOrd="2" destOrd="0" parTransId="{FE214650-8CF0-4027-8938-DFE582E4137D}" sibTransId="{9F27232F-24B1-47C4-9957-DFC491999B26}"/>
    <dgm:cxn modelId="{30509739-CB2E-42D3-B316-9A3C9D5AE147}" type="presOf" srcId="{42334CAE-ABD0-44F0-9FEE-22768AE3A999}" destId="{20EA3C9F-FF07-411C-A9D0-F304DE4688E6}" srcOrd="1" destOrd="0" presId="urn:microsoft.com/office/officeart/2005/8/layout/list1"/>
    <dgm:cxn modelId="{5F8CD43D-9359-4EB8-AE0A-5F862EE54182}" type="presOf" srcId="{52830546-C85B-4588-917E-B28F82107537}" destId="{B29196EF-862E-4FED-8F8B-F0321B4C098C}" srcOrd="0" destOrd="0" presId="urn:microsoft.com/office/officeart/2005/8/layout/list1"/>
    <dgm:cxn modelId="{25F39762-E501-4518-9445-45F8682130E5}" type="presOf" srcId="{A0F2F3E0-1B18-401A-8644-940948FB77A0}" destId="{8A2606A8-0784-471C-92F7-F54556DFC637}" srcOrd="1" destOrd="0" presId="urn:microsoft.com/office/officeart/2005/8/layout/list1"/>
    <dgm:cxn modelId="{748C9D7D-E57C-482F-9616-F7F4D51F2123}" type="presParOf" srcId="{435F67B7-9009-4036-8B55-E6886EE5F32E}" destId="{F7C09E64-9122-4B5E-9615-781A20D5AE59}" srcOrd="0" destOrd="0" presId="urn:microsoft.com/office/officeart/2005/8/layout/list1"/>
    <dgm:cxn modelId="{8F3345FB-F9A7-44BA-8A4C-FAE03FAA5D77}" type="presParOf" srcId="{F7C09E64-9122-4B5E-9615-781A20D5AE59}" destId="{B29196EF-862E-4FED-8F8B-F0321B4C098C}" srcOrd="0" destOrd="0" presId="urn:microsoft.com/office/officeart/2005/8/layout/list1"/>
    <dgm:cxn modelId="{2F35A1AB-E385-4D5A-959A-55905F45A8AC}" type="presParOf" srcId="{F7C09E64-9122-4B5E-9615-781A20D5AE59}" destId="{0AFD628E-16E1-4E07-A241-9E3DE7475518}" srcOrd="1" destOrd="0" presId="urn:microsoft.com/office/officeart/2005/8/layout/list1"/>
    <dgm:cxn modelId="{19070A41-8853-4370-9E79-EA83D49C7932}" type="presParOf" srcId="{435F67B7-9009-4036-8B55-E6886EE5F32E}" destId="{29E9CA93-5268-410B-BCBB-D5A308771000}" srcOrd="1" destOrd="0" presId="urn:microsoft.com/office/officeart/2005/8/layout/list1"/>
    <dgm:cxn modelId="{B93C6F84-DF93-4CB5-AE39-9C664E6C6F5A}" type="presParOf" srcId="{435F67B7-9009-4036-8B55-E6886EE5F32E}" destId="{02EC42F1-F455-4C20-B6B3-C3761FE7DA31}" srcOrd="2" destOrd="0" presId="urn:microsoft.com/office/officeart/2005/8/layout/list1"/>
    <dgm:cxn modelId="{DF24B63B-9298-4CBF-BEF8-94F9B7F15702}" type="presParOf" srcId="{435F67B7-9009-4036-8B55-E6886EE5F32E}" destId="{BDEAFE8B-81BE-455A-8767-7DFF869F5155}" srcOrd="3" destOrd="0" presId="urn:microsoft.com/office/officeart/2005/8/layout/list1"/>
    <dgm:cxn modelId="{45472CE9-EDC1-45E8-BEA9-335F8E594347}" type="presParOf" srcId="{435F67B7-9009-4036-8B55-E6886EE5F32E}" destId="{FFEAE4F5-9332-4AC3-A852-34E1B91D3FEF}" srcOrd="4" destOrd="0" presId="urn:microsoft.com/office/officeart/2005/8/layout/list1"/>
    <dgm:cxn modelId="{A502573D-FEB6-470F-B17D-7AA1119E6382}" type="presParOf" srcId="{FFEAE4F5-9332-4AC3-A852-34E1B91D3FEF}" destId="{A5DA4661-5AE7-46B0-83C7-F87903641699}" srcOrd="0" destOrd="0" presId="urn:microsoft.com/office/officeart/2005/8/layout/list1"/>
    <dgm:cxn modelId="{9A385050-C668-43CE-AC37-A680BFE22CD0}" type="presParOf" srcId="{FFEAE4F5-9332-4AC3-A852-34E1B91D3FEF}" destId="{8A2606A8-0784-471C-92F7-F54556DFC637}" srcOrd="1" destOrd="0" presId="urn:microsoft.com/office/officeart/2005/8/layout/list1"/>
    <dgm:cxn modelId="{FA8B2650-83C3-4B89-869C-002B476F85E2}" type="presParOf" srcId="{435F67B7-9009-4036-8B55-E6886EE5F32E}" destId="{E254A3CE-5707-484F-A5DA-615AB3EED27E}" srcOrd="5" destOrd="0" presId="urn:microsoft.com/office/officeart/2005/8/layout/list1"/>
    <dgm:cxn modelId="{89727689-8A46-4573-A62A-8999C6B2CFBA}" type="presParOf" srcId="{435F67B7-9009-4036-8B55-E6886EE5F32E}" destId="{600F052F-FD13-4B70-B3B4-5945869EB7D1}" srcOrd="6" destOrd="0" presId="urn:microsoft.com/office/officeart/2005/8/layout/list1"/>
    <dgm:cxn modelId="{2B3E92CA-8BFA-439F-965E-6579FC957DE1}" type="presParOf" srcId="{435F67B7-9009-4036-8B55-E6886EE5F32E}" destId="{A502612C-A540-4F78-A9FC-A4F731F1F0D6}" srcOrd="7" destOrd="0" presId="urn:microsoft.com/office/officeart/2005/8/layout/list1"/>
    <dgm:cxn modelId="{71E61891-544C-4B1B-A859-6B3C62E56678}" type="presParOf" srcId="{435F67B7-9009-4036-8B55-E6886EE5F32E}" destId="{83635B45-9E96-450D-AAEC-9E9A41461AE3}" srcOrd="8" destOrd="0" presId="urn:microsoft.com/office/officeart/2005/8/layout/list1"/>
    <dgm:cxn modelId="{DC40E00C-9E76-4B13-95E0-A9200EDC3688}" type="presParOf" srcId="{83635B45-9E96-450D-AAEC-9E9A41461AE3}" destId="{388AB9E5-A796-4036-A5C0-D9173A48B5A9}" srcOrd="0" destOrd="0" presId="urn:microsoft.com/office/officeart/2005/8/layout/list1"/>
    <dgm:cxn modelId="{D14D9363-101E-469F-82AE-8F0DFAC497A2}" type="presParOf" srcId="{83635B45-9E96-450D-AAEC-9E9A41461AE3}" destId="{28E3D114-0F56-4949-A98A-29D276D7F3CB}" srcOrd="1" destOrd="0" presId="urn:microsoft.com/office/officeart/2005/8/layout/list1"/>
    <dgm:cxn modelId="{04798D53-CB76-4944-82BD-51B6563F3015}" type="presParOf" srcId="{435F67B7-9009-4036-8B55-E6886EE5F32E}" destId="{4CB1AFDE-0AD4-4857-8C09-513638C93318}" srcOrd="9" destOrd="0" presId="urn:microsoft.com/office/officeart/2005/8/layout/list1"/>
    <dgm:cxn modelId="{E69BEFAC-DECE-4477-B7A5-A87FC5E426EA}" type="presParOf" srcId="{435F67B7-9009-4036-8B55-E6886EE5F32E}" destId="{8CD9D5C4-D3DE-4A24-80AB-6AFA546819A2}" srcOrd="10" destOrd="0" presId="urn:microsoft.com/office/officeart/2005/8/layout/list1"/>
    <dgm:cxn modelId="{5C54E713-4CAA-42E6-960C-A5D6D9FA17CE}" type="presParOf" srcId="{435F67B7-9009-4036-8B55-E6886EE5F32E}" destId="{4C362A66-BDAF-445C-BF7F-9052385A5229}" srcOrd="11" destOrd="0" presId="urn:microsoft.com/office/officeart/2005/8/layout/list1"/>
    <dgm:cxn modelId="{D76B77EF-33B2-40A2-A3CB-0ED60A8BAC95}" type="presParOf" srcId="{435F67B7-9009-4036-8B55-E6886EE5F32E}" destId="{8A66AFAE-6A37-4D29-8973-329B556C4D0F}" srcOrd="12" destOrd="0" presId="urn:microsoft.com/office/officeart/2005/8/layout/list1"/>
    <dgm:cxn modelId="{624052F6-7758-4CC2-98CB-4D2293E569A6}" type="presParOf" srcId="{8A66AFAE-6A37-4D29-8973-329B556C4D0F}" destId="{5E80717E-3FC4-4733-B4D9-21BDF44831F0}" srcOrd="0" destOrd="0" presId="urn:microsoft.com/office/officeart/2005/8/layout/list1"/>
    <dgm:cxn modelId="{1D0329E5-6311-44A0-A393-40798B114C2A}" type="presParOf" srcId="{8A66AFAE-6A37-4D29-8973-329B556C4D0F}" destId="{20EA3C9F-FF07-411C-A9D0-F304DE4688E6}" srcOrd="1" destOrd="0" presId="urn:microsoft.com/office/officeart/2005/8/layout/list1"/>
    <dgm:cxn modelId="{B99492A9-4D6C-4341-8688-0909E7A48537}" type="presParOf" srcId="{435F67B7-9009-4036-8B55-E6886EE5F32E}" destId="{C6646938-CBD5-453A-9994-79CF3E46A06B}" srcOrd="13" destOrd="0" presId="urn:microsoft.com/office/officeart/2005/8/layout/list1"/>
    <dgm:cxn modelId="{784D9927-D02F-4189-9B25-CC9C9CE7A5F6}" type="presParOf" srcId="{435F67B7-9009-4036-8B55-E6886EE5F32E}" destId="{E0377D66-6AFB-4CA0-95DF-817676327A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5B9C4-67DA-4A32-AA41-CD81AFBF8C39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676C78-87BE-489C-BB55-CC3D692C8AC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ОБРАЗОВАТЕЛЬНОЕ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DBD83-4644-4923-A636-ABE0838947C2}" type="parTrans" cxnId="{C6F1E4A8-5865-4855-88A4-E12DF799CB6F}">
      <dgm:prSet/>
      <dgm:spPr/>
      <dgm:t>
        <a:bodyPr/>
        <a:lstStyle/>
        <a:p>
          <a:endParaRPr lang="ru-RU"/>
        </a:p>
      </dgm:t>
    </dgm:pt>
    <dgm:pt modelId="{F2800DEF-60DC-4001-AD44-F430730C404B}" type="sibTrans" cxnId="{C6F1E4A8-5865-4855-88A4-E12DF799CB6F}">
      <dgm:prSet/>
      <dgm:spPr/>
      <dgm:t>
        <a:bodyPr/>
        <a:lstStyle/>
        <a:p>
          <a:endParaRPr lang="ru-RU"/>
        </a:p>
      </dgm:t>
    </dgm:pt>
    <dgm:pt modelId="{3C102016-5661-4C9B-95C8-76BF60DD2A9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ПРОГРАММНО-МЕТОДИЧЕСКОЕ</a:t>
          </a:r>
          <a:r>
            <a:rPr lang="ru-RU" sz="1500" dirty="0" smtClean="0"/>
            <a:t> </a:t>
          </a:r>
          <a:endParaRPr lang="ru-RU" sz="1600" dirty="0"/>
        </a:p>
      </dgm:t>
    </dgm:pt>
    <dgm:pt modelId="{CD8E6600-A4CD-4D34-8903-2794B3C4E5A9}" type="parTrans" cxnId="{921E4BD6-914F-4CC2-8686-91B3D9D6D6C8}">
      <dgm:prSet/>
      <dgm:spPr/>
      <dgm:t>
        <a:bodyPr/>
        <a:lstStyle/>
        <a:p>
          <a:endParaRPr lang="ru-RU"/>
        </a:p>
      </dgm:t>
    </dgm:pt>
    <dgm:pt modelId="{25187A20-8D1A-4F64-BFDC-0D92EE0ACAF5}" type="sibTrans" cxnId="{921E4BD6-914F-4CC2-8686-91B3D9D6D6C8}">
      <dgm:prSet/>
      <dgm:spPr/>
      <dgm:t>
        <a:bodyPr/>
        <a:lstStyle/>
        <a:p>
          <a:endParaRPr lang="ru-RU"/>
        </a:p>
      </dgm:t>
    </dgm:pt>
    <dgm:pt modelId="{5F40E6E4-6E9D-48F8-AC8B-A6680342F25E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ИНФОРМАЦИОННОЕ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12B30A-A3CB-4330-8851-8EE8174AFD86}" type="parTrans" cxnId="{2A74A1EA-C034-4D9A-B948-7C470961F0C3}">
      <dgm:prSet/>
      <dgm:spPr/>
      <dgm:t>
        <a:bodyPr/>
        <a:lstStyle/>
        <a:p>
          <a:endParaRPr lang="ru-RU"/>
        </a:p>
      </dgm:t>
    </dgm:pt>
    <dgm:pt modelId="{33D46378-3786-4AD8-B6BD-748A52297ADC}" type="sibTrans" cxnId="{2A74A1EA-C034-4D9A-B948-7C470961F0C3}">
      <dgm:prSet/>
      <dgm:spPr/>
      <dgm:t>
        <a:bodyPr/>
        <a:lstStyle/>
        <a:p>
          <a:endParaRPr lang="ru-RU"/>
        </a:p>
      </dgm:t>
    </dgm:pt>
    <dgm:pt modelId="{31859520-1094-40CD-915A-0A2B562095A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ОРГАНИЗАЦИОННО-МАССОВОЕ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627138-E858-4591-BA79-B6E1731E1A82}" type="parTrans" cxnId="{6FF0CE05-AE9A-4CBB-816A-A8B41E1F165D}">
      <dgm:prSet/>
      <dgm:spPr/>
      <dgm:t>
        <a:bodyPr/>
        <a:lstStyle/>
        <a:p>
          <a:endParaRPr lang="ru-RU"/>
        </a:p>
      </dgm:t>
    </dgm:pt>
    <dgm:pt modelId="{64B6A027-A4C7-4B41-B83E-C3658F3D89B3}" type="sibTrans" cxnId="{6FF0CE05-AE9A-4CBB-816A-A8B41E1F165D}">
      <dgm:prSet/>
      <dgm:spPr/>
      <dgm:t>
        <a:bodyPr/>
        <a:lstStyle/>
        <a:p>
          <a:endParaRPr lang="ru-RU"/>
        </a:p>
      </dgm:t>
    </dgm:pt>
    <dgm:pt modelId="{F1E18CB5-7F0B-4D71-80A8-27E3B6F6D2CA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48D7AC-D4B7-481D-9E09-E4CE8B0D04E1}" type="parTrans" cxnId="{A7C2507B-117A-4CBA-9F3E-7B5120928EE1}">
      <dgm:prSet/>
      <dgm:spPr/>
      <dgm:t>
        <a:bodyPr/>
        <a:lstStyle/>
        <a:p>
          <a:endParaRPr lang="ru-RU"/>
        </a:p>
      </dgm:t>
    </dgm:pt>
    <dgm:pt modelId="{153C2E02-35EF-4088-9EC9-1B5DF2766490}" type="sibTrans" cxnId="{A7C2507B-117A-4CBA-9F3E-7B5120928EE1}">
      <dgm:prSet/>
      <dgm:spPr/>
      <dgm:t>
        <a:bodyPr/>
        <a:lstStyle/>
        <a:p>
          <a:endParaRPr lang="ru-RU"/>
        </a:p>
      </dgm:t>
    </dgm:pt>
    <dgm:pt modelId="{446FA941-5A5A-48A0-A80C-9B134F159FB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КООРДИНАЦИОННОЕ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BCFBE-76D0-46D4-B617-88CE46623A60}" type="parTrans" cxnId="{F7D20CC8-10EE-4D22-A601-B1EB714AD5DB}">
      <dgm:prSet/>
      <dgm:spPr/>
      <dgm:t>
        <a:bodyPr/>
        <a:lstStyle/>
        <a:p>
          <a:endParaRPr lang="ru-RU"/>
        </a:p>
      </dgm:t>
    </dgm:pt>
    <dgm:pt modelId="{B83083C7-D770-46D3-BF05-C19EF6591B79}" type="sibTrans" cxnId="{F7D20CC8-10EE-4D22-A601-B1EB714AD5DB}">
      <dgm:prSet/>
      <dgm:spPr/>
      <dgm:t>
        <a:bodyPr/>
        <a:lstStyle/>
        <a:p>
          <a:endParaRPr lang="ru-RU"/>
        </a:p>
      </dgm:t>
    </dgm:pt>
    <dgm:pt modelId="{8BB1DEEA-F1C2-4054-84BE-4FB0621D2E05}" type="pres">
      <dgm:prSet presAssocID="{2FF5B9C4-67DA-4A32-AA41-CD81AFBF8C3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C53DC08-989D-44EC-B2A3-D4CA24B95C92}" type="pres">
      <dgm:prSet presAssocID="{2FF5B9C4-67DA-4A32-AA41-CD81AFBF8C39}" presName="Name1" presStyleCnt="0"/>
      <dgm:spPr/>
      <dgm:t>
        <a:bodyPr/>
        <a:lstStyle/>
        <a:p>
          <a:endParaRPr lang="ru-RU"/>
        </a:p>
      </dgm:t>
    </dgm:pt>
    <dgm:pt modelId="{5417FA8F-6341-486F-A382-BE414C8666B1}" type="pres">
      <dgm:prSet presAssocID="{2FF5B9C4-67DA-4A32-AA41-CD81AFBF8C39}" presName="cycle" presStyleCnt="0"/>
      <dgm:spPr/>
      <dgm:t>
        <a:bodyPr/>
        <a:lstStyle/>
        <a:p>
          <a:endParaRPr lang="ru-RU"/>
        </a:p>
      </dgm:t>
    </dgm:pt>
    <dgm:pt modelId="{EC3B08B7-3F78-431E-84E6-1D966B4B95C5}" type="pres">
      <dgm:prSet presAssocID="{2FF5B9C4-67DA-4A32-AA41-CD81AFBF8C39}" presName="srcNode" presStyleLbl="node1" presStyleIdx="0" presStyleCnt="6"/>
      <dgm:spPr/>
      <dgm:t>
        <a:bodyPr/>
        <a:lstStyle/>
        <a:p>
          <a:endParaRPr lang="ru-RU"/>
        </a:p>
      </dgm:t>
    </dgm:pt>
    <dgm:pt modelId="{19F5F107-9D2A-4EA0-8010-DB119E6F4C18}" type="pres">
      <dgm:prSet presAssocID="{2FF5B9C4-67DA-4A32-AA41-CD81AFBF8C39}" presName="conn" presStyleLbl="parChTrans1D2" presStyleIdx="0" presStyleCnt="1"/>
      <dgm:spPr/>
      <dgm:t>
        <a:bodyPr/>
        <a:lstStyle/>
        <a:p>
          <a:endParaRPr lang="ru-RU"/>
        </a:p>
      </dgm:t>
    </dgm:pt>
    <dgm:pt modelId="{93675127-A515-4CBF-A380-66DE0546FBFC}" type="pres">
      <dgm:prSet presAssocID="{2FF5B9C4-67DA-4A32-AA41-CD81AFBF8C39}" presName="extraNode" presStyleLbl="node1" presStyleIdx="0" presStyleCnt="6"/>
      <dgm:spPr/>
      <dgm:t>
        <a:bodyPr/>
        <a:lstStyle/>
        <a:p>
          <a:endParaRPr lang="ru-RU"/>
        </a:p>
      </dgm:t>
    </dgm:pt>
    <dgm:pt modelId="{295926F4-681A-4AF6-8C7C-F1398392B808}" type="pres">
      <dgm:prSet presAssocID="{2FF5B9C4-67DA-4A32-AA41-CD81AFBF8C39}" presName="dstNode" presStyleLbl="node1" presStyleIdx="0" presStyleCnt="6"/>
      <dgm:spPr/>
      <dgm:t>
        <a:bodyPr/>
        <a:lstStyle/>
        <a:p>
          <a:endParaRPr lang="ru-RU"/>
        </a:p>
      </dgm:t>
    </dgm:pt>
    <dgm:pt modelId="{CB0864AF-6B8F-4414-9B65-1E5111345232}" type="pres">
      <dgm:prSet presAssocID="{446FA941-5A5A-48A0-A80C-9B134F159FB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37B85-DFCB-476F-BA49-CCB195929476}" type="pres">
      <dgm:prSet presAssocID="{446FA941-5A5A-48A0-A80C-9B134F159FB3}" presName="accent_1" presStyleCnt="0"/>
      <dgm:spPr/>
      <dgm:t>
        <a:bodyPr/>
        <a:lstStyle/>
        <a:p>
          <a:endParaRPr lang="ru-RU"/>
        </a:p>
      </dgm:t>
    </dgm:pt>
    <dgm:pt modelId="{275108DF-5CE3-441D-A19A-A17DCF1DBBBD}" type="pres">
      <dgm:prSet presAssocID="{446FA941-5A5A-48A0-A80C-9B134F159FB3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ECAFCD1D-9F35-4A42-9D4A-5E134A08530D}" type="pres">
      <dgm:prSet presAssocID="{40676C78-87BE-489C-BB55-CC3D692C8AC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39F74-C723-433F-BFD3-9C23BE2C825C}" type="pres">
      <dgm:prSet presAssocID="{40676C78-87BE-489C-BB55-CC3D692C8ACC}" presName="accent_2" presStyleCnt="0"/>
      <dgm:spPr/>
      <dgm:t>
        <a:bodyPr/>
        <a:lstStyle/>
        <a:p>
          <a:endParaRPr lang="ru-RU"/>
        </a:p>
      </dgm:t>
    </dgm:pt>
    <dgm:pt modelId="{250C5E04-94EE-41A9-BBB5-248EFCF10BB4}" type="pres">
      <dgm:prSet presAssocID="{40676C78-87BE-489C-BB55-CC3D692C8ACC}" presName="accentRepeatNode" presStyleLbl="solidFgAcc1" presStyleIdx="1" presStyleCnt="6"/>
      <dgm:spPr/>
      <dgm:t>
        <a:bodyPr/>
        <a:lstStyle/>
        <a:p>
          <a:endParaRPr lang="ru-RU"/>
        </a:p>
      </dgm:t>
    </dgm:pt>
    <dgm:pt modelId="{64E10026-E1CD-49F2-AA7C-7D52399CD9A7}" type="pres">
      <dgm:prSet presAssocID="{3C102016-5661-4C9B-95C8-76BF60DD2A9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E1629-103F-4D42-AA1F-05B828568F8D}" type="pres">
      <dgm:prSet presAssocID="{3C102016-5661-4C9B-95C8-76BF60DD2A97}" presName="accent_3" presStyleCnt="0"/>
      <dgm:spPr/>
      <dgm:t>
        <a:bodyPr/>
        <a:lstStyle/>
        <a:p>
          <a:endParaRPr lang="ru-RU"/>
        </a:p>
      </dgm:t>
    </dgm:pt>
    <dgm:pt modelId="{32DD6707-A934-414F-AD2B-AA272E80A045}" type="pres">
      <dgm:prSet presAssocID="{3C102016-5661-4C9B-95C8-76BF60DD2A97}" presName="accentRepeatNode" presStyleLbl="solidFgAcc1" presStyleIdx="2" presStyleCnt="6"/>
      <dgm:spPr/>
      <dgm:t>
        <a:bodyPr/>
        <a:lstStyle/>
        <a:p>
          <a:endParaRPr lang="ru-RU"/>
        </a:p>
      </dgm:t>
    </dgm:pt>
    <dgm:pt modelId="{E27FF95D-9910-4BF0-8EFE-5A4C436A159C}" type="pres">
      <dgm:prSet presAssocID="{5F40E6E4-6E9D-48F8-AC8B-A6680342F25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12CD2-96EA-4F6E-9E6E-0C03F7A01D52}" type="pres">
      <dgm:prSet presAssocID="{5F40E6E4-6E9D-48F8-AC8B-A6680342F25E}" presName="accent_4" presStyleCnt="0"/>
      <dgm:spPr/>
      <dgm:t>
        <a:bodyPr/>
        <a:lstStyle/>
        <a:p>
          <a:endParaRPr lang="ru-RU"/>
        </a:p>
      </dgm:t>
    </dgm:pt>
    <dgm:pt modelId="{87162916-1EBA-4D14-90DB-523940941C4F}" type="pres">
      <dgm:prSet presAssocID="{5F40E6E4-6E9D-48F8-AC8B-A6680342F25E}" presName="accentRepeatNode" presStyleLbl="solidFgAcc1" presStyleIdx="3" presStyleCnt="6"/>
      <dgm:spPr/>
      <dgm:t>
        <a:bodyPr/>
        <a:lstStyle/>
        <a:p>
          <a:endParaRPr lang="ru-RU"/>
        </a:p>
      </dgm:t>
    </dgm:pt>
    <dgm:pt modelId="{C47908B3-292D-405A-AEF3-D4DA6A238C4C}" type="pres">
      <dgm:prSet presAssocID="{31859520-1094-40CD-915A-0A2B562095A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06297-7359-4F5C-BC6F-C64BB8409352}" type="pres">
      <dgm:prSet presAssocID="{31859520-1094-40CD-915A-0A2B562095A7}" presName="accent_5" presStyleCnt="0"/>
      <dgm:spPr/>
      <dgm:t>
        <a:bodyPr/>
        <a:lstStyle/>
        <a:p>
          <a:endParaRPr lang="ru-RU"/>
        </a:p>
      </dgm:t>
    </dgm:pt>
    <dgm:pt modelId="{551A11E4-196E-490C-A709-A6937ED22A83}" type="pres">
      <dgm:prSet presAssocID="{31859520-1094-40CD-915A-0A2B562095A7}" presName="accentRepeatNode" presStyleLbl="solidFgAcc1" presStyleIdx="4" presStyleCnt="6"/>
      <dgm:spPr/>
      <dgm:t>
        <a:bodyPr/>
        <a:lstStyle/>
        <a:p>
          <a:endParaRPr lang="ru-RU"/>
        </a:p>
      </dgm:t>
    </dgm:pt>
    <dgm:pt modelId="{7A11FA9E-A636-49AE-8B25-0E510BCF28DE}" type="pres">
      <dgm:prSet presAssocID="{F1E18CB5-7F0B-4D71-80A8-27E3B6F6D2C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DE484-B820-4D41-B18D-97B165881D6A}" type="pres">
      <dgm:prSet presAssocID="{F1E18CB5-7F0B-4D71-80A8-27E3B6F6D2CA}" presName="accent_6" presStyleCnt="0"/>
      <dgm:spPr/>
      <dgm:t>
        <a:bodyPr/>
        <a:lstStyle/>
        <a:p>
          <a:endParaRPr lang="ru-RU"/>
        </a:p>
      </dgm:t>
    </dgm:pt>
    <dgm:pt modelId="{05916D7C-D507-4620-A8B5-72296359CA77}" type="pres">
      <dgm:prSet presAssocID="{F1E18CB5-7F0B-4D71-80A8-27E3B6F6D2CA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29157DEE-0738-4695-85E5-089D78753B66}" type="presOf" srcId="{3C102016-5661-4C9B-95C8-76BF60DD2A97}" destId="{64E10026-E1CD-49F2-AA7C-7D52399CD9A7}" srcOrd="0" destOrd="0" presId="urn:microsoft.com/office/officeart/2008/layout/VerticalCurvedList"/>
    <dgm:cxn modelId="{921E4BD6-914F-4CC2-8686-91B3D9D6D6C8}" srcId="{2FF5B9C4-67DA-4A32-AA41-CD81AFBF8C39}" destId="{3C102016-5661-4C9B-95C8-76BF60DD2A97}" srcOrd="2" destOrd="0" parTransId="{CD8E6600-A4CD-4D34-8903-2794B3C4E5A9}" sibTransId="{25187A20-8D1A-4F64-BFDC-0D92EE0ACAF5}"/>
    <dgm:cxn modelId="{A7C2507B-117A-4CBA-9F3E-7B5120928EE1}" srcId="{2FF5B9C4-67DA-4A32-AA41-CD81AFBF8C39}" destId="{F1E18CB5-7F0B-4D71-80A8-27E3B6F6D2CA}" srcOrd="5" destOrd="0" parTransId="{D348D7AC-D4B7-481D-9E09-E4CE8B0D04E1}" sibTransId="{153C2E02-35EF-4088-9EC9-1B5DF2766490}"/>
    <dgm:cxn modelId="{D8F7FC5B-49B0-47D4-8CB8-E0145AD35092}" type="presOf" srcId="{31859520-1094-40CD-915A-0A2B562095A7}" destId="{C47908B3-292D-405A-AEF3-D4DA6A238C4C}" srcOrd="0" destOrd="0" presId="urn:microsoft.com/office/officeart/2008/layout/VerticalCurvedList"/>
    <dgm:cxn modelId="{6FF0CE05-AE9A-4CBB-816A-A8B41E1F165D}" srcId="{2FF5B9C4-67DA-4A32-AA41-CD81AFBF8C39}" destId="{31859520-1094-40CD-915A-0A2B562095A7}" srcOrd="4" destOrd="0" parTransId="{A2627138-E858-4591-BA79-B6E1731E1A82}" sibTransId="{64B6A027-A4C7-4B41-B83E-C3658F3D89B3}"/>
    <dgm:cxn modelId="{1F6F187B-62E8-46A6-92A6-4D912A71AB3E}" type="presOf" srcId="{F1E18CB5-7F0B-4D71-80A8-27E3B6F6D2CA}" destId="{7A11FA9E-A636-49AE-8B25-0E510BCF28DE}" srcOrd="0" destOrd="0" presId="urn:microsoft.com/office/officeart/2008/layout/VerticalCurvedList"/>
    <dgm:cxn modelId="{135A146B-DD40-46F5-BBBD-32A413406690}" type="presOf" srcId="{40676C78-87BE-489C-BB55-CC3D692C8ACC}" destId="{ECAFCD1D-9F35-4A42-9D4A-5E134A08530D}" srcOrd="0" destOrd="0" presId="urn:microsoft.com/office/officeart/2008/layout/VerticalCurvedList"/>
    <dgm:cxn modelId="{49C718CE-D468-434A-8E81-FE6FC5850E06}" type="presOf" srcId="{B83083C7-D770-46D3-BF05-C19EF6591B79}" destId="{19F5F107-9D2A-4EA0-8010-DB119E6F4C18}" srcOrd="0" destOrd="0" presId="urn:microsoft.com/office/officeart/2008/layout/VerticalCurvedList"/>
    <dgm:cxn modelId="{2ED3077C-1F68-4A18-B5F6-982125C5B2C4}" type="presOf" srcId="{2FF5B9C4-67DA-4A32-AA41-CD81AFBF8C39}" destId="{8BB1DEEA-F1C2-4054-84BE-4FB0621D2E05}" srcOrd="0" destOrd="0" presId="urn:microsoft.com/office/officeart/2008/layout/VerticalCurvedList"/>
    <dgm:cxn modelId="{F7D20CC8-10EE-4D22-A601-B1EB714AD5DB}" srcId="{2FF5B9C4-67DA-4A32-AA41-CD81AFBF8C39}" destId="{446FA941-5A5A-48A0-A80C-9B134F159FB3}" srcOrd="0" destOrd="0" parTransId="{107BCFBE-76D0-46D4-B617-88CE46623A60}" sibTransId="{B83083C7-D770-46D3-BF05-C19EF6591B79}"/>
    <dgm:cxn modelId="{60E4F145-A4CB-480B-A964-CE0A9EF15EA3}" type="presOf" srcId="{5F40E6E4-6E9D-48F8-AC8B-A6680342F25E}" destId="{E27FF95D-9910-4BF0-8EFE-5A4C436A159C}" srcOrd="0" destOrd="0" presId="urn:microsoft.com/office/officeart/2008/layout/VerticalCurvedList"/>
    <dgm:cxn modelId="{F5C4292F-3BF2-49C3-B6F5-75F648C979CD}" type="presOf" srcId="{446FA941-5A5A-48A0-A80C-9B134F159FB3}" destId="{CB0864AF-6B8F-4414-9B65-1E5111345232}" srcOrd="0" destOrd="0" presId="urn:microsoft.com/office/officeart/2008/layout/VerticalCurvedList"/>
    <dgm:cxn modelId="{C6F1E4A8-5865-4855-88A4-E12DF799CB6F}" srcId="{2FF5B9C4-67DA-4A32-AA41-CD81AFBF8C39}" destId="{40676C78-87BE-489C-BB55-CC3D692C8ACC}" srcOrd="1" destOrd="0" parTransId="{504DBD83-4644-4923-A636-ABE0838947C2}" sibTransId="{F2800DEF-60DC-4001-AD44-F430730C404B}"/>
    <dgm:cxn modelId="{2A74A1EA-C034-4D9A-B948-7C470961F0C3}" srcId="{2FF5B9C4-67DA-4A32-AA41-CD81AFBF8C39}" destId="{5F40E6E4-6E9D-48F8-AC8B-A6680342F25E}" srcOrd="3" destOrd="0" parTransId="{6B12B30A-A3CB-4330-8851-8EE8174AFD86}" sibTransId="{33D46378-3786-4AD8-B6BD-748A52297ADC}"/>
    <dgm:cxn modelId="{09BFFFC5-1DC3-467F-BCC3-A3F025CE74D4}" type="presParOf" srcId="{8BB1DEEA-F1C2-4054-84BE-4FB0621D2E05}" destId="{0C53DC08-989D-44EC-B2A3-D4CA24B95C92}" srcOrd="0" destOrd="0" presId="urn:microsoft.com/office/officeart/2008/layout/VerticalCurvedList"/>
    <dgm:cxn modelId="{2A8A313F-88F0-47B4-BCD9-114CE0970C11}" type="presParOf" srcId="{0C53DC08-989D-44EC-B2A3-D4CA24B95C92}" destId="{5417FA8F-6341-486F-A382-BE414C8666B1}" srcOrd="0" destOrd="0" presId="urn:microsoft.com/office/officeart/2008/layout/VerticalCurvedList"/>
    <dgm:cxn modelId="{8B69BF95-379E-4E15-9480-AEEBB77DF64C}" type="presParOf" srcId="{5417FA8F-6341-486F-A382-BE414C8666B1}" destId="{EC3B08B7-3F78-431E-84E6-1D966B4B95C5}" srcOrd="0" destOrd="0" presId="urn:microsoft.com/office/officeart/2008/layout/VerticalCurvedList"/>
    <dgm:cxn modelId="{A591182E-CEEE-4145-9AC7-0B0ECB442FF3}" type="presParOf" srcId="{5417FA8F-6341-486F-A382-BE414C8666B1}" destId="{19F5F107-9D2A-4EA0-8010-DB119E6F4C18}" srcOrd="1" destOrd="0" presId="urn:microsoft.com/office/officeart/2008/layout/VerticalCurvedList"/>
    <dgm:cxn modelId="{B87C63A0-8F98-4638-A04F-8FB1CAE54C99}" type="presParOf" srcId="{5417FA8F-6341-486F-A382-BE414C8666B1}" destId="{93675127-A515-4CBF-A380-66DE0546FBFC}" srcOrd="2" destOrd="0" presId="urn:microsoft.com/office/officeart/2008/layout/VerticalCurvedList"/>
    <dgm:cxn modelId="{3B0C2947-A1EB-4397-A59E-EF0279547003}" type="presParOf" srcId="{5417FA8F-6341-486F-A382-BE414C8666B1}" destId="{295926F4-681A-4AF6-8C7C-F1398392B808}" srcOrd="3" destOrd="0" presId="urn:microsoft.com/office/officeart/2008/layout/VerticalCurvedList"/>
    <dgm:cxn modelId="{ECF4EB4F-DBCB-4B6B-905F-E11B0E9C741A}" type="presParOf" srcId="{0C53DC08-989D-44EC-B2A3-D4CA24B95C92}" destId="{CB0864AF-6B8F-4414-9B65-1E5111345232}" srcOrd="1" destOrd="0" presId="urn:microsoft.com/office/officeart/2008/layout/VerticalCurvedList"/>
    <dgm:cxn modelId="{CE3258AA-E7D8-4C38-8F26-4120CB9BF72B}" type="presParOf" srcId="{0C53DC08-989D-44EC-B2A3-D4CA24B95C92}" destId="{5A037B85-DFCB-476F-BA49-CCB195929476}" srcOrd="2" destOrd="0" presId="urn:microsoft.com/office/officeart/2008/layout/VerticalCurvedList"/>
    <dgm:cxn modelId="{2545BEB1-F85A-4000-8DFE-3D5CB6CBD5B3}" type="presParOf" srcId="{5A037B85-DFCB-476F-BA49-CCB195929476}" destId="{275108DF-5CE3-441D-A19A-A17DCF1DBBBD}" srcOrd="0" destOrd="0" presId="urn:microsoft.com/office/officeart/2008/layout/VerticalCurvedList"/>
    <dgm:cxn modelId="{420652D3-FDA5-47A2-A05F-FC12DA4745A5}" type="presParOf" srcId="{0C53DC08-989D-44EC-B2A3-D4CA24B95C92}" destId="{ECAFCD1D-9F35-4A42-9D4A-5E134A08530D}" srcOrd="3" destOrd="0" presId="urn:microsoft.com/office/officeart/2008/layout/VerticalCurvedList"/>
    <dgm:cxn modelId="{1ED5D9A4-0194-44EC-B972-435EA0579BCA}" type="presParOf" srcId="{0C53DC08-989D-44EC-B2A3-D4CA24B95C92}" destId="{62239F74-C723-433F-BFD3-9C23BE2C825C}" srcOrd="4" destOrd="0" presId="urn:microsoft.com/office/officeart/2008/layout/VerticalCurvedList"/>
    <dgm:cxn modelId="{B0255FD7-BF76-4F25-9403-C7DA5312D278}" type="presParOf" srcId="{62239F74-C723-433F-BFD3-9C23BE2C825C}" destId="{250C5E04-94EE-41A9-BBB5-248EFCF10BB4}" srcOrd="0" destOrd="0" presId="urn:microsoft.com/office/officeart/2008/layout/VerticalCurvedList"/>
    <dgm:cxn modelId="{55D4F7E5-4189-4D55-9AA1-2101F515FD1A}" type="presParOf" srcId="{0C53DC08-989D-44EC-B2A3-D4CA24B95C92}" destId="{64E10026-E1CD-49F2-AA7C-7D52399CD9A7}" srcOrd="5" destOrd="0" presId="urn:microsoft.com/office/officeart/2008/layout/VerticalCurvedList"/>
    <dgm:cxn modelId="{B669D6A2-7372-44A4-A0F9-C186B414BEB2}" type="presParOf" srcId="{0C53DC08-989D-44EC-B2A3-D4CA24B95C92}" destId="{900E1629-103F-4D42-AA1F-05B828568F8D}" srcOrd="6" destOrd="0" presId="urn:microsoft.com/office/officeart/2008/layout/VerticalCurvedList"/>
    <dgm:cxn modelId="{F9D6351E-2834-40B7-B58B-F7E3E6D8654E}" type="presParOf" srcId="{900E1629-103F-4D42-AA1F-05B828568F8D}" destId="{32DD6707-A934-414F-AD2B-AA272E80A045}" srcOrd="0" destOrd="0" presId="urn:microsoft.com/office/officeart/2008/layout/VerticalCurvedList"/>
    <dgm:cxn modelId="{36205E52-7E20-4BEA-8B09-8A340DC9EFA3}" type="presParOf" srcId="{0C53DC08-989D-44EC-B2A3-D4CA24B95C92}" destId="{E27FF95D-9910-4BF0-8EFE-5A4C436A159C}" srcOrd="7" destOrd="0" presId="urn:microsoft.com/office/officeart/2008/layout/VerticalCurvedList"/>
    <dgm:cxn modelId="{4C605EBC-3FA8-42B8-83FF-6FC44F6C46B6}" type="presParOf" srcId="{0C53DC08-989D-44EC-B2A3-D4CA24B95C92}" destId="{9A212CD2-96EA-4F6E-9E6E-0C03F7A01D52}" srcOrd="8" destOrd="0" presId="urn:microsoft.com/office/officeart/2008/layout/VerticalCurvedList"/>
    <dgm:cxn modelId="{A1731797-2B85-4A35-B024-9DF12B1CA443}" type="presParOf" srcId="{9A212CD2-96EA-4F6E-9E6E-0C03F7A01D52}" destId="{87162916-1EBA-4D14-90DB-523940941C4F}" srcOrd="0" destOrd="0" presId="urn:microsoft.com/office/officeart/2008/layout/VerticalCurvedList"/>
    <dgm:cxn modelId="{4CD1E577-ABCC-4E28-9FFE-B5D8CB7FD889}" type="presParOf" srcId="{0C53DC08-989D-44EC-B2A3-D4CA24B95C92}" destId="{C47908B3-292D-405A-AEF3-D4DA6A238C4C}" srcOrd="9" destOrd="0" presId="urn:microsoft.com/office/officeart/2008/layout/VerticalCurvedList"/>
    <dgm:cxn modelId="{80BE740C-766C-441C-91BA-BE85B415C35B}" type="presParOf" srcId="{0C53DC08-989D-44EC-B2A3-D4CA24B95C92}" destId="{6DC06297-7359-4F5C-BC6F-C64BB8409352}" srcOrd="10" destOrd="0" presId="urn:microsoft.com/office/officeart/2008/layout/VerticalCurvedList"/>
    <dgm:cxn modelId="{4E11A702-26D9-4332-9C53-8F1B7FA171C3}" type="presParOf" srcId="{6DC06297-7359-4F5C-BC6F-C64BB8409352}" destId="{551A11E4-196E-490C-A709-A6937ED22A83}" srcOrd="0" destOrd="0" presId="urn:microsoft.com/office/officeart/2008/layout/VerticalCurvedList"/>
    <dgm:cxn modelId="{F441EB29-2617-4242-AD6B-70909EFF4211}" type="presParOf" srcId="{0C53DC08-989D-44EC-B2A3-D4CA24B95C92}" destId="{7A11FA9E-A636-49AE-8B25-0E510BCF28DE}" srcOrd="11" destOrd="0" presId="urn:microsoft.com/office/officeart/2008/layout/VerticalCurvedList"/>
    <dgm:cxn modelId="{D93D9694-7C17-46BF-89C3-E2BB0ADC1DEA}" type="presParOf" srcId="{0C53DC08-989D-44EC-B2A3-D4CA24B95C92}" destId="{D22DE484-B820-4D41-B18D-97B165881D6A}" srcOrd="12" destOrd="0" presId="urn:microsoft.com/office/officeart/2008/layout/VerticalCurvedList"/>
    <dgm:cxn modelId="{0BF112D5-5DFD-4035-9759-4C7A4AFCF2AF}" type="presParOf" srcId="{D22DE484-B820-4D41-B18D-97B165881D6A}" destId="{05916D7C-D507-4620-A8B5-72296359CA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055BF1-225E-4D2B-AA11-A0592A9AD088}" type="doc">
      <dgm:prSet loTypeId="urn:microsoft.com/office/officeart/2005/8/layout/chevron2" loCatId="list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74F15AB3-92EE-41E9-AFE9-35CE445A5CC6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115B2-6045-4738-9B61-2E4E585152C9}" type="parTrans" cxnId="{AE970305-CC9B-49BB-B5D8-3FF75D300F8F}">
      <dgm:prSet/>
      <dgm:spPr/>
      <dgm:t>
        <a:bodyPr/>
        <a:lstStyle/>
        <a:p>
          <a:endParaRPr lang="ru-RU"/>
        </a:p>
      </dgm:t>
    </dgm:pt>
    <dgm:pt modelId="{2B9EE09B-2F02-4880-B1FE-B74482E442B5}" type="sibTrans" cxnId="{AE970305-CC9B-49BB-B5D8-3FF75D300F8F}">
      <dgm:prSet/>
      <dgm:spPr/>
      <dgm:t>
        <a:bodyPr/>
        <a:lstStyle/>
        <a:p>
          <a:endParaRPr lang="ru-RU"/>
        </a:p>
      </dgm:t>
    </dgm:pt>
    <dgm:pt modelId="{C9E539D6-5533-421F-99A4-215AEC28B7B2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7C7C7-3B2A-4541-9D08-AC26A40D9B70}" type="parTrans" cxnId="{C9C6906F-A71E-4162-959A-EFCAA7954FE2}">
      <dgm:prSet/>
      <dgm:spPr/>
      <dgm:t>
        <a:bodyPr/>
        <a:lstStyle/>
        <a:p>
          <a:endParaRPr lang="ru-RU"/>
        </a:p>
      </dgm:t>
    </dgm:pt>
    <dgm:pt modelId="{04E95771-478F-42E7-B830-BA25A8DD846F}" type="sibTrans" cxnId="{C9C6906F-A71E-4162-959A-EFCAA7954FE2}">
      <dgm:prSet/>
      <dgm:spPr/>
      <dgm:t>
        <a:bodyPr/>
        <a:lstStyle/>
        <a:p>
          <a:endParaRPr lang="ru-RU"/>
        </a:p>
      </dgm:t>
    </dgm:pt>
    <dgm:pt modelId="{0479ED43-1E84-4835-B2AA-200FF7FFB4AC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1629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2D615F-FFE6-4D7E-983E-E0408E1B6210}" type="parTrans" cxnId="{2B23B26B-19D4-4E9D-B0A6-A87B57878992}">
      <dgm:prSet/>
      <dgm:spPr/>
      <dgm:t>
        <a:bodyPr/>
        <a:lstStyle/>
        <a:p>
          <a:endParaRPr lang="ru-RU"/>
        </a:p>
      </dgm:t>
    </dgm:pt>
    <dgm:pt modelId="{541DE8BC-A017-41AB-A7C7-EDEF994868B1}" type="sibTrans" cxnId="{2B23B26B-19D4-4E9D-B0A6-A87B57878992}">
      <dgm:prSet/>
      <dgm:spPr/>
      <dgm:t>
        <a:bodyPr/>
        <a:lstStyle/>
        <a:p>
          <a:endParaRPr lang="ru-RU"/>
        </a:p>
      </dgm:t>
    </dgm:pt>
    <dgm:pt modelId="{1C1A2F1A-E32C-49C2-AF8B-94D14FD0C533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525EF-9F8C-4D46-AD88-C4CA7189ED26}" type="parTrans" cxnId="{3266A4CB-566B-4F0E-AC19-F58610165F83}">
      <dgm:prSet/>
      <dgm:spPr/>
      <dgm:t>
        <a:bodyPr/>
        <a:lstStyle/>
        <a:p>
          <a:endParaRPr lang="ru-RU"/>
        </a:p>
      </dgm:t>
    </dgm:pt>
    <dgm:pt modelId="{78ABDB0C-921B-42E4-ACCA-017B864DBFEB}" type="sibTrans" cxnId="{3266A4CB-566B-4F0E-AC19-F58610165F83}">
      <dgm:prSet/>
      <dgm:spPr/>
      <dgm:t>
        <a:bodyPr/>
        <a:lstStyle/>
        <a:p>
          <a:endParaRPr lang="ru-RU"/>
        </a:p>
      </dgm:t>
    </dgm:pt>
    <dgm:pt modelId="{F4BBAF47-2AB2-4FBA-BBFF-6940A1D0F9AC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123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8A690-4FEE-4B53-A9C8-7CD8D03D0A88}" type="parTrans" cxnId="{0D4286D9-EB7A-4E6A-ACE5-F425D198DA68}">
      <dgm:prSet/>
      <dgm:spPr/>
      <dgm:t>
        <a:bodyPr/>
        <a:lstStyle/>
        <a:p>
          <a:endParaRPr lang="ru-RU"/>
        </a:p>
      </dgm:t>
    </dgm:pt>
    <dgm:pt modelId="{B1386BFB-0115-4687-80AB-0784BCA8DD00}" type="sibTrans" cxnId="{0D4286D9-EB7A-4E6A-ACE5-F425D198DA68}">
      <dgm:prSet/>
      <dgm:spPr/>
      <dgm:t>
        <a:bodyPr/>
        <a:lstStyle/>
        <a:p>
          <a:endParaRPr lang="ru-RU"/>
        </a:p>
      </dgm:t>
    </dgm:pt>
    <dgm:pt modelId="{A9D22566-10E5-4E7A-A88C-5370BBEF3CF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комплекта медалей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3F72C-1B28-4970-9085-074C27E17585}" type="parTrans" cxnId="{9A658DB9-E687-4601-A1DE-641B0FF8388E}">
      <dgm:prSet/>
      <dgm:spPr/>
      <dgm:t>
        <a:bodyPr/>
        <a:lstStyle/>
        <a:p>
          <a:endParaRPr lang="ru-RU"/>
        </a:p>
      </dgm:t>
    </dgm:pt>
    <dgm:pt modelId="{26E4DE6A-7C25-48BE-9C66-1D6C88A60BAA}" type="sibTrans" cxnId="{9A658DB9-E687-4601-A1DE-641B0FF8388E}">
      <dgm:prSet/>
      <dgm:spPr/>
      <dgm:t>
        <a:bodyPr/>
        <a:lstStyle/>
        <a:p>
          <a:endParaRPr lang="ru-RU"/>
        </a:p>
      </dgm:t>
    </dgm:pt>
    <dgm:pt modelId="{0E653D35-FCF7-4187-BF79-EDD9C4577C4B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этапа (школьный, муниципальный, зональный, региональный)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A1E2ED-6B8A-49C3-AC08-44C2E20EF986}" type="parTrans" cxnId="{032700BE-4F27-4793-BFFB-A0D146D3A56F}">
      <dgm:prSet/>
      <dgm:spPr/>
      <dgm:t>
        <a:bodyPr/>
        <a:lstStyle/>
        <a:p>
          <a:endParaRPr lang="ru-RU"/>
        </a:p>
      </dgm:t>
    </dgm:pt>
    <dgm:pt modelId="{5772C636-E073-43DA-B0B2-9D4A52AD3AD0}" type="sibTrans" cxnId="{032700BE-4F27-4793-BFFB-A0D146D3A56F}">
      <dgm:prSet/>
      <dgm:spPr/>
      <dgm:t>
        <a:bodyPr/>
        <a:lstStyle/>
        <a:p>
          <a:endParaRPr lang="ru-RU"/>
        </a:p>
      </dgm:t>
    </dgm:pt>
    <dgm:pt modelId="{49D6EB2D-6FB0-46A8-938B-7C284BFA1B02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муниципальных района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8FB70-EA66-4AC8-8316-FA5081366A5B}" type="parTrans" cxnId="{4B089ECC-165D-47A7-8272-9CB688F9CC2A}">
      <dgm:prSet/>
      <dgm:spPr/>
      <dgm:t>
        <a:bodyPr/>
        <a:lstStyle/>
        <a:p>
          <a:endParaRPr lang="ru-RU"/>
        </a:p>
      </dgm:t>
    </dgm:pt>
    <dgm:pt modelId="{800E0E87-2DDA-41F0-9C57-EE60CC0C4279}" type="sibTrans" cxnId="{4B089ECC-165D-47A7-8272-9CB688F9CC2A}">
      <dgm:prSet/>
      <dgm:spPr/>
      <dgm:t>
        <a:bodyPr/>
        <a:lstStyle/>
        <a:p>
          <a:endParaRPr lang="ru-RU"/>
        </a:p>
      </dgm:t>
    </dgm:pt>
    <dgm:pt modelId="{B25BCDA5-B7BE-42C3-ACB2-C2745F1AA630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8764A1-0FFA-4200-A23E-091AE4743CCF}" type="parTrans" cxnId="{E241B106-2DD2-4CA1-8D4E-CB5154BEC1FD}">
      <dgm:prSet/>
      <dgm:spPr/>
      <dgm:t>
        <a:bodyPr/>
        <a:lstStyle/>
        <a:p>
          <a:endParaRPr lang="ru-RU"/>
        </a:p>
      </dgm:t>
    </dgm:pt>
    <dgm:pt modelId="{E46222BB-85B4-4D98-92EB-DF414B1E7862}" type="sibTrans" cxnId="{E241B106-2DD2-4CA1-8D4E-CB5154BEC1FD}">
      <dgm:prSet/>
      <dgm:spPr/>
      <dgm:t>
        <a:bodyPr/>
        <a:lstStyle/>
        <a:p>
          <a:endParaRPr lang="ru-RU"/>
        </a:p>
      </dgm:t>
    </dgm:pt>
    <dgm:pt modelId="{ACD78661-93A4-4E6C-9616-A5D76973D4C3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видов спорта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562F5-E939-4355-8266-D474593E6930}" type="parTrans" cxnId="{CD900B6F-BA92-49FB-A16B-CFF5D3CB5BEB}">
      <dgm:prSet/>
      <dgm:spPr/>
      <dgm:t>
        <a:bodyPr/>
        <a:lstStyle/>
        <a:p>
          <a:endParaRPr lang="ru-RU"/>
        </a:p>
      </dgm:t>
    </dgm:pt>
    <dgm:pt modelId="{3ABD46BD-C822-4766-9332-59CF3D447EFD}" type="sibTrans" cxnId="{CD900B6F-BA92-49FB-A16B-CFF5D3CB5BEB}">
      <dgm:prSet/>
      <dgm:spPr/>
      <dgm:t>
        <a:bodyPr/>
        <a:lstStyle/>
        <a:p>
          <a:endParaRPr lang="ru-RU"/>
        </a:p>
      </dgm:t>
    </dgm:pt>
    <dgm:pt modelId="{2BB7A82F-CED5-49E9-B647-C089FEBADA2E}" type="pres">
      <dgm:prSet presAssocID="{64055BF1-225E-4D2B-AA11-A0592A9AD08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827CDC-0F7C-4A6A-BEA9-3749F3F62968}" type="pres">
      <dgm:prSet presAssocID="{74F15AB3-92EE-41E9-AFE9-35CE445A5CC6}" presName="composite" presStyleCnt="0"/>
      <dgm:spPr/>
      <dgm:t>
        <a:bodyPr/>
        <a:lstStyle/>
        <a:p>
          <a:endParaRPr lang="ru-RU"/>
        </a:p>
      </dgm:t>
    </dgm:pt>
    <dgm:pt modelId="{0759DD45-BC3D-4714-95D5-F412963FDFF5}" type="pres">
      <dgm:prSet presAssocID="{74F15AB3-92EE-41E9-AFE9-35CE445A5CC6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4AF1D-D247-48ED-800B-661763635946}" type="pres">
      <dgm:prSet presAssocID="{74F15AB3-92EE-41E9-AFE9-35CE445A5CC6}" presName="descendantText" presStyleLbl="alignAcc1" presStyleIdx="0" presStyleCnt="5" custLinFactNeighborX="88" custLinFactNeighborY="-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EAE43-E234-49C7-966E-5E090DDE719F}" type="pres">
      <dgm:prSet presAssocID="{2B9EE09B-2F02-4880-B1FE-B74482E442B5}" presName="sp" presStyleCnt="0"/>
      <dgm:spPr/>
      <dgm:t>
        <a:bodyPr/>
        <a:lstStyle/>
        <a:p>
          <a:endParaRPr lang="ru-RU"/>
        </a:p>
      </dgm:t>
    </dgm:pt>
    <dgm:pt modelId="{59E339F9-F7A8-4CBD-9648-859237C0FD17}" type="pres">
      <dgm:prSet presAssocID="{C9E539D6-5533-421F-99A4-215AEC28B7B2}" presName="composite" presStyleCnt="0"/>
      <dgm:spPr/>
      <dgm:t>
        <a:bodyPr/>
        <a:lstStyle/>
        <a:p>
          <a:endParaRPr lang="ru-RU"/>
        </a:p>
      </dgm:t>
    </dgm:pt>
    <dgm:pt modelId="{6D8F29FD-7078-4C52-9E76-BF56D953FC5C}" type="pres">
      <dgm:prSet presAssocID="{C9E539D6-5533-421F-99A4-215AEC28B7B2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1BCEB-EC85-473A-8135-D6FB2D6A01AF}" type="pres">
      <dgm:prSet presAssocID="{C9E539D6-5533-421F-99A4-215AEC28B7B2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C3884-FE1E-4713-A04F-9F620DB9603F}" type="pres">
      <dgm:prSet presAssocID="{04E95771-478F-42E7-B830-BA25A8DD846F}" presName="sp" presStyleCnt="0"/>
      <dgm:spPr/>
      <dgm:t>
        <a:bodyPr/>
        <a:lstStyle/>
        <a:p>
          <a:endParaRPr lang="ru-RU"/>
        </a:p>
      </dgm:t>
    </dgm:pt>
    <dgm:pt modelId="{06E95274-9C3C-4D30-8D9A-629C113D9622}" type="pres">
      <dgm:prSet presAssocID="{0479ED43-1E84-4835-B2AA-200FF7FFB4AC}" presName="composite" presStyleCnt="0"/>
      <dgm:spPr/>
      <dgm:t>
        <a:bodyPr/>
        <a:lstStyle/>
        <a:p>
          <a:endParaRPr lang="ru-RU"/>
        </a:p>
      </dgm:t>
    </dgm:pt>
    <dgm:pt modelId="{A941BBE5-72B6-4720-9DFA-95AD1181AB4D}" type="pres">
      <dgm:prSet presAssocID="{0479ED43-1E84-4835-B2AA-200FF7FFB4AC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9AA3B-9CDC-4EF9-AD36-FDAF9BF81837}" type="pres">
      <dgm:prSet presAssocID="{0479ED43-1E84-4835-B2AA-200FF7FFB4AC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3B540-8FAE-4D54-AE73-28385B092163}" type="pres">
      <dgm:prSet presAssocID="{541DE8BC-A017-41AB-A7C7-EDEF994868B1}" presName="sp" presStyleCnt="0"/>
      <dgm:spPr/>
      <dgm:t>
        <a:bodyPr/>
        <a:lstStyle/>
        <a:p>
          <a:endParaRPr lang="ru-RU"/>
        </a:p>
      </dgm:t>
    </dgm:pt>
    <dgm:pt modelId="{9884E182-7E10-4A14-85FE-D2F1C1442851}" type="pres">
      <dgm:prSet presAssocID="{1C1A2F1A-E32C-49C2-AF8B-94D14FD0C533}" presName="composite" presStyleCnt="0"/>
      <dgm:spPr/>
      <dgm:t>
        <a:bodyPr/>
        <a:lstStyle/>
        <a:p>
          <a:endParaRPr lang="ru-RU"/>
        </a:p>
      </dgm:t>
    </dgm:pt>
    <dgm:pt modelId="{ADCBDCD7-035F-4BDA-AE35-862CD3BDB450}" type="pres">
      <dgm:prSet presAssocID="{1C1A2F1A-E32C-49C2-AF8B-94D14FD0C533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50CE-2028-490A-AAF3-707CAB2F8E52}" type="pres">
      <dgm:prSet presAssocID="{1C1A2F1A-E32C-49C2-AF8B-94D14FD0C533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7FED5-DE0D-423C-9815-2DC125DA1C6D}" type="pres">
      <dgm:prSet presAssocID="{78ABDB0C-921B-42E4-ACCA-017B864DBFEB}" presName="sp" presStyleCnt="0"/>
      <dgm:spPr/>
      <dgm:t>
        <a:bodyPr/>
        <a:lstStyle/>
        <a:p>
          <a:endParaRPr lang="ru-RU"/>
        </a:p>
      </dgm:t>
    </dgm:pt>
    <dgm:pt modelId="{35A0D274-A915-44F6-9055-117D76FCD27D}" type="pres">
      <dgm:prSet presAssocID="{F4BBAF47-2AB2-4FBA-BBFF-6940A1D0F9AC}" presName="composite" presStyleCnt="0"/>
      <dgm:spPr/>
      <dgm:t>
        <a:bodyPr/>
        <a:lstStyle/>
        <a:p>
          <a:endParaRPr lang="ru-RU"/>
        </a:p>
      </dgm:t>
    </dgm:pt>
    <dgm:pt modelId="{F7F04295-1B7A-4057-BFBE-B17CBEC951C8}" type="pres">
      <dgm:prSet presAssocID="{F4BBAF47-2AB2-4FBA-BBFF-6940A1D0F9A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AF8A1-2FFD-44BA-A0E0-6C7FBDC25B05}" type="pres">
      <dgm:prSet presAssocID="{F4BBAF47-2AB2-4FBA-BBFF-6940A1D0F9A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1B4D61-D6D4-4C2D-B752-86D1D204492A}" type="presOf" srcId="{B25BCDA5-B7BE-42C3-ACB2-C2745F1AA630}" destId="{0659AA3B-9CDC-4EF9-AD36-FDAF9BF81837}" srcOrd="0" destOrd="0" presId="urn:microsoft.com/office/officeart/2005/8/layout/chevron2"/>
    <dgm:cxn modelId="{AE970305-CC9B-49BB-B5D8-3FF75D300F8F}" srcId="{64055BF1-225E-4D2B-AA11-A0592A9AD088}" destId="{74F15AB3-92EE-41E9-AFE9-35CE445A5CC6}" srcOrd="0" destOrd="0" parTransId="{E22115B2-6045-4738-9B61-2E4E585152C9}" sibTransId="{2B9EE09B-2F02-4880-B1FE-B74482E442B5}"/>
    <dgm:cxn modelId="{981ACB85-685F-41D0-BC35-D76021D46695}" type="presOf" srcId="{1C1A2F1A-E32C-49C2-AF8B-94D14FD0C533}" destId="{ADCBDCD7-035F-4BDA-AE35-862CD3BDB450}" srcOrd="0" destOrd="0" presId="urn:microsoft.com/office/officeart/2005/8/layout/chevron2"/>
    <dgm:cxn modelId="{819B0B16-5091-4AEA-A8B9-98D40F3B97CC}" type="presOf" srcId="{49D6EB2D-6FB0-46A8-938B-7C284BFA1B02}" destId="{E1A1BCEB-EC85-473A-8135-D6FB2D6A01AF}" srcOrd="0" destOrd="0" presId="urn:microsoft.com/office/officeart/2005/8/layout/chevron2"/>
    <dgm:cxn modelId="{DA12E925-7C31-49B8-8DAF-F5867608824B}" type="presOf" srcId="{74F15AB3-92EE-41E9-AFE9-35CE445A5CC6}" destId="{0759DD45-BC3D-4714-95D5-F412963FDFF5}" srcOrd="0" destOrd="0" presId="urn:microsoft.com/office/officeart/2005/8/layout/chevron2"/>
    <dgm:cxn modelId="{3266A4CB-566B-4F0E-AC19-F58610165F83}" srcId="{64055BF1-225E-4D2B-AA11-A0592A9AD088}" destId="{1C1A2F1A-E32C-49C2-AF8B-94D14FD0C533}" srcOrd="3" destOrd="0" parTransId="{373525EF-9F8C-4D46-AD88-C4CA7189ED26}" sibTransId="{78ABDB0C-921B-42E4-ACCA-017B864DBFEB}"/>
    <dgm:cxn modelId="{37D410F1-2C8F-45EE-BC8B-650A04E249E9}" type="presOf" srcId="{A9D22566-10E5-4E7A-A88C-5370BBEF3CFD}" destId="{9B3AF8A1-2FFD-44BA-A0E0-6C7FBDC25B05}" srcOrd="0" destOrd="0" presId="urn:microsoft.com/office/officeart/2005/8/layout/chevron2"/>
    <dgm:cxn modelId="{0D4286D9-EB7A-4E6A-ACE5-F425D198DA68}" srcId="{64055BF1-225E-4D2B-AA11-A0592A9AD088}" destId="{F4BBAF47-2AB2-4FBA-BBFF-6940A1D0F9AC}" srcOrd="4" destOrd="0" parTransId="{E528A690-4FEE-4B53-A9C8-7CD8D03D0A88}" sibTransId="{B1386BFB-0115-4687-80AB-0784BCA8DD00}"/>
    <dgm:cxn modelId="{900D7223-D683-465E-87C9-3AD60AA5B6ED}" type="presOf" srcId="{ACD78661-93A4-4E6C-9616-A5D76973D4C3}" destId="{66BD50CE-2028-490A-AAF3-707CAB2F8E52}" srcOrd="0" destOrd="0" presId="urn:microsoft.com/office/officeart/2005/8/layout/chevron2"/>
    <dgm:cxn modelId="{C9C6906F-A71E-4162-959A-EFCAA7954FE2}" srcId="{64055BF1-225E-4D2B-AA11-A0592A9AD088}" destId="{C9E539D6-5533-421F-99A4-215AEC28B7B2}" srcOrd="1" destOrd="0" parTransId="{9297C7C7-3B2A-4541-9D08-AC26A40D9B70}" sibTransId="{04E95771-478F-42E7-B830-BA25A8DD846F}"/>
    <dgm:cxn modelId="{37D1E47E-2DD0-4CAB-B8D5-4ECA53DE260F}" type="presOf" srcId="{F4BBAF47-2AB2-4FBA-BBFF-6940A1D0F9AC}" destId="{F7F04295-1B7A-4057-BFBE-B17CBEC951C8}" srcOrd="0" destOrd="0" presId="urn:microsoft.com/office/officeart/2005/8/layout/chevron2"/>
    <dgm:cxn modelId="{CD900B6F-BA92-49FB-A16B-CFF5D3CB5BEB}" srcId="{1C1A2F1A-E32C-49C2-AF8B-94D14FD0C533}" destId="{ACD78661-93A4-4E6C-9616-A5D76973D4C3}" srcOrd="0" destOrd="0" parTransId="{689562F5-E939-4355-8266-D474593E6930}" sibTransId="{3ABD46BD-C822-4766-9332-59CF3D447EFD}"/>
    <dgm:cxn modelId="{4B089ECC-165D-47A7-8272-9CB688F9CC2A}" srcId="{C9E539D6-5533-421F-99A4-215AEC28B7B2}" destId="{49D6EB2D-6FB0-46A8-938B-7C284BFA1B02}" srcOrd="0" destOrd="0" parTransId="{EB58FB70-EA66-4AC8-8316-FA5081366A5B}" sibTransId="{800E0E87-2DDA-41F0-9C57-EE60CC0C4279}"/>
    <dgm:cxn modelId="{9A658DB9-E687-4601-A1DE-641B0FF8388E}" srcId="{F4BBAF47-2AB2-4FBA-BBFF-6940A1D0F9AC}" destId="{A9D22566-10E5-4E7A-A88C-5370BBEF3CFD}" srcOrd="0" destOrd="0" parTransId="{07D3F72C-1B28-4970-9085-074C27E17585}" sibTransId="{26E4DE6A-7C25-48BE-9C66-1D6C88A60BAA}"/>
    <dgm:cxn modelId="{20D9BCDC-9C6B-4C43-A00D-F3985C9F9735}" type="presOf" srcId="{C9E539D6-5533-421F-99A4-215AEC28B7B2}" destId="{6D8F29FD-7078-4C52-9E76-BF56D953FC5C}" srcOrd="0" destOrd="0" presId="urn:microsoft.com/office/officeart/2005/8/layout/chevron2"/>
    <dgm:cxn modelId="{E241B106-2DD2-4CA1-8D4E-CB5154BEC1FD}" srcId="{0479ED43-1E84-4835-B2AA-200FF7FFB4AC}" destId="{B25BCDA5-B7BE-42C3-ACB2-C2745F1AA630}" srcOrd="0" destOrd="0" parTransId="{828764A1-0FFA-4200-A23E-091AE4743CCF}" sibTransId="{E46222BB-85B4-4D98-92EB-DF414B1E7862}"/>
    <dgm:cxn modelId="{2B23B26B-19D4-4E9D-B0A6-A87B57878992}" srcId="{64055BF1-225E-4D2B-AA11-A0592A9AD088}" destId="{0479ED43-1E84-4835-B2AA-200FF7FFB4AC}" srcOrd="2" destOrd="0" parTransId="{7C2D615F-FFE6-4D7E-983E-E0408E1B6210}" sibTransId="{541DE8BC-A017-41AB-A7C7-EDEF994868B1}"/>
    <dgm:cxn modelId="{90A8B05B-2D16-4E63-B7AC-A5F8B2C96AFB}" type="presOf" srcId="{0E653D35-FCF7-4187-BF79-EDD9C4577C4B}" destId="{C134AF1D-D247-48ED-800B-661763635946}" srcOrd="0" destOrd="0" presId="urn:microsoft.com/office/officeart/2005/8/layout/chevron2"/>
    <dgm:cxn modelId="{032700BE-4F27-4793-BFFB-A0D146D3A56F}" srcId="{74F15AB3-92EE-41E9-AFE9-35CE445A5CC6}" destId="{0E653D35-FCF7-4187-BF79-EDD9C4577C4B}" srcOrd="0" destOrd="0" parTransId="{FBA1E2ED-6B8A-49C3-AC08-44C2E20EF986}" sibTransId="{5772C636-E073-43DA-B0B2-9D4A52AD3AD0}"/>
    <dgm:cxn modelId="{08550779-0F4D-46CF-B13A-74A8D1988103}" type="presOf" srcId="{0479ED43-1E84-4835-B2AA-200FF7FFB4AC}" destId="{A941BBE5-72B6-4720-9DFA-95AD1181AB4D}" srcOrd="0" destOrd="0" presId="urn:microsoft.com/office/officeart/2005/8/layout/chevron2"/>
    <dgm:cxn modelId="{E58467BD-CEE0-44B1-B3DA-466B8BD48303}" type="presOf" srcId="{64055BF1-225E-4D2B-AA11-A0592A9AD088}" destId="{2BB7A82F-CED5-49E9-B647-C089FEBADA2E}" srcOrd="0" destOrd="0" presId="urn:microsoft.com/office/officeart/2005/8/layout/chevron2"/>
    <dgm:cxn modelId="{BB255827-AC8A-4E7C-AC4F-4832F4093CE4}" type="presParOf" srcId="{2BB7A82F-CED5-49E9-B647-C089FEBADA2E}" destId="{7C827CDC-0F7C-4A6A-BEA9-3749F3F62968}" srcOrd="0" destOrd="0" presId="urn:microsoft.com/office/officeart/2005/8/layout/chevron2"/>
    <dgm:cxn modelId="{195D552A-CDF5-4AF6-A9BF-9CFFA9666AE4}" type="presParOf" srcId="{7C827CDC-0F7C-4A6A-BEA9-3749F3F62968}" destId="{0759DD45-BC3D-4714-95D5-F412963FDFF5}" srcOrd="0" destOrd="0" presId="urn:microsoft.com/office/officeart/2005/8/layout/chevron2"/>
    <dgm:cxn modelId="{C035E2F9-0625-47D7-B4A1-C0A44DC36FF4}" type="presParOf" srcId="{7C827CDC-0F7C-4A6A-BEA9-3749F3F62968}" destId="{C134AF1D-D247-48ED-800B-661763635946}" srcOrd="1" destOrd="0" presId="urn:microsoft.com/office/officeart/2005/8/layout/chevron2"/>
    <dgm:cxn modelId="{18B46EB9-EC00-438D-8382-DD36444E7648}" type="presParOf" srcId="{2BB7A82F-CED5-49E9-B647-C089FEBADA2E}" destId="{246EAE43-E234-49C7-966E-5E090DDE719F}" srcOrd="1" destOrd="0" presId="urn:microsoft.com/office/officeart/2005/8/layout/chevron2"/>
    <dgm:cxn modelId="{BF849050-81A6-4933-B07E-26BF6B352B6F}" type="presParOf" srcId="{2BB7A82F-CED5-49E9-B647-C089FEBADA2E}" destId="{59E339F9-F7A8-4CBD-9648-859237C0FD17}" srcOrd="2" destOrd="0" presId="urn:microsoft.com/office/officeart/2005/8/layout/chevron2"/>
    <dgm:cxn modelId="{990CC494-6590-4261-A683-7B738A9DE55F}" type="presParOf" srcId="{59E339F9-F7A8-4CBD-9648-859237C0FD17}" destId="{6D8F29FD-7078-4C52-9E76-BF56D953FC5C}" srcOrd="0" destOrd="0" presId="urn:microsoft.com/office/officeart/2005/8/layout/chevron2"/>
    <dgm:cxn modelId="{01171A64-0B10-4662-8648-3F2BCF61D980}" type="presParOf" srcId="{59E339F9-F7A8-4CBD-9648-859237C0FD17}" destId="{E1A1BCEB-EC85-473A-8135-D6FB2D6A01AF}" srcOrd="1" destOrd="0" presId="urn:microsoft.com/office/officeart/2005/8/layout/chevron2"/>
    <dgm:cxn modelId="{7D4A65E0-2A67-47AD-86C1-32AADB0F3AB3}" type="presParOf" srcId="{2BB7A82F-CED5-49E9-B647-C089FEBADA2E}" destId="{0B4C3884-FE1E-4713-A04F-9F620DB9603F}" srcOrd="3" destOrd="0" presId="urn:microsoft.com/office/officeart/2005/8/layout/chevron2"/>
    <dgm:cxn modelId="{D96FC670-0022-4534-956A-5DCC466A5B61}" type="presParOf" srcId="{2BB7A82F-CED5-49E9-B647-C089FEBADA2E}" destId="{06E95274-9C3C-4D30-8D9A-629C113D9622}" srcOrd="4" destOrd="0" presId="urn:microsoft.com/office/officeart/2005/8/layout/chevron2"/>
    <dgm:cxn modelId="{F2A6AFA1-0BBB-4BD1-8401-F8004A10D2B9}" type="presParOf" srcId="{06E95274-9C3C-4D30-8D9A-629C113D9622}" destId="{A941BBE5-72B6-4720-9DFA-95AD1181AB4D}" srcOrd="0" destOrd="0" presId="urn:microsoft.com/office/officeart/2005/8/layout/chevron2"/>
    <dgm:cxn modelId="{7B432F15-E416-4986-ABDB-137A96697FB1}" type="presParOf" srcId="{06E95274-9C3C-4D30-8D9A-629C113D9622}" destId="{0659AA3B-9CDC-4EF9-AD36-FDAF9BF81837}" srcOrd="1" destOrd="0" presId="urn:microsoft.com/office/officeart/2005/8/layout/chevron2"/>
    <dgm:cxn modelId="{A761EF6E-2A2A-4DD0-8DB3-3E32C56E6AA7}" type="presParOf" srcId="{2BB7A82F-CED5-49E9-B647-C089FEBADA2E}" destId="{8393B540-8FAE-4D54-AE73-28385B092163}" srcOrd="5" destOrd="0" presId="urn:microsoft.com/office/officeart/2005/8/layout/chevron2"/>
    <dgm:cxn modelId="{D27E88C3-D109-42FD-8B81-4D8C587C6F8C}" type="presParOf" srcId="{2BB7A82F-CED5-49E9-B647-C089FEBADA2E}" destId="{9884E182-7E10-4A14-85FE-D2F1C1442851}" srcOrd="6" destOrd="0" presId="urn:microsoft.com/office/officeart/2005/8/layout/chevron2"/>
    <dgm:cxn modelId="{681B2961-4013-4A7C-B2EF-92BA01860E08}" type="presParOf" srcId="{9884E182-7E10-4A14-85FE-D2F1C1442851}" destId="{ADCBDCD7-035F-4BDA-AE35-862CD3BDB450}" srcOrd="0" destOrd="0" presId="urn:microsoft.com/office/officeart/2005/8/layout/chevron2"/>
    <dgm:cxn modelId="{775F448F-473E-40E2-B06D-9A68339F9C96}" type="presParOf" srcId="{9884E182-7E10-4A14-85FE-D2F1C1442851}" destId="{66BD50CE-2028-490A-AAF3-707CAB2F8E52}" srcOrd="1" destOrd="0" presId="urn:microsoft.com/office/officeart/2005/8/layout/chevron2"/>
    <dgm:cxn modelId="{9D983A84-C291-4CD2-A27F-D038FCBB0E9E}" type="presParOf" srcId="{2BB7A82F-CED5-49E9-B647-C089FEBADA2E}" destId="{8417FED5-DE0D-423C-9815-2DC125DA1C6D}" srcOrd="7" destOrd="0" presId="urn:microsoft.com/office/officeart/2005/8/layout/chevron2"/>
    <dgm:cxn modelId="{3F925B91-6869-461A-8A9A-0FFFE417A1F8}" type="presParOf" srcId="{2BB7A82F-CED5-49E9-B647-C089FEBADA2E}" destId="{35A0D274-A915-44F6-9055-117D76FCD27D}" srcOrd="8" destOrd="0" presId="urn:microsoft.com/office/officeart/2005/8/layout/chevron2"/>
    <dgm:cxn modelId="{CA8C07B0-93FA-4642-A604-117E4A636291}" type="presParOf" srcId="{35A0D274-A915-44F6-9055-117D76FCD27D}" destId="{F7F04295-1B7A-4057-BFBE-B17CBEC951C8}" srcOrd="0" destOrd="0" presId="urn:microsoft.com/office/officeart/2005/8/layout/chevron2"/>
    <dgm:cxn modelId="{AC7DF3E2-522F-4F3E-86DF-F2C27F3D66EF}" type="presParOf" srcId="{35A0D274-A915-44F6-9055-117D76FCD27D}" destId="{9B3AF8A1-2FFD-44BA-A0E0-6C7FBDC25B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055BF1-225E-4D2B-AA11-A0592A9AD088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F15AB3-92EE-41E9-AFE9-35CE445A5CC6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115B2-6045-4738-9B61-2E4E585152C9}" type="parTrans" cxnId="{AE970305-CC9B-49BB-B5D8-3FF75D300F8F}">
      <dgm:prSet/>
      <dgm:spPr/>
      <dgm:t>
        <a:bodyPr/>
        <a:lstStyle/>
        <a:p>
          <a:endParaRPr lang="ru-RU"/>
        </a:p>
      </dgm:t>
    </dgm:pt>
    <dgm:pt modelId="{2B9EE09B-2F02-4880-B1FE-B74482E442B5}" type="sibTrans" cxnId="{AE970305-CC9B-49BB-B5D8-3FF75D300F8F}">
      <dgm:prSet/>
      <dgm:spPr/>
      <dgm:t>
        <a:bodyPr/>
        <a:lstStyle/>
        <a:p>
          <a:endParaRPr lang="ru-RU"/>
        </a:p>
      </dgm:t>
    </dgm:pt>
    <dgm:pt modelId="{C9E539D6-5533-421F-99A4-215AEC28B7B2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7C7C7-3B2A-4541-9D08-AC26A40D9B70}" type="parTrans" cxnId="{C9C6906F-A71E-4162-959A-EFCAA7954FE2}">
      <dgm:prSet/>
      <dgm:spPr/>
      <dgm:t>
        <a:bodyPr/>
        <a:lstStyle/>
        <a:p>
          <a:endParaRPr lang="ru-RU"/>
        </a:p>
      </dgm:t>
    </dgm:pt>
    <dgm:pt modelId="{04E95771-478F-42E7-B830-BA25A8DD846F}" type="sibTrans" cxnId="{C9C6906F-A71E-4162-959A-EFCAA7954FE2}">
      <dgm:prSet/>
      <dgm:spPr/>
      <dgm:t>
        <a:bodyPr/>
        <a:lstStyle/>
        <a:p>
          <a:endParaRPr lang="ru-RU"/>
        </a:p>
      </dgm:t>
    </dgm:pt>
    <dgm:pt modelId="{0479ED43-1E84-4835-B2AA-200FF7FFB4AC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1396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2D615F-FFE6-4D7E-983E-E0408E1B6210}" type="parTrans" cxnId="{2B23B26B-19D4-4E9D-B0A6-A87B57878992}">
      <dgm:prSet/>
      <dgm:spPr/>
      <dgm:t>
        <a:bodyPr/>
        <a:lstStyle/>
        <a:p>
          <a:endParaRPr lang="ru-RU"/>
        </a:p>
      </dgm:t>
    </dgm:pt>
    <dgm:pt modelId="{541DE8BC-A017-41AB-A7C7-EDEF994868B1}" type="sibTrans" cxnId="{2B23B26B-19D4-4E9D-B0A6-A87B57878992}">
      <dgm:prSet/>
      <dgm:spPr/>
      <dgm:t>
        <a:bodyPr/>
        <a:lstStyle/>
        <a:p>
          <a:endParaRPr lang="ru-RU"/>
        </a:p>
      </dgm:t>
    </dgm:pt>
    <dgm:pt modelId="{1C1A2F1A-E32C-49C2-AF8B-94D14FD0C533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525EF-9F8C-4D46-AD88-C4CA7189ED26}" type="parTrans" cxnId="{3266A4CB-566B-4F0E-AC19-F58610165F83}">
      <dgm:prSet/>
      <dgm:spPr/>
      <dgm:t>
        <a:bodyPr/>
        <a:lstStyle/>
        <a:p>
          <a:endParaRPr lang="ru-RU"/>
        </a:p>
      </dgm:t>
    </dgm:pt>
    <dgm:pt modelId="{78ABDB0C-921B-42E4-ACCA-017B864DBFEB}" type="sibTrans" cxnId="{3266A4CB-566B-4F0E-AC19-F58610165F83}">
      <dgm:prSet/>
      <dgm:spPr/>
      <dgm:t>
        <a:bodyPr/>
        <a:lstStyle/>
        <a:p>
          <a:endParaRPr lang="ru-RU"/>
        </a:p>
      </dgm:t>
    </dgm:pt>
    <dgm:pt modelId="{F4BBAF47-2AB2-4FBA-BBFF-6940A1D0F9AC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57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8A690-4FEE-4B53-A9C8-7CD8D03D0A88}" type="parTrans" cxnId="{0D4286D9-EB7A-4E6A-ACE5-F425D198DA68}">
      <dgm:prSet/>
      <dgm:spPr/>
      <dgm:t>
        <a:bodyPr/>
        <a:lstStyle/>
        <a:p>
          <a:endParaRPr lang="ru-RU"/>
        </a:p>
      </dgm:t>
    </dgm:pt>
    <dgm:pt modelId="{B1386BFB-0115-4687-80AB-0784BCA8DD00}" type="sibTrans" cxnId="{0D4286D9-EB7A-4E6A-ACE5-F425D198DA68}">
      <dgm:prSet/>
      <dgm:spPr/>
      <dgm:t>
        <a:bodyPr/>
        <a:lstStyle/>
        <a:p>
          <a:endParaRPr lang="ru-RU"/>
        </a:p>
      </dgm:t>
    </dgm:pt>
    <dgm:pt modelId="{A9D22566-10E5-4E7A-A88C-5370BBEF3CF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комплектов  медалей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3F72C-1B28-4970-9085-074C27E17585}" type="parTrans" cxnId="{9A658DB9-E687-4601-A1DE-641B0FF8388E}">
      <dgm:prSet/>
      <dgm:spPr/>
      <dgm:t>
        <a:bodyPr/>
        <a:lstStyle/>
        <a:p>
          <a:endParaRPr lang="ru-RU"/>
        </a:p>
      </dgm:t>
    </dgm:pt>
    <dgm:pt modelId="{26E4DE6A-7C25-48BE-9C66-1D6C88A60BAA}" type="sibTrans" cxnId="{9A658DB9-E687-4601-A1DE-641B0FF8388E}">
      <dgm:prSet/>
      <dgm:spPr/>
      <dgm:t>
        <a:bodyPr/>
        <a:lstStyle/>
        <a:p>
          <a:endParaRPr lang="ru-RU"/>
        </a:p>
      </dgm:t>
    </dgm:pt>
    <dgm:pt modelId="{0E653D35-FCF7-4187-BF79-EDD9C4577C4B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этапа (школьный, муниципальный, зональный, региональный)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A1E2ED-6B8A-49C3-AC08-44C2E20EF986}" type="parTrans" cxnId="{032700BE-4F27-4793-BFFB-A0D146D3A56F}">
      <dgm:prSet/>
      <dgm:spPr/>
      <dgm:t>
        <a:bodyPr/>
        <a:lstStyle/>
        <a:p>
          <a:endParaRPr lang="ru-RU"/>
        </a:p>
      </dgm:t>
    </dgm:pt>
    <dgm:pt modelId="{5772C636-E073-43DA-B0B2-9D4A52AD3AD0}" type="sibTrans" cxnId="{032700BE-4F27-4793-BFFB-A0D146D3A56F}">
      <dgm:prSet/>
      <dgm:spPr/>
      <dgm:t>
        <a:bodyPr/>
        <a:lstStyle/>
        <a:p>
          <a:endParaRPr lang="ru-RU"/>
        </a:p>
      </dgm:t>
    </dgm:pt>
    <dgm:pt modelId="{49D6EB2D-6FB0-46A8-938B-7C284BFA1B02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</a:t>
          </a:r>
          <a:r>
            <a: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муниципальных района</a:t>
          </a:r>
          <a:endParaRPr lang="ru-RU" sz="1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8FB70-EA66-4AC8-8316-FA5081366A5B}" type="parTrans" cxnId="{4B089ECC-165D-47A7-8272-9CB688F9CC2A}">
      <dgm:prSet/>
      <dgm:spPr/>
      <dgm:t>
        <a:bodyPr/>
        <a:lstStyle/>
        <a:p>
          <a:endParaRPr lang="ru-RU"/>
        </a:p>
      </dgm:t>
    </dgm:pt>
    <dgm:pt modelId="{800E0E87-2DDA-41F0-9C57-EE60CC0C4279}" type="sibTrans" cxnId="{4B089ECC-165D-47A7-8272-9CB688F9CC2A}">
      <dgm:prSet/>
      <dgm:spPr/>
      <dgm:t>
        <a:bodyPr/>
        <a:lstStyle/>
        <a:p>
          <a:endParaRPr lang="ru-RU"/>
        </a:p>
      </dgm:t>
    </dgm:pt>
    <dgm:pt modelId="{B25BCDA5-B7BE-42C3-ACB2-C2745F1AA630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8764A1-0FFA-4200-A23E-091AE4743CCF}" type="parTrans" cxnId="{E241B106-2DD2-4CA1-8D4E-CB5154BEC1FD}">
      <dgm:prSet/>
      <dgm:spPr/>
      <dgm:t>
        <a:bodyPr/>
        <a:lstStyle/>
        <a:p>
          <a:endParaRPr lang="ru-RU"/>
        </a:p>
      </dgm:t>
    </dgm:pt>
    <dgm:pt modelId="{E46222BB-85B4-4D98-92EB-DF414B1E7862}" type="sibTrans" cxnId="{E241B106-2DD2-4CA1-8D4E-CB5154BEC1FD}">
      <dgm:prSet/>
      <dgm:spPr/>
      <dgm:t>
        <a:bodyPr/>
        <a:lstStyle/>
        <a:p>
          <a:endParaRPr lang="ru-RU"/>
        </a:p>
      </dgm:t>
    </dgm:pt>
    <dgm:pt modelId="{ACD78661-93A4-4E6C-9616-A5D76973D4C3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видов спорта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562F5-E939-4355-8266-D474593E6930}" type="parTrans" cxnId="{CD900B6F-BA92-49FB-A16B-CFF5D3CB5BEB}">
      <dgm:prSet/>
      <dgm:spPr/>
      <dgm:t>
        <a:bodyPr/>
        <a:lstStyle/>
        <a:p>
          <a:endParaRPr lang="ru-RU"/>
        </a:p>
      </dgm:t>
    </dgm:pt>
    <dgm:pt modelId="{3ABD46BD-C822-4766-9332-59CF3D447EFD}" type="sibTrans" cxnId="{CD900B6F-BA92-49FB-A16B-CFF5D3CB5BEB}">
      <dgm:prSet/>
      <dgm:spPr/>
      <dgm:t>
        <a:bodyPr/>
        <a:lstStyle/>
        <a:p>
          <a:endParaRPr lang="ru-RU"/>
        </a:p>
      </dgm:t>
    </dgm:pt>
    <dgm:pt modelId="{2BB7A82F-CED5-49E9-B647-C089FEBADA2E}" type="pres">
      <dgm:prSet presAssocID="{64055BF1-225E-4D2B-AA11-A0592A9AD08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827CDC-0F7C-4A6A-BEA9-3749F3F62968}" type="pres">
      <dgm:prSet presAssocID="{74F15AB3-92EE-41E9-AFE9-35CE445A5CC6}" presName="composite" presStyleCnt="0"/>
      <dgm:spPr/>
      <dgm:t>
        <a:bodyPr/>
        <a:lstStyle/>
        <a:p>
          <a:endParaRPr lang="ru-RU"/>
        </a:p>
      </dgm:t>
    </dgm:pt>
    <dgm:pt modelId="{0759DD45-BC3D-4714-95D5-F412963FDFF5}" type="pres">
      <dgm:prSet presAssocID="{74F15AB3-92EE-41E9-AFE9-35CE445A5CC6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4AF1D-D247-48ED-800B-661763635946}" type="pres">
      <dgm:prSet presAssocID="{74F15AB3-92EE-41E9-AFE9-35CE445A5CC6}" presName="descendantText" presStyleLbl="alignAcc1" presStyleIdx="0" presStyleCnt="5" custLinFactNeighborX="88" custLinFactNeighborY="-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EAE43-E234-49C7-966E-5E090DDE719F}" type="pres">
      <dgm:prSet presAssocID="{2B9EE09B-2F02-4880-B1FE-B74482E442B5}" presName="sp" presStyleCnt="0"/>
      <dgm:spPr/>
      <dgm:t>
        <a:bodyPr/>
        <a:lstStyle/>
        <a:p>
          <a:endParaRPr lang="ru-RU"/>
        </a:p>
      </dgm:t>
    </dgm:pt>
    <dgm:pt modelId="{59E339F9-F7A8-4CBD-9648-859237C0FD17}" type="pres">
      <dgm:prSet presAssocID="{C9E539D6-5533-421F-99A4-215AEC28B7B2}" presName="composite" presStyleCnt="0"/>
      <dgm:spPr/>
      <dgm:t>
        <a:bodyPr/>
        <a:lstStyle/>
        <a:p>
          <a:endParaRPr lang="ru-RU"/>
        </a:p>
      </dgm:t>
    </dgm:pt>
    <dgm:pt modelId="{6D8F29FD-7078-4C52-9E76-BF56D953FC5C}" type="pres">
      <dgm:prSet presAssocID="{C9E539D6-5533-421F-99A4-215AEC28B7B2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1BCEB-EC85-473A-8135-D6FB2D6A01AF}" type="pres">
      <dgm:prSet presAssocID="{C9E539D6-5533-421F-99A4-215AEC28B7B2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C3884-FE1E-4713-A04F-9F620DB9603F}" type="pres">
      <dgm:prSet presAssocID="{04E95771-478F-42E7-B830-BA25A8DD846F}" presName="sp" presStyleCnt="0"/>
      <dgm:spPr/>
      <dgm:t>
        <a:bodyPr/>
        <a:lstStyle/>
        <a:p>
          <a:endParaRPr lang="ru-RU"/>
        </a:p>
      </dgm:t>
    </dgm:pt>
    <dgm:pt modelId="{06E95274-9C3C-4D30-8D9A-629C113D9622}" type="pres">
      <dgm:prSet presAssocID="{0479ED43-1E84-4835-B2AA-200FF7FFB4AC}" presName="composite" presStyleCnt="0"/>
      <dgm:spPr/>
      <dgm:t>
        <a:bodyPr/>
        <a:lstStyle/>
        <a:p>
          <a:endParaRPr lang="ru-RU"/>
        </a:p>
      </dgm:t>
    </dgm:pt>
    <dgm:pt modelId="{A941BBE5-72B6-4720-9DFA-95AD1181AB4D}" type="pres">
      <dgm:prSet presAssocID="{0479ED43-1E84-4835-B2AA-200FF7FFB4AC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9AA3B-9CDC-4EF9-AD36-FDAF9BF81837}" type="pres">
      <dgm:prSet presAssocID="{0479ED43-1E84-4835-B2AA-200FF7FFB4AC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3B540-8FAE-4D54-AE73-28385B092163}" type="pres">
      <dgm:prSet presAssocID="{541DE8BC-A017-41AB-A7C7-EDEF994868B1}" presName="sp" presStyleCnt="0"/>
      <dgm:spPr/>
      <dgm:t>
        <a:bodyPr/>
        <a:lstStyle/>
        <a:p>
          <a:endParaRPr lang="ru-RU"/>
        </a:p>
      </dgm:t>
    </dgm:pt>
    <dgm:pt modelId="{9884E182-7E10-4A14-85FE-D2F1C1442851}" type="pres">
      <dgm:prSet presAssocID="{1C1A2F1A-E32C-49C2-AF8B-94D14FD0C533}" presName="composite" presStyleCnt="0"/>
      <dgm:spPr/>
      <dgm:t>
        <a:bodyPr/>
        <a:lstStyle/>
        <a:p>
          <a:endParaRPr lang="ru-RU"/>
        </a:p>
      </dgm:t>
    </dgm:pt>
    <dgm:pt modelId="{ADCBDCD7-035F-4BDA-AE35-862CD3BDB450}" type="pres">
      <dgm:prSet presAssocID="{1C1A2F1A-E32C-49C2-AF8B-94D14FD0C533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50CE-2028-490A-AAF3-707CAB2F8E52}" type="pres">
      <dgm:prSet presAssocID="{1C1A2F1A-E32C-49C2-AF8B-94D14FD0C533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7FED5-DE0D-423C-9815-2DC125DA1C6D}" type="pres">
      <dgm:prSet presAssocID="{78ABDB0C-921B-42E4-ACCA-017B864DBFEB}" presName="sp" presStyleCnt="0"/>
      <dgm:spPr/>
      <dgm:t>
        <a:bodyPr/>
        <a:lstStyle/>
        <a:p>
          <a:endParaRPr lang="ru-RU"/>
        </a:p>
      </dgm:t>
    </dgm:pt>
    <dgm:pt modelId="{35A0D274-A915-44F6-9055-117D76FCD27D}" type="pres">
      <dgm:prSet presAssocID="{F4BBAF47-2AB2-4FBA-BBFF-6940A1D0F9AC}" presName="composite" presStyleCnt="0"/>
      <dgm:spPr/>
      <dgm:t>
        <a:bodyPr/>
        <a:lstStyle/>
        <a:p>
          <a:endParaRPr lang="ru-RU"/>
        </a:p>
      </dgm:t>
    </dgm:pt>
    <dgm:pt modelId="{F7F04295-1B7A-4057-BFBE-B17CBEC951C8}" type="pres">
      <dgm:prSet presAssocID="{F4BBAF47-2AB2-4FBA-BBFF-6940A1D0F9A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AF8A1-2FFD-44BA-A0E0-6C7FBDC25B05}" type="pres">
      <dgm:prSet presAssocID="{F4BBAF47-2AB2-4FBA-BBFF-6940A1D0F9A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9C92EB-637F-4299-A605-5732466B2750}" type="presOf" srcId="{A9D22566-10E5-4E7A-A88C-5370BBEF3CFD}" destId="{9B3AF8A1-2FFD-44BA-A0E0-6C7FBDC25B05}" srcOrd="0" destOrd="0" presId="urn:microsoft.com/office/officeart/2005/8/layout/chevron2"/>
    <dgm:cxn modelId="{9F825292-2233-463C-8612-AD073A98D901}" type="presOf" srcId="{F4BBAF47-2AB2-4FBA-BBFF-6940A1D0F9AC}" destId="{F7F04295-1B7A-4057-BFBE-B17CBEC951C8}" srcOrd="0" destOrd="0" presId="urn:microsoft.com/office/officeart/2005/8/layout/chevron2"/>
    <dgm:cxn modelId="{6046FAB2-83AC-4F02-92C7-A7C286559527}" type="presOf" srcId="{1C1A2F1A-E32C-49C2-AF8B-94D14FD0C533}" destId="{ADCBDCD7-035F-4BDA-AE35-862CD3BDB450}" srcOrd="0" destOrd="0" presId="urn:microsoft.com/office/officeart/2005/8/layout/chevron2"/>
    <dgm:cxn modelId="{069F6966-8E73-4A3A-A78E-D1B59CC36D1E}" type="presOf" srcId="{C9E539D6-5533-421F-99A4-215AEC28B7B2}" destId="{6D8F29FD-7078-4C52-9E76-BF56D953FC5C}" srcOrd="0" destOrd="0" presId="urn:microsoft.com/office/officeart/2005/8/layout/chevron2"/>
    <dgm:cxn modelId="{4B089ECC-165D-47A7-8272-9CB688F9CC2A}" srcId="{C9E539D6-5533-421F-99A4-215AEC28B7B2}" destId="{49D6EB2D-6FB0-46A8-938B-7C284BFA1B02}" srcOrd="0" destOrd="0" parTransId="{EB58FB70-EA66-4AC8-8316-FA5081366A5B}" sibTransId="{800E0E87-2DDA-41F0-9C57-EE60CC0C4279}"/>
    <dgm:cxn modelId="{3266A4CB-566B-4F0E-AC19-F58610165F83}" srcId="{64055BF1-225E-4D2B-AA11-A0592A9AD088}" destId="{1C1A2F1A-E32C-49C2-AF8B-94D14FD0C533}" srcOrd="3" destOrd="0" parTransId="{373525EF-9F8C-4D46-AD88-C4CA7189ED26}" sibTransId="{78ABDB0C-921B-42E4-ACCA-017B864DBFEB}"/>
    <dgm:cxn modelId="{C3C86950-CEAF-4340-8D4E-8290A7044B9E}" type="presOf" srcId="{74F15AB3-92EE-41E9-AFE9-35CE445A5CC6}" destId="{0759DD45-BC3D-4714-95D5-F412963FDFF5}" srcOrd="0" destOrd="0" presId="urn:microsoft.com/office/officeart/2005/8/layout/chevron2"/>
    <dgm:cxn modelId="{CD900B6F-BA92-49FB-A16B-CFF5D3CB5BEB}" srcId="{1C1A2F1A-E32C-49C2-AF8B-94D14FD0C533}" destId="{ACD78661-93A4-4E6C-9616-A5D76973D4C3}" srcOrd="0" destOrd="0" parTransId="{689562F5-E939-4355-8266-D474593E6930}" sibTransId="{3ABD46BD-C822-4766-9332-59CF3D447EFD}"/>
    <dgm:cxn modelId="{91AD62A2-9557-455C-AEDC-DE216BFD92CF}" type="presOf" srcId="{64055BF1-225E-4D2B-AA11-A0592A9AD088}" destId="{2BB7A82F-CED5-49E9-B647-C089FEBADA2E}" srcOrd="0" destOrd="0" presId="urn:microsoft.com/office/officeart/2005/8/layout/chevron2"/>
    <dgm:cxn modelId="{2B23B26B-19D4-4E9D-B0A6-A87B57878992}" srcId="{64055BF1-225E-4D2B-AA11-A0592A9AD088}" destId="{0479ED43-1E84-4835-B2AA-200FF7FFB4AC}" srcOrd="2" destOrd="0" parTransId="{7C2D615F-FFE6-4D7E-983E-E0408E1B6210}" sibTransId="{541DE8BC-A017-41AB-A7C7-EDEF994868B1}"/>
    <dgm:cxn modelId="{93CB641A-0F1C-4CB2-9119-182ABBD38D97}" type="presOf" srcId="{0479ED43-1E84-4835-B2AA-200FF7FFB4AC}" destId="{A941BBE5-72B6-4720-9DFA-95AD1181AB4D}" srcOrd="0" destOrd="0" presId="urn:microsoft.com/office/officeart/2005/8/layout/chevron2"/>
    <dgm:cxn modelId="{9A658DB9-E687-4601-A1DE-641B0FF8388E}" srcId="{F4BBAF47-2AB2-4FBA-BBFF-6940A1D0F9AC}" destId="{A9D22566-10E5-4E7A-A88C-5370BBEF3CFD}" srcOrd="0" destOrd="0" parTransId="{07D3F72C-1B28-4970-9085-074C27E17585}" sibTransId="{26E4DE6A-7C25-48BE-9C66-1D6C88A60BAA}"/>
    <dgm:cxn modelId="{032700BE-4F27-4793-BFFB-A0D146D3A56F}" srcId="{74F15AB3-92EE-41E9-AFE9-35CE445A5CC6}" destId="{0E653D35-FCF7-4187-BF79-EDD9C4577C4B}" srcOrd="0" destOrd="0" parTransId="{FBA1E2ED-6B8A-49C3-AC08-44C2E20EF986}" sibTransId="{5772C636-E073-43DA-B0B2-9D4A52AD3AD0}"/>
    <dgm:cxn modelId="{56588E53-5E78-41B1-A568-1473BDA5640B}" type="presOf" srcId="{49D6EB2D-6FB0-46A8-938B-7C284BFA1B02}" destId="{E1A1BCEB-EC85-473A-8135-D6FB2D6A01AF}" srcOrd="0" destOrd="0" presId="urn:microsoft.com/office/officeart/2005/8/layout/chevron2"/>
    <dgm:cxn modelId="{0D4286D9-EB7A-4E6A-ACE5-F425D198DA68}" srcId="{64055BF1-225E-4D2B-AA11-A0592A9AD088}" destId="{F4BBAF47-2AB2-4FBA-BBFF-6940A1D0F9AC}" srcOrd="4" destOrd="0" parTransId="{E528A690-4FEE-4B53-A9C8-7CD8D03D0A88}" sibTransId="{B1386BFB-0115-4687-80AB-0784BCA8DD00}"/>
    <dgm:cxn modelId="{20A4DD6D-4EBF-412D-9703-DE16DB169BC3}" type="presOf" srcId="{0E653D35-FCF7-4187-BF79-EDD9C4577C4B}" destId="{C134AF1D-D247-48ED-800B-661763635946}" srcOrd="0" destOrd="0" presId="urn:microsoft.com/office/officeart/2005/8/layout/chevron2"/>
    <dgm:cxn modelId="{AE970305-CC9B-49BB-B5D8-3FF75D300F8F}" srcId="{64055BF1-225E-4D2B-AA11-A0592A9AD088}" destId="{74F15AB3-92EE-41E9-AFE9-35CE445A5CC6}" srcOrd="0" destOrd="0" parTransId="{E22115B2-6045-4738-9B61-2E4E585152C9}" sibTransId="{2B9EE09B-2F02-4880-B1FE-B74482E442B5}"/>
    <dgm:cxn modelId="{6E839782-D833-4623-B443-BDE4C1F25A17}" type="presOf" srcId="{ACD78661-93A4-4E6C-9616-A5D76973D4C3}" destId="{66BD50CE-2028-490A-AAF3-707CAB2F8E52}" srcOrd="0" destOrd="0" presId="urn:microsoft.com/office/officeart/2005/8/layout/chevron2"/>
    <dgm:cxn modelId="{46D15E75-7DD4-4A67-97BF-AE75369D0992}" type="presOf" srcId="{B25BCDA5-B7BE-42C3-ACB2-C2745F1AA630}" destId="{0659AA3B-9CDC-4EF9-AD36-FDAF9BF81837}" srcOrd="0" destOrd="0" presId="urn:microsoft.com/office/officeart/2005/8/layout/chevron2"/>
    <dgm:cxn modelId="{C9C6906F-A71E-4162-959A-EFCAA7954FE2}" srcId="{64055BF1-225E-4D2B-AA11-A0592A9AD088}" destId="{C9E539D6-5533-421F-99A4-215AEC28B7B2}" srcOrd="1" destOrd="0" parTransId="{9297C7C7-3B2A-4541-9D08-AC26A40D9B70}" sibTransId="{04E95771-478F-42E7-B830-BA25A8DD846F}"/>
    <dgm:cxn modelId="{E241B106-2DD2-4CA1-8D4E-CB5154BEC1FD}" srcId="{0479ED43-1E84-4835-B2AA-200FF7FFB4AC}" destId="{B25BCDA5-B7BE-42C3-ACB2-C2745F1AA630}" srcOrd="0" destOrd="0" parTransId="{828764A1-0FFA-4200-A23E-091AE4743CCF}" sibTransId="{E46222BB-85B4-4D98-92EB-DF414B1E7862}"/>
    <dgm:cxn modelId="{50DCDAD2-C91A-4D3F-B0A1-271C46285E66}" type="presParOf" srcId="{2BB7A82F-CED5-49E9-B647-C089FEBADA2E}" destId="{7C827CDC-0F7C-4A6A-BEA9-3749F3F62968}" srcOrd="0" destOrd="0" presId="urn:microsoft.com/office/officeart/2005/8/layout/chevron2"/>
    <dgm:cxn modelId="{BDD7F900-81ED-4184-A829-5775F75ACD73}" type="presParOf" srcId="{7C827CDC-0F7C-4A6A-BEA9-3749F3F62968}" destId="{0759DD45-BC3D-4714-95D5-F412963FDFF5}" srcOrd="0" destOrd="0" presId="urn:microsoft.com/office/officeart/2005/8/layout/chevron2"/>
    <dgm:cxn modelId="{F160742D-ECB6-4610-AA77-9E9EFFADB894}" type="presParOf" srcId="{7C827CDC-0F7C-4A6A-BEA9-3749F3F62968}" destId="{C134AF1D-D247-48ED-800B-661763635946}" srcOrd="1" destOrd="0" presId="urn:microsoft.com/office/officeart/2005/8/layout/chevron2"/>
    <dgm:cxn modelId="{3B182888-82A4-4C78-9DE4-FB75E683926A}" type="presParOf" srcId="{2BB7A82F-CED5-49E9-B647-C089FEBADA2E}" destId="{246EAE43-E234-49C7-966E-5E090DDE719F}" srcOrd="1" destOrd="0" presId="urn:microsoft.com/office/officeart/2005/8/layout/chevron2"/>
    <dgm:cxn modelId="{6AFD4BB0-1348-4EDC-8F58-AFFE2DE58C8A}" type="presParOf" srcId="{2BB7A82F-CED5-49E9-B647-C089FEBADA2E}" destId="{59E339F9-F7A8-4CBD-9648-859237C0FD17}" srcOrd="2" destOrd="0" presId="urn:microsoft.com/office/officeart/2005/8/layout/chevron2"/>
    <dgm:cxn modelId="{EBDA6CBB-29E6-41CC-B7D8-3C7332F3D4F3}" type="presParOf" srcId="{59E339F9-F7A8-4CBD-9648-859237C0FD17}" destId="{6D8F29FD-7078-4C52-9E76-BF56D953FC5C}" srcOrd="0" destOrd="0" presId="urn:microsoft.com/office/officeart/2005/8/layout/chevron2"/>
    <dgm:cxn modelId="{5B502B25-3EA1-4D18-B2FF-83D0509FE0D2}" type="presParOf" srcId="{59E339F9-F7A8-4CBD-9648-859237C0FD17}" destId="{E1A1BCEB-EC85-473A-8135-D6FB2D6A01AF}" srcOrd="1" destOrd="0" presId="urn:microsoft.com/office/officeart/2005/8/layout/chevron2"/>
    <dgm:cxn modelId="{F45BC55E-AD19-403E-84DB-8DB47194CEFF}" type="presParOf" srcId="{2BB7A82F-CED5-49E9-B647-C089FEBADA2E}" destId="{0B4C3884-FE1E-4713-A04F-9F620DB9603F}" srcOrd="3" destOrd="0" presId="urn:microsoft.com/office/officeart/2005/8/layout/chevron2"/>
    <dgm:cxn modelId="{5C3789CC-62B1-4443-A098-2E0B22A32C1D}" type="presParOf" srcId="{2BB7A82F-CED5-49E9-B647-C089FEBADA2E}" destId="{06E95274-9C3C-4D30-8D9A-629C113D9622}" srcOrd="4" destOrd="0" presId="urn:microsoft.com/office/officeart/2005/8/layout/chevron2"/>
    <dgm:cxn modelId="{8DAD60B8-14CF-459F-B591-AF0AA041CEBF}" type="presParOf" srcId="{06E95274-9C3C-4D30-8D9A-629C113D9622}" destId="{A941BBE5-72B6-4720-9DFA-95AD1181AB4D}" srcOrd="0" destOrd="0" presId="urn:microsoft.com/office/officeart/2005/8/layout/chevron2"/>
    <dgm:cxn modelId="{5BF84FD5-F5B5-454C-9013-6087F9D8401F}" type="presParOf" srcId="{06E95274-9C3C-4D30-8D9A-629C113D9622}" destId="{0659AA3B-9CDC-4EF9-AD36-FDAF9BF81837}" srcOrd="1" destOrd="0" presId="urn:microsoft.com/office/officeart/2005/8/layout/chevron2"/>
    <dgm:cxn modelId="{9EBAECB5-B39F-4D6F-81D4-4B021EB406F4}" type="presParOf" srcId="{2BB7A82F-CED5-49E9-B647-C089FEBADA2E}" destId="{8393B540-8FAE-4D54-AE73-28385B092163}" srcOrd="5" destOrd="0" presId="urn:microsoft.com/office/officeart/2005/8/layout/chevron2"/>
    <dgm:cxn modelId="{789DB7E5-DA22-4B2E-A575-3C24D7E8911D}" type="presParOf" srcId="{2BB7A82F-CED5-49E9-B647-C089FEBADA2E}" destId="{9884E182-7E10-4A14-85FE-D2F1C1442851}" srcOrd="6" destOrd="0" presId="urn:microsoft.com/office/officeart/2005/8/layout/chevron2"/>
    <dgm:cxn modelId="{F09DB782-A652-4EBF-8C9B-DF0449561EEC}" type="presParOf" srcId="{9884E182-7E10-4A14-85FE-D2F1C1442851}" destId="{ADCBDCD7-035F-4BDA-AE35-862CD3BDB450}" srcOrd="0" destOrd="0" presId="urn:microsoft.com/office/officeart/2005/8/layout/chevron2"/>
    <dgm:cxn modelId="{2348D326-AF7F-44AC-8CC4-DC3CFEED5F02}" type="presParOf" srcId="{9884E182-7E10-4A14-85FE-D2F1C1442851}" destId="{66BD50CE-2028-490A-AAF3-707CAB2F8E52}" srcOrd="1" destOrd="0" presId="urn:microsoft.com/office/officeart/2005/8/layout/chevron2"/>
    <dgm:cxn modelId="{B8AE9D78-AB78-41A4-8C73-0AF6D454367D}" type="presParOf" srcId="{2BB7A82F-CED5-49E9-B647-C089FEBADA2E}" destId="{8417FED5-DE0D-423C-9815-2DC125DA1C6D}" srcOrd="7" destOrd="0" presId="urn:microsoft.com/office/officeart/2005/8/layout/chevron2"/>
    <dgm:cxn modelId="{573C56A3-DCD0-430B-90CE-40CDF6B74216}" type="presParOf" srcId="{2BB7A82F-CED5-49E9-B647-C089FEBADA2E}" destId="{35A0D274-A915-44F6-9055-117D76FCD27D}" srcOrd="8" destOrd="0" presId="urn:microsoft.com/office/officeart/2005/8/layout/chevron2"/>
    <dgm:cxn modelId="{4DE08C25-3D41-4E93-8B1F-27702514A536}" type="presParOf" srcId="{35A0D274-A915-44F6-9055-117D76FCD27D}" destId="{F7F04295-1B7A-4057-BFBE-B17CBEC951C8}" srcOrd="0" destOrd="0" presId="urn:microsoft.com/office/officeart/2005/8/layout/chevron2"/>
    <dgm:cxn modelId="{2788471C-984D-407B-9E36-D481CAD38198}" type="presParOf" srcId="{35A0D274-A915-44F6-9055-117D76FCD27D}" destId="{9B3AF8A1-2FFD-44BA-A0E0-6C7FBDC25B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F29029-F54B-49D6-A21A-A7EB6CC210A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816E22-8F65-43D0-BCC3-FBB8D683A53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ЗАДАЧИ:</a:t>
          </a:r>
          <a:endParaRPr lang="ru-RU" sz="2000" b="1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88996-51B1-4815-8E2F-304C56CC348C}" type="parTrans" cxnId="{EEC4D789-0195-4DDF-986B-9196CA3426B1}">
      <dgm:prSet/>
      <dgm:spPr/>
      <dgm:t>
        <a:bodyPr/>
        <a:lstStyle/>
        <a:p>
          <a:endParaRPr lang="ru-RU"/>
        </a:p>
      </dgm:t>
    </dgm:pt>
    <dgm:pt modelId="{D765CA0F-3D30-41F0-9F26-DB645B71885D}" type="sibTrans" cxnId="{EEC4D789-0195-4DDF-986B-9196CA3426B1}">
      <dgm:prSet/>
      <dgm:spPr/>
      <dgm:t>
        <a:bodyPr/>
        <a:lstStyle/>
        <a:p>
          <a:endParaRPr lang="ru-RU"/>
        </a:p>
      </dgm:t>
    </dgm:pt>
    <dgm:pt modelId="{6DF09926-C3BB-46D9-B380-CE8D3A105A9C}">
      <dgm:prSet custT="1"/>
      <dgm:spPr/>
      <dgm:t>
        <a:bodyPr/>
        <a:lstStyle/>
        <a:p>
          <a:r>
            <a:rPr lang="ru-RU" sz="1500" b="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b="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содействия развитию инновационной инфраструктуры системы образования Омской области;</a:t>
          </a:r>
          <a:endParaRPr lang="ru-RU" sz="1800" dirty="0"/>
        </a:p>
      </dgm:t>
    </dgm:pt>
    <dgm:pt modelId="{6C9B127D-671B-4318-A696-185CC71356A5}" type="parTrans" cxnId="{26FC02A8-909D-469A-AECA-101754C68411}">
      <dgm:prSet/>
      <dgm:spPr/>
      <dgm:t>
        <a:bodyPr/>
        <a:lstStyle/>
        <a:p>
          <a:endParaRPr lang="ru-RU"/>
        </a:p>
      </dgm:t>
    </dgm:pt>
    <dgm:pt modelId="{F96D700F-A30F-43FA-862C-7CC03DB122ED}" type="sibTrans" cxnId="{26FC02A8-909D-469A-AECA-101754C68411}">
      <dgm:prSet/>
      <dgm:spPr/>
      <dgm:t>
        <a:bodyPr/>
        <a:lstStyle/>
        <a:p>
          <a:endParaRPr lang="ru-RU"/>
        </a:p>
      </dgm:t>
    </dgm:pt>
    <dgm:pt modelId="{003CEF0B-BD34-4593-A158-BA49F43E75F3}">
      <dgm:prSet phldrT="[Текст]" custT="1"/>
      <dgm:spPr/>
      <dgm:t>
        <a:bodyPr/>
        <a:lstStyle/>
        <a:p>
          <a:r>
            <a:rPr lang="ru-RU" sz="1500" b="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b="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информационных, консультационных (в том числе в формате дистанционного консалтинга) услуг руководителям,  педагогам по актуальным вопросам проектирования дополнительных общеобразовательных программ;</a:t>
          </a:r>
          <a:endParaRPr lang="ru-RU" sz="1800" dirty="0"/>
        </a:p>
      </dgm:t>
    </dgm:pt>
    <dgm:pt modelId="{FD730C6D-5577-4314-85BD-3F15826E872B}" type="parTrans" cxnId="{3D618658-B67F-4819-9E46-CDE85ED347AB}">
      <dgm:prSet/>
      <dgm:spPr/>
      <dgm:t>
        <a:bodyPr/>
        <a:lstStyle/>
        <a:p>
          <a:endParaRPr lang="ru-RU"/>
        </a:p>
      </dgm:t>
    </dgm:pt>
    <dgm:pt modelId="{7C6F675D-F4C8-4242-8EF0-440B170F7776}" type="sibTrans" cxnId="{3D618658-B67F-4819-9E46-CDE85ED347AB}">
      <dgm:prSet/>
      <dgm:spPr/>
      <dgm:t>
        <a:bodyPr/>
        <a:lstStyle/>
        <a:p>
          <a:endParaRPr lang="ru-RU"/>
        </a:p>
      </dgm:t>
    </dgm:pt>
    <dgm:pt modelId="{0BB92545-B8CB-4C4C-A859-B769A1C215EE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b="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предоставление информации по запросу в рамках направления РИП-</a:t>
          </a:r>
          <a:r>
            <a:rPr lang="ru-RU" sz="1800" b="0" i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ИнКО</a:t>
          </a:r>
          <a:r>
            <a:rPr lang="ru-RU" sz="1800" b="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«Дополнительное образование детей – навигатор будущего».</a:t>
          </a:r>
          <a:endParaRPr lang="ru-RU" sz="1800" dirty="0"/>
        </a:p>
      </dgm:t>
    </dgm:pt>
    <dgm:pt modelId="{A103A28E-CD23-47DD-BECD-EDD76C6A4289}" type="parTrans" cxnId="{70DD6BDA-3460-4D47-9B49-5E98ECA96195}">
      <dgm:prSet/>
      <dgm:spPr/>
      <dgm:t>
        <a:bodyPr/>
        <a:lstStyle/>
        <a:p>
          <a:endParaRPr lang="ru-RU"/>
        </a:p>
      </dgm:t>
    </dgm:pt>
    <dgm:pt modelId="{1CFB1C80-B196-4FDA-87B5-6EB07980CA0A}" type="sibTrans" cxnId="{70DD6BDA-3460-4D47-9B49-5E98ECA96195}">
      <dgm:prSet/>
      <dgm:spPr/>
      <dgm:t>
        <a:bodyPr/>
        <a:lstStyle/>
        <a:p>
          <a:endParaRPr lang="ru-RU"/>
        </a:p>
      </dgm:t>
    </dgm:pt>
    <dgm:pt modelId="{79026923-91AF-4688-BC3E-D50D1E6AA1E3}" type="pres">
      <dgm:prSet presAssocID="{B0F29029-F54B-49D6-A21A-A7EB6CC210A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347F764-3492-44E6-BB4E-57A925EB678B}" type="pres">
      <dgm:prSet presAssocID="{C3816E22-8F65-43D0-BCC3-FBB8D683A53A}" presName="thickLine" presStyleLbl="alignNode1" presStyleIdx="0" presStyleCnt="1"/>
      <dgm:spPr/>
    </dgm:pt>
    <dgm:pt modelId="{82551BA2-AAE2-4A13-AA7F-A1CA376CE6D4}" type="pres">
      <dgm:prSet presAssocID="{C3816E22-8F65-43D0-BCC3-FBB8D683A53A}" presName="horz1" presStyleCnt="0"/>
      <dgm:spPr/>
    </dgm:pt>
    <dgm:pt modelId="{9DB7FB6E-E639-495B-B628-6FA12FC56C27}" type="pres">
      <dgm:prSet presAssocID="{C3816E22-8F65-43D0-BCC3-FBB8D683A53A}" presName="tx1" presStyleLbl="revTx" presStyleIdx="0" presStyleCnt="4" custScaleX="156152"/>
      <dgm:spPr/>
      <dgm:t>
        <a:bodyPr/>
        <a:lstStyle/>
        <a:p>
          <a:endParaRPr lang="ru-RU"/>
        </a:p>
      </dgm:t>
    </dgm:pt>
    <dgm:pt modelId="{4B6B1446-B85D-446A-AC83-9B6424C52EC3}" type="pres">
      <dgm:prSet presAssocID="{C3816E22-8F65-43D0-BCC3-FBB8D683A53A}" presName="vert1" presStyleCnt="0"/>
      <dgm:spPr/>
    </dgm:pt>
    <dgm:pt modelId="{FB984B85-DEE7-4F5F-A41D-A2CA2FE2FD6F}" type="pres">
      <dgm:prSet presAssocID="{6DF09926-C3BB-46D9-B380-CE8D3A105A9C}" presName="vertSpace2a" presStyleCnt="0"/>
      <dgm:spPr/>
    </dgm:pt>
    <dgm:pt modelId="{41CBE357-469A-4A08-AF59-6E309B002743}" type="pres">
      <dgm:prSet presAssocID="{6DF09926-C3BB-46D9-B380-CE8D3A105A9C}" presName="horz2" presStyleCnt="0"/>
      <dgm:spPr/>
    </dgm:pt>
    <dgm:pt modelId="{55D80482-B657-4DF1-8A5B-EA7AF056E252}" type="pres">
      <dgm:prSet presAssocID="{6DF09926-C3BB-46D9-B380-CE8D3A105A9C}" presName="horzSpace2" presStyleCnt="0"/>
      <dgm:spPr/>
    </dgm:pt>
    <dgm:pt modelId="{B8C2700E-2CC1-4418-BF90-81BC77AFC8FB}" type="pres">
      <dgm:prSet presAssocID="{6DF09926-C3BB-46D9-B380-CE8D3A105A9C}" presName="tx2" presStyleLbl="revTx" presStyleIdx="1" presStyleCnt="4" custScaleY="50226"/>
      <dgm:spPr/>
      <dgm:t>
        <a:bodyPr/>
        <a:lstStyle/>
        <a:p>
          <a:endParaRPr lang="ru-RU"/>
        </a:p>
      </dgm:t>
    </dgm:pt>
    <dgm:pt modelId="{394018D4-45C2-4919-B8E9-E09BC27B0D84}" type="pres">
      <dgm:prSet presAssocID="{6DF09926-C3BB-46D9-B380-CE8D3A105A9C}" presName="vert2" presStyleCnt="0"/>
      <dgm:spPr/>
    </dgm:pt>
    <dgm:pt modelId="{0135BA0E-5E92-4CD4-AA62-13574DF8A099}" type="pres">
      <dgm:prSet presAssocID="{6DF09926-C3BB-46D9-B380-CE8D3A105A9C}" presName="thinLine2b" presStyleLbl="callout" presStyleIdx="0" presStyleCnt="3"/>
      <dgm:spPr/>
    </dgm:pt>
    <dgm:pt modelId="{EA5BA621-6E18-423E-B9CC-E8619D40B3A8}" type="pres">
      <dgm:prSet presAssocID="{6DF09926-C3BB-46D9-B380-CE8D3A105A9C}" presName="vertSpace2b" presStyleCnt="0"/>
      <dgm:spPr/>
    </dgm:pt>
    <dgm:pt modelId="{BBE5256B-69BB-4FFC-913F-4A0183678DC8}" type="pres">
      <dgm:prSet presAssocID="{003CEF0B-BD34-4593-A158-BA49F43E75F3}" presName="horz2" presStyleCnt="0"/>
      <dgm:spPr/>
    </dgm:pt>
    <dgm:pt modelId="{D472112F-DD42-4613-98C4-21213CA6E9FB}" type="pres">
      <dgm:prSet presAssocID="{003CEF0B-BD34-4593-A158-BA49F43E75F3}" presName="horzSpace2" presStyleCnt="0"/>
      <dgm:spPr/>
    </dgm:pt>
    <dgm:pt modelId="{023E463D-2515-427A-943C-9B9F8E149B92}" type="pres">
      <dgm:prSet presAssocID="{003CEF0B-BD34-4593-A158-BA49F43E75F3}" presName="tx2" presStyleLbl="revTx" presStyleIdx="2" presStyleCnt="4" custScaleY="81843"/>
      <dgm:spPr/>
      <dgm:t>
        <a:bodyPr/>
        <a:lstStyle/>
        <a:p>
          <a:endParaRPr lang="ru-RU"/>
        </a:p>
      </dgm:t>
    </dgm:pt>
    <dgm:pt modelId="{D7B843A9-AE37-4445-9842-B81C3246C334}" type="pres">
      <dgm:prSet presAssocID="{003CEF0B-BD34-4593-A158-BA49F43E75F3}" presName="vert2" presStyleCnt="0"/>
      <dgm:spPr/>
    </dgm:pt>
    <dgm:pt modelId="{782572DA-E65B-4415-A496-C31CF40D9FAE}" type="pres">
      <dgm:prSet presAssocID="{003CEF0B-BD34-4593-A158-BA49F43E75F3}" presName="thinLine2b" presStyleLbl="callout" presStyleIdx="1" presStyleCnt="3"/>
      <dgm:spPr/>
    </dgm:pt>
    <dgm:pt modelId="{B36CA68D-ADD5-4386-9DED-48165354D58E}" type="pres">
      <dgm:prSet presAssocID="{003CEF0B-BD34-4593-A158-BA49F43E75F3}" presName="vertSpace2b" presStyleCnt="0"/>
      <dgm:spPr/>
    </dgm:pt>
    <dgm:pt modelId="{8EA8DAE3-31C1-4471-9E03-FB7CFBE85F9A}" type="pres">
      <dgm:prSet presAssocID="{0BB92545-B8CB-4C4C-A859-B769A1C215EE}" presName="horz2" presStyleCnt="0"/>
      <dgm:spPr/>
    </dgm:pt>
    <dgm:pt modelId="{215D5FB9-87F8-43A1-BBA0-5C66A25B769A}" type="pres">
      <dgm:prSet presAssocID="{0BB92545-B8CB-4C4C-A859-B769A1C215EE}" presName="horzSpace2" presStyleCnt="0"/>
      <dgm:spPr/>
    </dgm:pt>
    <dgm:pt modelId="{DAA82E9F-13C6-498A-A278-8A5956044735}" type="pres">
      <dgm:prSet presAssocID="{0BB92545-B8CB-4C4C-A859-B769A1C215EE}" presName="tx2" presStyleLbl="revTx" presStyleIdx="3" presStyleCnt="4" custScaleY="50409" custLinFactNeighborX="1528" custLinFactNeighborY="973"/>
      <dgm:spPr/>
      <dgm:t>
        <a:bodyPr/>
        <a:lstStyle/>
        <a:p>
          <a:endParaRPr lang="ru-RU"/>
        </a:p>
      </dgm:t>
    </dgm:pt>
    <dgm:pt modelId="{BFDD9F04-176F-4B7A-BF67-7A5115762A58}" type="pres">
      <dgm:prSet presAssocID="{0BB92545-B8CB-4C4C-A859-B769A1C215EE}" presName="vert2" presStyleCnt="0"/>
      <dgm:spPr/>
    </dgm:pt>
    <dgm:pt modelId="{3DFDEF78-0477-4A03-A72C-DD8C8C932C1C}" type="pres">
      <dgm:prSet presAssocID="{0BB92545-B8CB-4C4C-A859-B769A1C215EE}" presName="thinLine2b" presStyleLbl="callout" presStyleIdx="2" presStyleCnt="3" custLinFactY="148960" custLinFactNeighborX="2137" custLinFactNeighborY="200000"/>
      <dgm:spPr/>
    </dgm:pt>
    <dgm:pt modelId="{BED86619-CD11-45F1-ACA4-B5E3E36DCD52}" type="pres">
      <dgm:prSet presAssocID="{0BB92545-B8CB-4C4C-A859-B769A1C215EE}" presName="vertSpace2b" presStyleCnt="0"/>
      <dgm:spPr/>
    </dgm:pt>
  </dgm:ptLst>
  <dgm:cxnLst>
    <dgm:cxn modelId="{EEC4D789-0195-4DDF-986B-9196CA3426B1}" srcId="{B0F29029-F54B-49D6-A21A-A7EB6CC210A5}" destId="{C3816E22-8F65-43D0-BCC3-FBB8D683A53A}" srcOrd="0" destOrd="0" parTransId="{5B188996-51B1-4815-8E2F-304C56CC348C}" sibTransId="{D765CA0F-3D30-41F0-9F26-DB645B71885D}"/>
    <dgm:cxn modelId="{26FC02A8-909D-469A-AECA-101754C68411}" srcId="{C3816E22-8F65-43D0-BCC3-FBB8D683A53A}" destId="{6DF09926-C3BB-46D9-B380-CE8D3A105A9C}" srcOrd="0" destOrd="0" parTransId="{6C9B127D-671B-4318-A696-185CC71356A5}" sibTransId="{F96D700F-A30F-43FA-862C-7CC03DB122ED}"/>
    <dgm:cxn modelId="{C6D25DFB-6A25-4D02-845B-D31C218404E5}" type="presOf" srcId="{003CEF0B-BD34-4593-A158-BA49F43E75F3}" destId="{023E463D-2515-427A-943C-9B9F8E149B92}" srcOrd="0" destOrd="0" presId="urn:microsoft.com/office/officeart/2008/layout/LinedList"/>
    <dgm:cxn modelId="{30870627-A96E-4AA0-B33A-D51284C8E59B}" type="presOf" srcId="{0BB92545-B8CB-4C4C-A859-B769A1C215EE}" destId="{DAA82E9F-13C6-498A-A278-8A5956044735}" srcOrd="0" destOrd="0" presId="urn:microsoft.com/office/officeart/2008/layout/LinedList"/>
    <dgm:cxn modelId="{3D618658-B67F-4819-9E46-CDE85ED347AB}" srcId="{C3816E22-8F65-43D0-BCC3-FBB8D683A53A}" destId="{003CEF0B-BD34-4593-A158-BA49F43E75F3}" srcOrd="1" destOrd="0" parTransId="{FD730C6D-5577-4314-85BD-3F15826E872B}" sibTransId="{7C6F675D-F4C8-4242-8EF0-440B170F7776}"/>
    <dgm:cxn modelId="{13BBB1D7-3ED7-4DBD-94FD-B9DE5BCBDF67}" type="presOf" srcId="{B0F29029-F54B-49D6-A21A-A7EB6CC210A5}" destId="{79026923-91AF-4688-BC3E-D50D1E6AA1E3}" srcOrd="0" destOrd="0" presId="urn:microsoft.com/office/officeart/2008/layout/LinedList"/>
    <dgm:cxn modelId="{43BCADD0-E748-4F3B-99DC-9FE253082F2F}" type="presOf" srcId="{C3816E22-8F65-43D0-BCC3-FBB8D683A53A}" destId="{9DB7FB6E-E639-495B-B628-6FA12FC56C27}" srcOrd="0" destOrd="0" presId="urn:microsoft.com/office/officeart/2008/layout/LinedList"/>
    <dgm:cxn modelId="{70DD6BDA-3460-4D47-9B49-5E98ECA96195}" srcId="{C3816E22-8F65-43D0-BCC3-FBB8D683A53A}" destId="{0BB92545-B8CB-4C4C-A859-B769A1C215EE}" srcOrd="2" destOrd="0" parTransId="{A103A28E-CD23-47DD-BECD-EDD76C6A4289}" sibTransId="{1CFB1C80-B196-4FDA-87B5-6EB07980CA0A}"/>
    <dgm:cxn modelId="{5866A99E-A3D6-4F1B-8DC2-588E29E059C3}" type="presOf" srcId="{6DF09926-C3BB-46D9-B380-CE8D3A105A9C}" destId="{B8C2700E-2CC1-4418-BF90-81BC77AFC8FB}" srcOrd="0" destOrd="0" presId="urn:microsoft.com/office/officeart/2008/layout/LinedList"/>
    <dgm:cxn modelId="{4FF20983-E0EB-4A23-8099-3F828718E1E1}" type="presParOf" srcId="{79026923-91AF-4688-BC3E-D50D1E6AA1E3}" destId="{4347F764-3492-44E6-BB4E-57A925EB678B}" srcOrd="0" destOrd="0" presId="urn:microsoft.com/office/officeart/2008/layout/LinedList"/>
    <dgm:cxn modelId="{720636A8-10F9-447A-8776-6D4530252401}" type="presParOf" srcId="{79026923-91AF-4688-BC3E-D50D1E6AA1E3}" destId="{82551BA2-AAE2-4A13-AA7F-A1CA376CE6D4}" srcOrd="1" destOrd="0" presId="urn:microsoft.com/office/officeart/2008/layout/LinedList"/>
    <dgm:cxn modelId="{B77587C3-8D13-435E-8699-D424A3DC296D}" type="presParOf" srcId="{82551BA2-AAE2-4A13-AA7F-A1CA376CE6D4}" destId="{9DB7FB6E-E639-495B-B628-6FA12FC56C27}" srcOrd="0" destOrd="0" presId="urn:microsoft.com/office/officeart/2008/layout/LinedList"/>
    <dgm:cxn modelId="{80FE7309-D187-43DD-A4D1-D4960CC20899}" type="presParOf" srcId="{82551BA2-AAE2-4A13-AA7F-A1CA376CE6D4}" destId="{4B6B1446-B85D-446A-AC83-9B6424C52EC3}" srcOrd="1" destOrd="0" presId="urn:microsoft.com/office/officeart/2008/layout/LinedList"/>
    <dgm:cxn modelId="{D009C88B-5F58-4E7E-81E0-9B59246A769E}" type="presParOf" srcId="{4B6B1446-B85D-446A-AC83-9B6424C52EC3}" destId="{FB984B85-DEE7-4F5F-A41D-A2CA2FE2FD6F}" srcOrd="0" destOrd="0" presId="urn:microsoft.com/office/officeart/2008/layout/LinedList"/>
    <dgm:cxn modelId="{83336914-FB56-4C41-9254-7692BA8C00A7}" type="presParOf" srcId="{4B6B1446-B85D-446A-AC83-9B6424C52EC3}" destId="{41CBE357-469A-4A08-AF59-6E309B002743}" srcOrd="1" destOrd="0" presId="urn:microsoft.com/office/officeart/2008/layout/LinedList"/>
    <dgm:cxn modelId="{93B6B13E-371E-4499-A715-2C0E8D019B24}" type="presParOf" srcId="{41CBE357-469A-4A08-AF59-6E309B002743}" destId="{55D80482-B657-4DF1-8A5B-EA7AF056E252}" srcOrd="0" destOrd="0" presId="urn:microsoft.com/office/officeart/2008/layout/LinedList"/>
    <dgm:cxn modelId="{B35FC4F9-83C7-4792-9175-7A96BF3F2940}" type="presParOf" srcId="{41CBE357-469A-4A08-AF59-6E309B002743}" destId="{B8C2700E-2CC1-4418-BF90-81BC77AFC8FB}" srcOrd="1" destOrd="0" presId="urn:microsoft.com/office/officeart/2008/layout/LinedList"/>
    <dgm:cxn modelId="{64026C01-C849-417A-BC20-BE5EE68691E4}" type="presParOf" srcId="{41CBE357-469A-4A08-AF59-6E309B002743}" destId="{394018D4-45C2-4919-B8E9-E09BC27B0D84}" srcOrd="2" destOrd="0" presId="urn:microsoft.com/office/officeart/2008/layout/LinedList"/>
    <dgm:cxn modelId="{AF03E7B7-2422-49E8-AE08-A58EE087F86E}" type="presParOf" srcId="{4B6B1446-B85D-446A-AC83-9B6424C52EC3}" destId="{0135BA0E-5E92-4CD4-AA62-13574DF8A099}" srcOrd="2" destOrd="0" presId="urn:microsoft.com/office/officeart/2008/layout/LinedList"/>
    <dgm:cxn modelId="{B7BECD80-12A3-4A25-85EC-A614E5103A77}" type="presParOf" srcId="{4B6B1446-B85D-446A-AC83-9B6424C52EC3}" destId="{EA5BA621-6E18-423E-B9CC-E8619D40B3A8}" srcOrd="3" destOrd="0" presId="urn:microsoft.com/office/officeart/2008/layout/LinedList"/>
    <dgm:cxn modelId="{60AA20DD-6699-4A43-8FF0-8876CF838517}" type="presParOf" srcId="{4B6B1446-B85D-446A-AC83-9B6424C52EC3}" destId="{BBE5256B-69BB-4FFC-913F-4A0183678DC8}" srcOrd="4" destOrd="0" presId="urn:microsoft.com/office/officeart/2008/layout/LinedList"/>
    <dgm:cxn modelId="{A543F5B9-8840-47D2-B83D-7E111255BCD9}" type="presParOf" srcId="{BBE5256B-69BB-4FFC-913F-4A0183678DC8}" destId="{D472112F-DD42-4613-98C4-21213CA6E9FB}" srcOrd="0" destOrd="0" presId="urn:microsoft.com/office/officeart/2008/layout/LinedList"/>
    <dgm:cxn modelId="{EAA7501A-22B9-4BA7-A91F-D44B9593D3A1}" type="presParOf" srcId="{BBE5256B-69BB-4FFC-913F-4A0183678DC8}" destId="{023E463D-2515-427A-943C-9B9F8E149B92}" srcOrd="1" destOrd="0" presId="urn:microsoft.com/office/officeart/2008/layout/LinedList"/>
    <dgm:cxn modelId="{3E4F28A1-E9AB-43C4-AF9F-C9D23D9A9D1C}" type="presParOf" srcId="{BBE5256B-69BB-4FFC-913F-4A0183678DC8}" destId="{D7B843A9-AE37-4445-9842-B81C3246C334}" srcOrd="2" destOrd="0" presId="urn:microsoft.com/office/officeart/2008/layout/LinedList"/>
    <dgm:cxn modelId="{30855FDA-33D5-4858-A59D-055473EEC0F4}" type="presParOf" srcId="{4B6B1446-B85D-446A-AC83-9B6424C52EC3}" destId="{782572DA-E65B-4415-A496-C31CF40D9FAE}" srcOrd="5" destOrd="0" presId="urn:microsoft.com/office/officeart/2008/layout/LinedList"/>
    <dgm:cxn modelId="{CDE25521-555D-474D-9997-51A42EB1B1BB}" type="presParOf" srcId="{4B6B1446-B85D-446A-AC83-9B6424C52EC3}" destId="{B36CA68D-ADD5-4386-9DED-48165354D58E}" srcOrd="6" destOrd="0" presId="urn:microsoft.com/office/officeart/2008/layout/LinedList"/>
    <dgm:cxn modelId="{F3C4389F-1F80-444A-A249-310F8F712FF8}" type="presParOf" srcId="{4B6B1446-B85D-446A-AC83-9B6424C52EC3}" destId="{8EA8DAE3-31C1-4471-9E03-FB7CFBE85F9A}" srcOrd="7" destOrd="0" presId="urn:microsoft.com/office/officeart/2008/layout/LinedList"/>
    <dgm:cxn modelId="{442A8870-9082-4890-9138-9A3A788DC732}" type="presParOf" srcId="{8EA8DAE3-31C1-4471-9E03-FB7CFBE85F9A}" destId="{215D5FB9-87F8-43A1-BBA0-5C66A25B769A}" srcOrd="0" destOrd="0" presId="urn:microsoft.com/office/officeart/2008/layout/LinedList"/>
    <dgm:cxn modelId="{9F7E4895-C6A6-4DF6-84A6-912B8DC7B085}" type="presParOf" srcId="{8EA8DAE3-31C1-4471-9E03-FB7CFBE85F9A}" destId="{DAA82E9F-13C6-498A-A278-8A5956044735}" srcOrd="1" destOrd="0" presId="urn:microsoft.com/office/officeart/2008/layout/LinedList"/>
    <dgm:cxn modelId="{58728BAB-5640-4CC5-8AFE-7689B40586FD}" type="presParOf" srcId="{8EA8DAE3-31C1-4471-9E03-FB7CFBE85F9A}" destId="{BFDD9F04-176F-4B7A-BF67-7A5115762A58}" srcOrd="2" destOrd="0" presId="urn:microsoft.com/office/officeart/2008/layout/LinedList"/>
    <dgm:cxn modelId="{D9E7DE05-40AE-4C32-875F-1122CD742EDB}" type="presParOf" srcId="{4B6B1446-B85D-446A-AC83-9B6424C52EC3}" destId="{3DFDEF78-0477-4A03-A72C-DD8C8C932C1C}" srcOrd="8" destOrd="0" presId="urn:microsoft.com/office/officeart/2008/layout/LinedList"/>
    <dgm:cxn modelId="{BFA92F84-993F-4724-8892-95A3A26057E6}" type="presParOf" srcId="{4B6B1446-B85D-446A-AC83-9B6424C52EC3}" destId="{BED86619-CD11-45F1-ACA4-B5E3E36DCD5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2FC5B5-5C13-4AAE-BC26-8964A0D555E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015CEF-3E09-41FD-8093-A65EDEDFCC38}">
      <dgm:prSet phldrT="[Текст]" custT="1"/>
      <dgm:spPr>
        <a:solidFill>
          <a:srgbClr val="AFF3ED"/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 нас</a:t>
          </a:r>
          <a:endParaRPr lang="ru-RU" sz="2000" b="1" dirty="0">
            <a:solidFill>
              <a:schemeClr val="tx1"/>
            </a:solidFill>
          </a:endParaRPr>
        </a:p>
      </dgm:t>
    </dgm:pt>
    <dgm:pt modelId="{C768810B-FB83-493E-B9AA-89689323CB98}" type="parTrans" cxnId="{FED72AA8-EFDB-407C-86EA-497A4A53E2F8}">
      <dgm:prSet/>
      <dgm:spPr/>
      <dgm:t>
        <a:bodyPr/>
        <a:lstStyle/>
        <a:p>
          <a:endParaRPr lang="ru-RU"/>
        </a:p>
      </dgm:t>
    </dgm:pt>
    <dgm:pt modelId="{62B37FD3-B69D-4821-A49B-9B2B6E762F0E}" type="sibTrans" cxnId="{FED72AA8-EFDB-407C-86EA-497A4A53E2F8}">
      <dgm:prSet/>
      <dgm:spPr/>
      <dgm:t>
        <a:bodyPr/>
        <a:lstStyle/>
        <a:p>
          <a:endParaRPr lang="ru-RU"/>
        </a:p>
      </dgm:t>
    </dgm:pt>
    <dgm:pt modelId="{A9786FE5-8DDD-4755-A331-4F6E5EE29D3F}">
      <dgm:prSet phldrT="[Текст]" custT="1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rgbClr val="FFC000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Спортивно-массовые мероприятия</a:t>
          </a:r>
          <a:endParaRPr lang="ru-RU" sz="2000" b="1" dirty="0">
            <a:solidFill>
              <a:schemeClr val="tx1"/>
            </a:solidFill>
          </a:endParaRPr>
        </a:p>
      </dgm:t>
    </dgm:pt>
    <dgm:pt modelId="{1A08446D-0F24-4014-BC73-5A994D4E99EF}" type="parTrans" cxnId="{793E4358-3A79-4C38-A950-69FDE93C8E71}">
      <dgm:prSet/>
      <dgm:spPr/>
      <dgm:t>
        <a:bodyPr/>
        <a:lstStyle/>
        <a:p>
          <a:endParaRPr lang="ru-RU"/>
        </a:p>
      </dgm:t>
    </dgm:pt>
    <dgm:pt modelId="{D488FC50-5CC1-46EF-947C-6E422FA96694}" type="sibTrans" cxnId="{793E4358-3A79-4C38-A950-69FDE93C8E71}">
      <dgm:prSet/>
      <dgm:spPr/>
      <dgm:t>
        <a:bodyPr/>
        <a:lstStyle/>
        <a:p>
          <a:endParaRPr lang="ru-RU"/>
        </a:p>
      </dgm:t>
    </dgm:pt>
    <dgm:pt modelId="{04643C42-5341-4F14-9DC5-A5D1B3C15E0A}">
      <dgm:prSet phldrT="[Текст]"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Конкурсы, проекты, акции</a:t>
          </a:r>
          <a:endParaRPr lang="ru-RU" sz="2000" b="1" dirty="0">
            <a:solidFill>
              <a:schemeClr val="tx1"/>
            </a:solidFill>
          </a:endParaRPr>
        </a:p>
      </dgm:t>
    </dgm:pt>
    <dgm:pt modelId="{C60ED4E4-0958-4D7B-B2A6-A0AE05656306}" type="parTrans" cxnId="{96FE52D7-808A-473B-92BA-174588B1EBF5}">
      <dgm:prSet/>
      <dgm:spPr/>
      <dgm:t>
        <a:bodyPr/>
        <a:lstStyle/>
        <a:p>
          <a:endParaRPr lang="ru-RU"/>
        </a:p>
      </dgm:t>
    </dgm:pt>
    <dgm:pt modelId="{1ED8188E-3591-4A76-BEDF-316297368C42}" type="sibTrans" cxnId="{96FE52D7-808A-473B-92BA-174588B1EBF5}">
      <dgm:prSet/>
      <dgm:spPr/>
      <dgm:t>
        <a:bodyPr/>
        <a:lstStyle/>
        <a:p>
          <a:endParaRPr lang="ru-RU"/>
        </a:p>
      </dgm:t>
    </dgm:pt>
    <dgm:pt modelId="{AEF4D21E-8CF1-488F-A775-02E9C58E5613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Инновационная деятельность</a:t>
          </a:r>
          <a:endParaRPr lang="ru-RU" sz="2000" b="1" dirty="0">
            <a:solidFill>
              <a:schemeClr val="tx1"/>
            </a:solidFill>
          </a:endParaRPr>
        </a:p>
      </dgm:t>
    </dgm:pt>
    <dgm:pt modelId="{F26348E0-AE25-4880-BFF2-48850AE1857A}" type="parTrans" cxnId="{AF89EA31-15AD-4BAD-BE00-7A7C75EBB626}">
      <dgm:prSet/>
      <dgm:spPr/>
      <dgm:t>
        <a:bodyPr/>
        <a:lstStyle/>
        <a:p>
          <a:endParaRPr lang="ru-RU"/>
        </a:p>
      </dgm:t>
    </dgm:pt>
    <dgm:pt modelId="{90B787FA-5B35-4FAA-9343-E88FA856F5A5}" type="sibTrans" cxnId="{AF89EA31-15AD-4BAD-BE00-7A7C75EBB626}">
      <dgm:prSet/>
      <dgm:spPr/>
      <dgm:t>
        <a:bodyPr/>
        <a:lstStyle/>
        <a:p>
          <a:endParaRPr lang="ru-RU"/>
        </a:p>
      </dgm:t>
    </dgm:pt>
    <dgm:pt modelId="{609FF27F-CBB5-4CF6-A48F-9C830133A9D9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Мониторинг и статистика</a:t>
          </a:r>
          <a:endParaRPr lang="ru-RU" sz="2000" b="1" dirty="0">
            <a:solidFill>
              <a:schemeClr val="tx1"/>
            </a:solidFill>
          </a:endParaRPr>
        </a:p>
      </dgm:t>
    </dgm:pt>
    <dgm:pt modelId="{7F09EFC6-B753-4C42-82AB-08D8A7696E9F}" type="parTrans" cxnId="{98135376-5396-4195-B13B-1EDA5CD4C308}">
      <dgm:prSet/>
      <dgm:spPr/>
      <dgm:t>
        <a:bodyPr/>
        <a:lstStyle/>
        <a:p>
          <a:endParaRPr lang="ru-RU"/>
        </a:p>
      </dgm:t>
    </dgm:pt>
    <dgm:pt modelId="{4D8BE2DF-4ADB-4EF0-8B6B-CBE8C842DA9E}" type="sibTrans" cxnId="{98135376-5396-4195-B13B-1EDA5CD4C308}">
      <dgm:prSet/>
      <dgm:spPr/>
      <dgm:t>
        <a:bodyPr/>
        <a:lstStyle/>
        <a:p>
          <a:endParaRPr lang="ru-RU"/>
        </a:p>
      </dgm:t>
    </dgm:pt>
    <dgm:pt modelId="{BD4B5AEF-8FBC-4609-963E-3F45204B8709}">
      <dgm:prSet custT="1"/>
      <dgm:spPr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>
          <a:solidFill>
            <a:srgbClr val="D68EB4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Методический кейс</a:t>
          </a:r>
          <a:endParaRPr lang="ru-RU" sz="2000" b="1" dirty="0">
            <a:solidFill>
              <a:schemeClr val="tx1"/>
            </a:solidFill>
          </a:endParaRPr>
        </a:p>
      </dgm:t>
    </dgm:pt>
    <dgm:pt modelId="{5012CC18-F8E1-4FF4-95B1-518F11778951}" type="parTrans" cxnId="{C3B87021-E974-46FB-A06F-ECA3319C5C71}">
      <dgm:prSet/>
      <dgm:spPr/>
      <dgm:t>
        <a:bodyPr/>
        <a:lstStyle/>
        <a:p>
          <a:endParaRPr lang="ru-RU"/>
        </a:p>
      </dgm:t>
    </dgm:pt>
    <dgm:pt modelId="{9297F5C1-DA0D-4147-85A8-FA88142ACE68}" type="sibTrans" cxnId="{C3B87021-E974-46FB-A06F-ECA3319C5C71}">
      <dgm:prSet/>
      <dgm:spPr/>
      <dgm:t>
        <a:bodyPr/>
        <a:lstStyle/>
        <a:p>
          <a:endParaRPr lang="ru-RU"/>
        </a:p>
      </dgm:t>
    </dgm:pt>
    <dgm:pt modelId="{4BDC8A11-4685-4873-B6DA-BF6FA9439DE5}" type="pres">
      <dgm:prSet presAssocID="{D72FC5B5-5C13-4AAE-BC26-8964A0D555E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4DB8456-8AEF-42ED-863A-4FC019EB9A27}" type="pres">
      <dgm:prSet presAssocID="{D72FC5B5-5C13-4AAE-BC26-8964A0D555E0}" presName="Name1" presStyleCnt="0"/>
      <dgm:spPr/>
    </dgm:pt>
    <dgm:pt modelId="{435BE204-A125-4FD4-9662-FFB47D398A17}" type="pres">
      <dgm:prSet presAssocID="{D72FC5B5-5C13-4AAE-BC26-8964A0D555E0}" presName="cycle" presStyleCnt="0"/>
      <dgm:spPr/>
    </dgm:pt>
    <dgm:pt modelId="{38E43B81-8B82-40DD-AFD4-C0B439859AFF}" type="pres">
      <dgm:prSet presAssocID="{D72FC5B5-5C13-4AAE-BC26-8964A0D555E0}" presName="srcNode" presStyleLbl="node1" presStyleIdx="0" presStyleCnt="6"/>
      <dgm:spPr/>
    </dgm:pt>
    <dgm:pt modelId="{1582E764-15A5-4D44-B0AD-92E9521A55DE}" type="pres">
      <dgm:prSet presAssocID="{D72FC5B5-5C13-4AAE-BC26-8964A0D555E0}" presName="conn" presStyleLbl="parChTrans1D2" presStyleIdx="0" presStyleCnt="1"/>
      <dgm:spPr/>
      <dgm:t>
        <a:bodyPr/>
        <a:lstStyle/>
        <a:p>
          <a:endParaRPr lang="ru-RU"/>
        </a:p>
      </dgm:t>
    </dgm:pt>
    <dgm:pt modelId="{AF7E2082-C2A1-4FDC-AB54-564584B81943}" type="pres">
      <dgm:prSet presAssocID="{D72FC5B5-5C13-4AAE-BC26-8964A0D555E0}" presName="extraNode" presStyleLbl="node1" presStyleIdx="0" presStyleCnt="6"/>
      <dgm:spPr/>
    </dgm:pt>
    <dgm:pt modelId="{28D0356B-82F2-4D67-8115-7CACE4201C12}" type="pres">
      <dgm:prSet presAssocID="{D72FC5B5-5C13-4AAE-BC26-8964A0D555E0}" presName="dstNode" presStyleLbl="node1" presStyleIdx="0" presStyleCnt="6"/>
      <dgm:spPr/>
    </dgm:pt>
    <dgm:pt modelId="{9F03F3A5-5FD5-4B2F-89F8-82AB420F8D09}" type="pres">
      <dgm:prSet presAssocID="{6E015CEF-3E09-41FD-8093-A65EDEDFCC38}" presName="text_1" presStyleLbl="node1" presStyleIdx="0" presStyleCnt="6" custScaleX="98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5049C-60A1-43FE-BD9A-D1432B2AABD3}" type="pres">
      <dgm:prSet presAssocID="{6E015CEF-3E09-41FD-8093-A65EDEDFCC38}" presName="accent_1" presStyleCnt="0"/>
      <dgm:spPr/>
    </dgm:pt>
    <dgm:pt modelId="{D77648B1-16FF-4C5C-91B8-03F1A094E3FC}" type="pres">
      <dgm:prSet presAssocID="{6E015CEF-3E09-41FD-8093-A65EDEDFCC38}" presName="accentRepeatNode" presStyleLbl="solidFgAcc1" presStyleIdx="0" presStyleCnt="6"/>
      <dgm:spPr>
        <a:solidFill>
          <a:srgbClr val="AFF3ED"/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F3C458C6-CC29-4AF3-9573-182EE239650D}" type="pres">
      <dgm:prSet presAssocID="{A9786FE5-8DDD-4755-A331-4F6E5EE29D3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681B4-924D-4693-9938-9DCCB306FBAB}" type="pres">
      <dgm:prSet presAssocID="{A9786FE5-8DDD-4755-A331-4F6E5EE29D3F}" presName="accent_2" presStyleCnt="0"/>
      <dgm:spPr/>
    </dgm:pt>
    <dgm:pt modelId="{902F6C52-1023-43C4-AC18-2B75A7EA8734}" type="pres">
      <dgm:prSet presAssocID="{A9786FE5-8DDD-4755-A331-4F6E5EE29D3F}" presName="accentRepeatNode" presStyleLbl="solidFgAcc1" presStyleIdx="1" presStyleCnt="6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4"/>
          </a:solidFill>
        </a:ln>
      </dgm:spPr>
      <dgm:t>
        <a:bodyPr/>
        <a:lstStyle/>
        <a:p>
          <a:endParaRPr lang="ru-RU"/>
        </a:p>
      </dgm:t>
    </dgm:pt>
    <dgm:pt modelId="{9503A5AA-424D-41FF-9051-8E51F701FC5D}" type="pres">
      <dgm:prSet presAssocID="{04643C42-5341-4F14-9DC5-A5D1B3C15E0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52058-BD07-4C4A-9A57-D926C1A03C52}" type="pres">
      <dgm:prSet presAssocID="{04643C42-5341-4F14-9DC5-A5D1B3C15E0A}" presName="accent_3" presStyleCnt="0"/>
      <dgm:spPr/>
    </dgm:pt>
    <dgm:pt modelId="{C16D7393-8282-4879-924B-CDD1098E5434}" type="pres">
      <dgm:prSet presAssocID="{04643C42-5341-4F14-9DC5-A5D1B3C15E0A}" presName="accentRepeatNode" presStyleLbl="solidFgAcc1" presStyleIdx="2" presStyleCnt="6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A144379B-5546-4D6E-9B16-C3F35452BE2C}" type="pres">
      <dgm:prSet presAssocID="{AEF4D21E-8CF1-488F-A775-02E9C58E561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04B94-553A-41D6-8242-A14FAB454B3A}" type="pres">
      <dgm:prSet presAssocID="{AEF4D21E-8CF1-488F-A775-02E9C58E5613}" presName="accent_4" presStyleCnt="0"/>
      <dgm:spPr/>
    </dgm:pt>
    <dgm:pt modelId="{D0D493F0-3407-450C-8C63-39FACBACC255}" type="pres">
      <dgm:prSet presAssocID="{AEF4D21E-8CF1-488F-A775-02E9C58E5613}" presName="accentRepeatNode" presStyleLbl="solidFgAcc1" presStyleIdx="3" presStyleCnt="6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</dgm:pt>
    <dgm:pt modelId="{43B5AC62-507D-43E7-97B5-31B11825195D}" type="pres">
      <dgm:prSet presAssocID="{609FF27F-CBB5-4CF6-A48F-9C830133A9D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6D73C-50D8-4BAE-B5E1-33B4188EE4FB}" type="pres">
      <dgm:prSet presAssocID="{609FF27F-CBB5-4CF6-A48F-9C830133A9D9}" presName="accent_5" presStyleCnt="0"/>
      <dgm:spPr/>
    </dgm:pt>
    <dgm:pt modelId="{E4D7F1FB-1E25-4AD5-936A-11A8EE39AA03}" type="pres">
      <dgm:prSet presAssocID="{609FF27F-CBB5-4CF6-A48F-9C830133A9D9}" presName="accentRepeatNode" presStyleLbl="solidFgAcc1" presStyleIdx="4" presStyleCnt="6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ED3DB6EA-C7FC-4C16-94F3-466420BF435B}" type="pres">
      <dgm:prSet presAssocID="{BD4B5AEF-8FBC-4609-963E-3F45204B870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FC77A-CE87-400D-BC81-53C3F30EE049}" type="pres">
      <dgm:prSet presAssocID="{BD4B5AEF-8FBC-4609-963E-3F45204B8709}" presName="accent_6" presStyleCnt="0"/>
      <dgm:spPr/>
    </dgm:pt>
    <dgm:pt modelId="{E8B44F1B-5706-490A-A87C-97EA196590B7}" type="pres">
      <dgm:prSet presAssocID="{BD4B5AEF-8FBC-4609-963E-3F45204B8709}" presName="accentRepeatNode" presStyleLbl="solidFgAcc1" presStyleIdx="5" presStyleCnt="6"/>
      <dgm:spPr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>
          <a:solidFill>
            <a:srgbClr val="D68EB4"/>
          </a:solidFill>
        </a:ln>
      </dgm:spPr>
      <dgm:t>
        <a:bodyPr/>
        <a:lstStyle/>
        <a:p>
          <a:endParaRPr lang="ru-RU"/>
        </a:p>
      </dgm:t>
    </dgm:pt>
  </dgm:ptLst>
  <dgm:cxnLst>
    <dgm:cxn modelId="{A582E261-17D9-4752-9329-44AE4A76761C}" type="presOf" srcId="{6E015CEF-3E09-41FD-8093-A65EDEDFCC38}" destId="{9F03F3A5-5FD5-4B2F-89F8-82AB420F8D09}" srcOrd="0" destOrd="0" presId="urn:microsoft.com/office/officeart/2008/layout/VerticalCurvedList"/>
    <dgm:cxn modelId="{793E4358-3A79-4C38-A950-69FDE93C8E71}" srcId="{D72FC5B5-5C13-4AAE-BC26-8964A0D555E0}" destId="{A9786FE5-8DDD-4755-A331-4F6E5EE29D3F}" srcOrd="1" destOrd="0" parTransId="{1A08446D-0F24-4014-BC73-5A994D4E99EF}" sibTransId="{D488FC50-5CC1-46EF-947C-6E422FA96694}"/>
    <dgm:cxn modelId="{FF6BD297-8345-4D4A-90B1-A883A06E76CA}" type="presOf" srcId="{609FF27F-CBB5-4CF6-A48F-9C830133A9D9}" destId="{43B5AC62-507D-43E7-97B5-31B11825195D}" srcOrd="0" destOrd="0" presId="urn:microsoft.com/office/officeart/2008/layout/VerticalCurvedList"/>
    <dgm:cxn modelId="{09F1CAD6-6618-4325-86FD-1522582D5FBD}" type="presOf" srcId="{04643C42-5341-4F14-9DC5-A5D1B3C15E0A}" destId="{9503A5AA-424D-41FF-9051-8E51F701FC5D}" srcOrd="0" destOrd="0" presId="urn:microsoft.com/office/officeart/2008/layout/VerticalCurvedList"/>
    <dgm:cxn modelId="{98135376-5396-4195-B13B-1EDA5CD4C308}" srcId="{D72FC5B5-5C13-4AAE-BC26-8964A0D555E0}" destId="{609FF27F-CBB5-4CF6-A48F-9C830133A9D9}" srcOrd="4" destOrd="0" parTransId="{7F09EFC6-B753-4C42-82AB-08D8A7696E9F}" sibTransId="{4D8BE2DF-4ADB-4EF0-8B6B-CBE8C842DA9E}"/>
    <dgm:cxn modelId="{C3B87021-E974-46FB-A06F-ECA3319C5C71}" srcId="{D72FC5B5-5C13-4AAE-BC26-8964A0D555E0}" destId="{BD4B5AEF-8FBC-4609-963E-3F45204B8709}" srcOrd="5" destOrd="0" parTransId="{5012CC18-F8E1-4FF4-95B1-518F11778951}" sibTransId="{9297F5C1-DA0D-4147-85A8-FA88142ACE68}"/>
    <dgm:cxn modelId="{AF89EA31-15AD-4BAD-BE00-7A7C75EBB626}" srcId="{D72FC5B5-5C13-4AAE-BC26-8964A0D555E0}" destId="{AEF4D21E-8CF1-488F-A775-02E9C58E5613}" srcOrd="3" destOrd="0" parTransId="{F26348E0-AE25-4880-BFF2-48850AE1857A}" sibTransId="{90B787FA-5B35-4FAA-9343-E88FA856F5A5}"/>
    <dgm:cxn modelId="{A48D17AD-0F43-429A-B0E6-DF3F5013DB96}" type="presOf" srcId="{A9786FE5-8DDD-4755-A331-4F6E5EE29D3F}" destId="{F3C458C6-CC29-4AF3-9573-182EE239650D}" srcOrd="0" destOrd="0" presId="urn:microsoft.com/office/officeart/2008/layout/VerticalCurvedList"/>
    <dgm:cxn modelId="{5AC137D4-3691-4126-A1F2-0FD3A194B575}" type="presOf" srcId="{BD4B5AEF-8FBC-4609-963E-3F45204B8709}" destId="{ED3DB6EA-C7FC-4C16-94F3-466420BF435B}" srcOrd="0" destOrd="0" presId="urn:microsoft.com/office/officeart/2008/layout/VerticalCurvedList"/>
    <dgm:cxn modelId="{E69B77C4-5BB8-458C-B5B3-C5AACA53736A}" type="presOf" srcId="{D72FC5B5-5C13-4AAE-BC26-8964A0D555E0}" destId="{4BDC8A11-4685-4873-B6DA-BF6FA9439DE5}" srcOrd="0" destOrd="0" presId="urn:microsoft.com/office/officeart/2008/layout/VerticalCurvedList"/>
    <dgm:cxn modelId="{FED72AA8-EFDB-407C-86EA-497A4A53E2F8}" srcId="{D72FC5B5-5C13-4AAE-BC26-8964A0D555E0}" destId="{6E015CEF-3E09-41FD-8093-A65EDEDFCC38}" srcOrd="0" destOrd="0" parTransId="{C768810B-FB83-493E-B9AA-89689323CB98}" sibTransId="{62B37FD3-B69D-4821-A49B-9B2B6E762F0E}"/>
    <dgm:cxn modelId="{315C0CA8-DBDB-4A98-80E4-63A1885453A1}" type="presOf" srcId="{62B37FD3-B69D-4821-A49B-9B2B6E762F0E}" destId="{1582E764-15A5-4D44-B0AD-92E9521A55DE}" srcOrd="0" destOrd="0" presId="urn:microsoft.com/office/officeart/2008/layout/VerticalCurvedList"/>
    <dgm:cxn modelId="{E1A44A52-3457-488D-925E-3D392E566A5A}" type="presOf" srcId="{AEF4D21E-8CF1-488F-A775-02E9C58E5613}" destId="{A144379B-5546-4D6E-9B16-C3F35452BE2C}" srcOrd="0" destOrd="0" presId="urn:microsoft.com/office/officeart/2008/layout/VerticalCurvedList"/>
    <dgm:cxn modelId="{96FE52D7-808A-473B-92BA-174588B1EBF5}" srcId="{D72FC5B5-5C13-4AAE-BC26-8964A0D555E0}" destId="{04643C42-5341-4F14-9DC5-A5D1B3C15E0A}" srcOrd="2" destOrd="0" parTransId="{C60ED4E4-0958-4D7B-B2A6-A0AE05656306}" sibTransId="{1ED8188E-3591-4A76-BEDF-316297368C42}"/>
    <dgm:cxn modelId="{919A5546-0E72-43B6-A219-782A0709131C}" type="presParOf" srcId="{4BDC8A11-4685-4873-B6DA-BF6FA9439DE5}" destId="{94DB8456-8AEF-42ED-863A-4FC019EB9A27}" srcOrd="0" destOrd="0" presId="urn:microsoft.com/office/officeart/2008/layout/VerticalCurvedList"/>
    <dgm:cxn modelId="{CB7CBC73-0C89-4845-A7AD-E34FFED62368}" type="presParOf" srcId="{94DB8456-8AEF-42ED-863A-4FC019EB9A27}" destId="{435BE204-A125-4FD4-9662-FFB47D398A17}" srcOrd="0" destOrd="0" presId="urn:microsoft.com/office/officeart/2008/layout/VerticalCurvedList"/>
    <dgm:cxn modelId="{E8E01B80-AF58-4F8D-95A5-783F93BEFFE0}" type="presParOf" srcId="{435BE204-A125-4FD4-9662-FFB47D398A17}" destId="{38E43B81-8B82-40DD-AFD4-C0B439859AFF}" srcOrd="0" destOrd="0" presId="urn:microsoft.com/office/officeart/2008/layout/VerticalCurvedList"/>
    <dgm:cxn modelId="{444256F1-4E6B-4F6E-B647-17BC1089A2A4}" type="presParOf" srcId="{435BE204-A125-4FD4-9662-FFB47D398A17}" destId="{1582E764-15A5-4D44-B0AD-92E9521A55DE}" srcOrd="1" destOrd="0" presId="urn:microsoft.com/office/officeart/2008/layout/VerticalCurvedList"/>
    <dgm:cxn modelId="{3843CB04-BAFB-48F2-B879-CBD57A1B1333}" type="presParOf" srcId="{435BE204-A125-4FD4-9662-FFB47D398A17}" destId="{AF7E2082-C2A1-4FDC-AB54-564584B81943}" srcOrd="2" destOrd="0" presId="urn:microsoft.com/office/officeart/2008/layout/VerticalCurvedList"/>
    <dgm:cxn modelId="{35C677F5-76DE-42BD-9A91-1D2998CFFE8C}" type="presParOf" srcId="{435BE204-A125-4FD4-9662-FFB47D398A17}" destId="{28D0356B-82F2-4D67-8115-7CACE4201C12}" srcOrd="3" destOrd="0" presId="urn:microsoft.com/office/officeart/2008/layout/VerticalCurvedList"/>
    <dgm:cxn modelId="{383C5D54-E400-494C-A117-5A05C7435751}" type="presParOf" srcId="{94DB8456-8AEF-42ED-863A-4FC019EB9A27}" destId="{9F03F3A5-5FD5-4B2F-89F8-82AB420F8D09}" srcOrd="1" destOrd="0" presId="urn:microsoft.com/office/officeart/2008/layout/VerticalCurvedList"/>
    <dgm:cxn modelId="{1BFC7923-1F06-43A4-A12B-A29185DEEAA9}" type="presParOf" srcId="{94DB8456-8AEF-42ED-863A-4FC019EB9A27}" destId="{2D15049C-60A1-43FE-BD9A-D1432B2AABD3}" srcOrd="2" destOrd="0" presId="urn:microsoft.com/office/officeart/2008/layout/VerticalCurvedList"/>
    <dgm:cxn modelId="{B1A0C148-505D-40B1-B209-7594DA010293}" type="presParOf" srcId="{2D15049C-60A1-43FE-BD9A-D1432B2AABD3}" destId="{D77648B1-16FF-4C5C-91B8-03F1A094E3FC}" srcOrd="0" destOrd="0" presId="urn:microsoft.com/office/officeart/2008/layout/VerticalCurvedList"/>
    <dgm:cxn modelId="{D776FD38-F67A-4A9C-A822-FD2E48A1ED99}" type="presParOf" srcId="{94DB8456-8AEF-42ED-863A-4FC019EB9A27}" destId="{F3C458C6-CC29-4AF3-9573-182EE239650D}" srcOrd="3" destOrd="0" presId="urn:microsoft.com/office/officeart/2008/layout/VerticalCurvedList"/>
    <dgm:cxn modelId="{7D1D1ED1-7EAF-4793-A30F-6EFCC849E17C}" type="presParOf" srcId="{94DB8456-8AEF-42ED-863A-4FC019EB9A27}" destId="{3CA681B4-924D-4693-9938-9DCCB306FBAB}" srcOrd="4" destOrd="0" presId="urn:microsoft.com/office/officeart/2008/layout/VerticalCurvedList"/>
    <dgm:cxn modelId="{CB36B477-B718-4A07-ADFA-79EB14EE8BCE}" type="presParOf" srcId="{3CA681B4-924D-4693-9938-9DCCB306FBAB}" destId="{902F6C52-1023-43C4-AC18-2B75A7EA8734}" srcOrd="0" destOrd="0" presId="urn:microsoft.com/office/officeart/2008/layout/VerticalCurvedList"/>
    <dgm:cxn modelId="{10562F7C-A5FD-4F1F-AA47-7A69504E281E}" type="presParOf" srcId="{94DB8456-8AEF-42ED-863A-4FC019EB9A27}" destId="{9503A5AA-424D-41FF-9051-8E51F701FC5D}" srcOrd="5" destOrd="0" presId="urn:microsoft.com/office/officeart/2008/layout/VerticalCurvedList"/>
    <dgm:cxn modelId="{8E1CD04D-4E58-4C98-92D0-DFB29F3045CF}" type="presParOf" srcId="{94DB8456-8AEF-42ED-863A-4FC019EB9A27}" destId="{23D52058-BD07-4C4A-9A57-D926C1A03C52}" srcOrd="6" destOrd="0" presId="urn:microsoft.com/office/officeart/2008/layout/VerticalCurvedList"/>
    <dgm:cxn modelId="{52AFA991-A47A-46E1-8902-E4AECFFB609E}" type="presParOf" srcId="{23D52058-BD07-4C4A-9A57-D926C1A03C52}" destId="{C16D7393-8282-4879-924B-CDD1098E5434}" srcOrd="0" destOrd="0" presId="urn:microsoft.com/office/officeart/2008/layout/VerticalCurvedList"/>
    <dgm:cxn modelId="{992CEA30-544E-4E80-AA13-5083A3B432F1}" type="presParOf" srcId="{94DB8456-8AEF-42ED-863A-4FC019EB9A27}" destId="{A144379B-5546-4D6E-9B16-C3F35452BE2C}" srcOrd="7" destOrd="0" presId="urn:microsoft.com/office/officeart/2008/layout/VerticalCurvedList"/>
    <dgm:cxn modelId="{05C9A686-82DD-47E1-AC32-BE633F7FE917}" type="presParOf" srcId="{94DB8456-8AEF-42ED-863A-4FC019EB9A27}" destId="{FB704B94-553A-41D6-8242-A14FAB454B3A}" srcOrd="8" destOrd="0" presId="urn:microsoft.com/office/officeart/2008/layout/VerticalCurvedList"/>
    <dgm:cxn modelId="{27D7A21C-FD33-4AB5-92E1-C8E0F4480C2D}" type="presParOf" srcId="{FB704B94-553A-41D6-8242-A14FAB454B3A}" destId="{D0D493F0-3407-450C-8C63-39FACBACC255}" srcOrd="0" destOrd="0" presId="urn:microsoft.com/office/officeart/2008/layout/VerticalCurvedList"/>
    <dgm:cxn modelId="{81455C11-5AA8-4106-8FD4-B0954F5333B3}" type="presParOf" srcId="{94DB8456-8AEF-42ED-863A-4FC019EB9A27}" destId="{43B5AC62-507D-43E7-97B5-31B11825195D}" srcOrd="9" destOrd="0" presId="urn:microsoft.com/office/officeart/2008/layout/VerticalCurvedList"/>
    <dgm:cxn modelId="{0AE13701-E6D8-45F7-85D6-C37EBCE87738}" type="presParOf" srcId="{94DB8456-8AEF-42ED-863A-4FC019EB9A27}" destId="{7896D73C-50D8-4BAE-B5E1-33B4188EE4FB}" srcOrd="10" destOrd="0" presId="urn:microsoft.com/office/officeart/2008/layout/VerticalCurvedList"/>
    <dgm:cxn modelId="{69E101D7-D748-441F-887A-C3131728017B}" type="presParOf" srcId="{7896D73C-50D8-4BAE-B5E1-33B4188EE4FB}" destId="{E4D7F1FB-1E25-4AD5-936A-11A8EE39AA03}" srcOrd="0" destOrd="0" presId="urn:microsoft.com/office/officeart/2008/layout/VerticalCurvedList"/>
    <dgm:cxn modelId="{0E36C500-E84E-4D30-B1C5-DD6AA61496DA}" type="presParOf" srcId="{94DB8456-8AEF-42ED-863A-4FC019EB9A27}" destId="{ED3DB6EA-C7FC-4C16-94F3-466420BF435B}" srcOrd="11" destOrd="0" presId="urn:microsoft.com/office/officeart/2008/layout/VerticalCurvedList"/>
    <dgm:cxn modelId="{840B2455-812A-4D8E-8EFE-3B54E3BAE8F3}" type="presParOf" srcId="{94DB8456-8AEF-42ED-863A-4FC019EB9A27}" destId="{1AFFC77A-CE87-400D-BC81-53C3F30EE049}" srcOrd="12" destOrd="0" presId="urn:microsoft.com/office/officeart/2008/layout/VerticalCurvedList"/>
    <dgm:cxn modelId="{C2DB4DB3-12DD-4F44-9AF5-58942043E6F0}" type="presParOf" srcId="{1AFFC77A-CE87-400D-BC81-53C3F30EE049}" destId="{E8B44F1B-5706-490A-A87C-97EA196590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C42F1-F455-4C20-B6B3-C3761FE7DA31}">
      <dsp:nvSpPr>
        <dsp:cNvPr id="0" name=""/>
        <dsp:cNvSpPr/>
      </dsp:nvSpPr>
      <dsp:spPr>
        <a:xfrm>
          <a:off x="0" y="399495"/>
          <a:ext cx="85787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D628E-16E1-4E07-A241-9E3DE7475518}">
      <dsp:nvSpPr>
        <dsp:cNvPr id="0" name=""/>
        <dsp:cNvSpPr/>
      </dsp:nvSpPr>
      <dsp:spPr>
        <a:xfrm>
          <a:off x="435043" y="72010"/>
          <a:ext cx="7895213" cy="76752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6980" tIns="0" rIns="2269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За счет привлечения средств бюджетов всех уровней в регионе построено, реконструировано и оснащено спортивно-технологическим оборудованием </a:t>
          </a:r>
          <a:r>
            <a:rPr lang="ru-RU" sz="14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41 спортивный объект</a:t>
          </a:r>
          <a:r>
            <a:rPr lang="ru-RU" sz="1400" b="0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в том числе </a:t>
          </a:r>
          <a:r>
            <a:rPr lang="ru-RU" sz="14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26 спортивных объектов в муниципальных районах</a:t>
          </a:r>
          <a:r>
            <a:rPr lang="ru-RU" sz="14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Омской области.</a:t>
          </a:r>
          <a:endParaRPr lang="ru-RU" sz="1400" b="0" kern="1200" dirty="0"/>
        </a:p>
      </dsp:txBody>
      <dsp:txXfrm>
        <a:off x="472510" y="109477"/>
        <a:ext cx="7820279" cy="692586"/>
      </dsp:txXfrm>
    </dsp:sp>
    <dsp:sp modelId="{600F052F-FD13-4B70-B3B4-5945869EB7D1}">
      <dsp:nvSpPr>
        <dsp:cNvPr id="0" name=""/>
        <dsp:cNvSpPr/>
      </dsp:nvSpPr>
      <dsp:spPr>
        <a:xfrm>
          <a:off x="0" y="1578855"/>
          <a:ext cx="85787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606A8-0784-471C-92F7-F54556DFC637}">
      <dsp:nvSpPr>
        <dsp:cNvPr id="0" name=""/>
        <dsp:cNvSpPr/>
      </dsp:nvSpPr>
      <dsp:spPr>
        <a:xfrm>
          <a:off x="428939" y="1195095"/>
          <a:ext cx="7907404" cy="76752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6980" tIns="0" rIns="2269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 период с 2008  по 2018 годы в рамках реализации подпрограммы «Развитие футбола в Российской Федерации» получены средства из федерального бюджета в размере </a:t>
          </a:r>
          <a:r>
            <a:rPr lang="ru-RU" sz="14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51,3 млн. руб.  </a:t>
          </a:r>
          <a:r>
            <a:rPr lang="ru-RU" sz="1400" b="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приобретение покрытий из искусственной травы с комплектующими на </a:t>
          </a:r>
          <a:r>
            <a:rPr lang="ru-RU" sz="14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 футбольных полей.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466406" y="1232562"/>
        <a:ext cx="7832470" cy="692586"/>
      </dsp:txXfrm>
    </dsp:sp>
    <dsp:sp modelId="{8CD9D5C4-D3DE-4A24-80AB-6AFA546819A2}">
      <dsp:nvSpPr>
        <dsp:cNvPr id="0" name=""/>
        <dsp:cNvSpPr/>
      </dsp:nvSpPr>
      <dsp:spPr>
        <a:xfrm>
          <a:off x="0" y="2758216"/>
          <a:ext cx="85787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3D114-0F56-4949-A98A-29D276D7F3CB}">
      <dsp:nvSpPr>
        <dsp:cNvPr id="0" name=""/>
        <dsp:cNvSpPr/>
      </dsp:nvSpPr>
      <dsp:spPr>
        <a:xfrm>
          <a:off x="428939" y="2374456"/>
          <a:ext cx="7877378" cy="76752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6980" tIns="0" rIns="22698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программе «500 бассейнов» построено </a:t>
          </a: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бассейна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6406" y="2411923"/>
        <a:ext cx="7802444" cy="692586"/>
      </dsp:txXfrm>
    </dsp:sp>
    <dsp:sp modelId="{E0377D66-6AFB-4CA0-95DF-817676327A65}">
      <dsp:nvSpPr>
        <dsp:cNvPr id="0" name=""/>
        <dsp:cNvSpPr/>
      </dsp:nvSpPr>
      <dsp:spPr>
        <a:xfrm>
          <a:off x="0" y="3937576"/>
          <a:ext cx="85787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A3C9F-FF07-411C-A9D0-F304DE4688E6}">
      <dsp:nvSpPr>
        <dsp:cNvPr id="0" name=""/>
        <dsp:cNvSpPr/>
      </dsp:nvSpPr>
      <dsp:spPr>
        <a:xfrm>
          <a:off x="428939" y="3553815"/>
          <a:ext cx="7869752" cy="76752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6980" tIns="0" rIns="2269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 2014 по 2017 год за счет привлечения внебюджетных источников, в рамках реализации социального проекта «Газпром-детям» введено  в эксплуатацию </a:t>
          </a:r>
          <a:r>
            <a:rPr lang="ru-RU" sz="1400" b="1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83 многофункциональных  спортивных площадок  и мини-стадионов,  2 физкультурно-оздоровительных  комплекса</a:t>
          </a:r>
          <a:endParaRPr lang="ru-RU" sz="1400" b="0" kern="1200" dirty="0"/>
        </a:p>
      </dsp:txBody>
      <dsp:txXfrm>
        <a:off x="466406" y="3591282"/>
        <a:ext cx="7794818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5F107-9D2A-4EA0-8010-DB119E6F4C18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864AF-6B8F-4414-9B65-1E5111345232}">
      <dsp:nvSpPr>
        <dsp:cNvPr id="0" name=""/>
        <dsp:cNvSpPr/>
      </dsp:nvSpPr>
      <dsp:spPr>
        <a:xfrm>
          <a:off x="393408" y="257852"/>
          <a:ext cx="5370903" cy="5155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1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КООРДИНАЦИОННОЕ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408" y="257852"/>
        <a:ext cx="5370903" cy="515508"/>
      </dsp:txXfrm>
    </dsp:sp>
    <dsp:sp modelId="{275108DF-5CE3-441D-A19A-A17DCF1DBBBD}">
      <dsp:nvSpPr>
        <dsp:cNvPr id="0" name=""/>
        <dsp:cNvSpPr/>
      </dsp:nvSpPr>
      <dsp:spPr>
        <a:xfrm>
          <a:off x="71215" y="193413"/>
          <a:ext cx="644385" cy="6443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CAFCD1D-9F35-4A42-9D4A-5E134A08530D}">
      <dsp:nvSpPr>
        <dsp:cNvPr id="0" name=""/>
        <dsp:cNvSpPr/>
      </dsp:nvSpPr>
      <dsp:spPr>
        <a:xfrm>
          <a:off x="817449" y="1031016"/>
          <a:ext cx="4946863" cy="5155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1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ОБРАЗОВАТЕЛЬНОЕ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7449" y="1031016"/>
        <a:ext cx="4946863" cy="515508"/>
      </dsp:txXfrm>
    </dsp:sp>
    <dsp:sp modelId="{250C5E04-94EE-41A9-BBB5-248EFCF10BB4}">
      <dsp:nvSpPr>
        <dsp:cNvPr id="0" name=""/>
        <dsp:cNvSpPr/>
      </dsp:nvSpPr>
      <dsp:spPr>
        <a:xfrm>
          <a:off x="495256" y="966577"/>
          <a:ext cx="644385" cy="6443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4E10026-E1CD-49F2-AA7C-7D52399CD9A7}">
      <dsp:nvSpPr>
        <dsp:cNvPr id="0" name=""/>
        <dsp:cNvSpPr/>
      </dsp:nvSpPr>
      <dsp:spPr>
        <a:xfrm>
          <a:off x="1011352" y="1804180"/>
          <a:ext cx="4752960" cy="5155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1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ПРОГРАММНО-МЕТОДИЧЕСКОЕ</a:t>
          </a:r>
          <a:r>
            <a:rPr lang="ru-RU" sz="1500" kern="1200" dirty="0" smtClean="0"/>
            <a:t> </a:t>
          </a:r>
          <a:endParaRPr lang="ru-RU" sz="1600" kern="1200" dirty="0"/>
        </a:p>
      </dsp:txBody>
      <dsp:txXfrm>
        <a:off x="1011352" y="1804180"/>
        <a:ext cx="4752960" cy="515508"/>
      </dsp:txXfrm>
    </dsp:sp>
    <dsp:sp modelId="{32DD6707-A934-414F-AD2B-AA272E80A045}">
      <dsp:nvSpPr>
        <dsp:cNvPr id="0" name=""/>
        <dsp:cNvSpPr/>
      </dsp:nvSpPr>
      <dsp:spPr>
        <a:xfrm>
          <a:off x="689159" y="1739742"/>
          <a:ext cx="644385" cy="6443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27FF95D-9910-4BF0-8EFE-5A4C436A159C}">
      <dsp:nvSpPr>
        <dsp:cNvPr id="0" name=""/>
        <dsp:cNvSpPr/>
      </dsp:nvSpPr>
      <dsp:spPr>
        <a:xfrm>
          <a:off x="1011352" y="2576855"/>
          <a:ext cx="4752960" cy="5155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1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ИНФОРМАЦИОННОЕ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1352" y="2576855"/>
        <a:ext cx="4752960" cy="515508"/>
      </dsp:txXfrm>
    </dsp:sp>
    <dsp:sp modelId="{87162916-1EBA-4D14-90DB-523940941C4F}">
      <dsp:nvSpPr>
        <dsp:cNvPr id="0" name=""/>
        <dsp:cNvSpPr/>
      </dsp:nvSpPr>
      <dsp:spPr>
        <a:xfrm>
          <a:off x="689159" y="2512416"/>
          <a:ext cx="644385" cy="6443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47908B3-292D-405A-AEF3-D4DA6A238C4C}">
      <dsp:nvSpPr>
        <dsp:cNvPr id="0" name=""/>
        <dsp:cNvSpPr/>
      </dsp:nvSpPr>
      <dsp:spPr>
        <a:xfrm>
          <a:off x="817449" y="3350019"/>
          <a:ext cx="4946863" cy="5155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1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ОРГАНИЗАЦИОННО-МАССОВОЕ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7449" y="3350019"/>
        <a:ext cx="4946863" cy="515508"/>
      </dsp:txXfrm>
    </dsp:sp>
    <dsp:sp modelId="{551A11E4-196E-490C-A709-A6937ED22A83}">
      <dsp:nvSpPr>
        <dsp:cNvPr id="0" name=""/>
        <dsp:cNvSpPr/>
      </dsp:nvSpPr>
      <dsp:spPr>
        <a:xfrm>
          <a:off x="495256" y="3285581"/>
          <a:ext cx="644385" cy="6443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11FA9E-A636-49AE-8B25-0E510BCF28DE}">
      <dsp:nvSpPr>
        <dsp:cNvPr id="0" name=""/>
        <dsp:cNvSpPr/>
      </dsp:nvSpPr>
      <dsp:spPr>
        <a:xfrm>
          <a:off x="393408" y="4123183"/>
          <a:ext cx="5370903" cy="5155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1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408" y="4123183"/>
        <a:ext cx="5370903" cy="515508"/>
      </dsp:txXfrm>
    </dsp:sp>
    <dsp:sp modelId="{05916D7C-D507-4620-A8B5-72296359CA77}">
      <dsp:nvSpPr>
        <dsp:cNvPr id="0" name=""/>
        <dsp:cNvSpPr/>
      </dsp:nvSpPr>
      <dsp:spPr>
        <a:xfrm>
          <a:off x="71215" y="4058745"/>
          <a:ext cx="644385" cy="6443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9DD45-BC3D-4714-95D5-F412963FDFF5}">
      <dsp:nvSpPr>
        <dsp:cNvPr id="0" name=""/>
        <dsp:cNvSpPr/>
      </dsp:nvSpPr>
      <dsp:spPr>
        <a:xfrm rot="5400000">
          <a:off x="-152249" y="154976"/>
          <a:ext cx="1014995" cy="710496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57974"/>
        <a:ext cx="710496" cy="304499"/>
      </dsp:txXfrm>
    </dsp:sp>
    <dsp:sp modelId="{C134AF1D-D247-48ED-800B-661763635946}">
      <dsp:nvSpPr>
        <dsp:cNvPr id="0" name=""/>
        <dsp:cNvSpPr/>
      </dsp:nvSpPr>
      <dsp:spPr>
        <a:xfrm rot="5400000">
          <a:off x="2148308" y="-1437811"/>
          <a:ext cx="659747" cy="3535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этапа (школьный, муниципальный, зональный, региональный)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10496" y="32207"/>
        <a:ext cx="3503165" cy="595335"/>
      </dsp:txXfrm>
    </dsp:sp>
    <dsp:sp modelId="{6D8F29FD-7078-4C52-9E76-BF56D953FC5C}">
      <dsp:nvSpPr>
        <dsp:cNvPr id="0" name=""/>
        <dsp:cNvSpPr/>
      </dsp:nvSpPr>
      <dsp:spPr>
        <a:xfrm rot="5400000">
          <a:off x="-152249" y="1051991"/>
          <a:ext cx="1014995" cy="710496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54727"/>
                <a:satOff val="-358"/>
                <a:lumOff val="6139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54727"/>
                <a:satOff val="-358"/>
                <a:lumOff val="6139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54727"/>
                <a:satOff val="-358"/>
                <a:lumOff val="6139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80000"/>
              <a:hueOff val="54727"/>
              <a:satOff val="-358"/>
              <a:lumOff val="613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254989"/>
        <a:ext cx="710496" cy="304499"/>
      </dsp:txXfrm>
    </dsp:sp>
    <dsp:sp modelId="{E1A1BCEB-EC85-473A-8135-D6FB2D6A01AF}">
      <dsp:nvSpPr>
        <dsp:cNvPr id="0" name=""/>
        <dsp:cNvSpPr/>
      </dsp:nvSpPr>
      <dsp:spPr>
        <a:xfrm rot="5400000">
          <a:off x="2148308" y="-538069"/>
          <a:ext cx="659747" cy="3535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54727"/>
              <a:satOff val="-358"/>
              <a:lumOff val="61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муниципальных района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10496" y="931949"/>
        <a:ext cx="3503165" cy="595335"/>
      </dsp:txXfrm>
    </dsp:sp>
    <dsp:sp modelId="{A941BBE5-72B6-4720-9DFA-95AD1181AB4D}">
      <dsp:nvSpPr>
        <dsp:cNvPr id="0" name=""/>
        <dsp:cNvSpPr/>
      </dsp:nvSpPr>
      <dsp:spPr>
        <a:xfrm rot="5400000">
          <a:off x="-152249" y="1949007"/>
          <a:ext cx="1014995" cy="710496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109454"/>
                <a:satOff val="-716"/>
                <a:lumOff val="12277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109454"/>
                <a:satOff val="-716"/>
                <a:lumOff val="12277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109454"/>
                <a:satOff val="-716"/>
                <a:lumOff val="1227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1629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152005"/>
        <a:ext cx="710496" cy="304499"/>
      </dsp:txXfrm>
    </dsp:sp>
    <dsp:sp modelId="{0659AA3B-9CDC-4EF9-AD36-FDAF9BF81837}">
      <dsp:nvSpPr>
        <dsp:cNvPr id="0" name=""/>
        <dsp:cNvSpPr/>
      </dsp:nvSpPr>
      <dsp:spPr>
        <a:xfrm rot="5400000">
          <a:off x="2148308" y="358946"/>
          <a:ext cx="659747" cy="3535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10496" y="1828964"/>
        <a:ext cx="3503165" cy="595335"/>
      </dsp:txXfrm>
    </dsp:sp>
    <dsp:sp modelId="{ADCBDCD7-035F-4BDA-AE35-862CD3BDB450}">
      <dsp:nvSpPr>
        <dsp:cNvPr id="0" name=""/>
        <dsp:cNvSpPr/>
      </dsp:nvSpPr>
      <dsp:spPr>
        <a:xfrm rot="5400000">
          <a:off x="-152249" y="2846023"/>
          <a:ext cx="1014995" cy="710496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164182"/>
                <a:satOff val="-1073"/>
                <a:lumOff val="18416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164182"/>
                <a:satOff val="-1073"/>
                <a:lumOff val="18416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164182"/>
                <a:satOff val="-1073"/>
                <a:lumOff val="184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80000"/>
              <a:hueOff val="164182"/>
              <a:satOff val="-1073"/>
              <a:lumOff val="184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49021"/>
        <a:ext cx="710496" cy="304499"/>
      </dsp:txXfrm>
    </dsp:sp>
    <dsp:sp modelId="{66BD50CE-2028-490A-AAF3-707CAB2F8E52}">
      <dsp:nvSpPr>
        <dsp:cNvPr id="0" name=""/>
        <dsp:cNvSpPr/>
      </dsp:nvSpPr>
      <dsp:spPr>
        <a:xfrm rot="5400000">
          <a:off x="2148308" y="1255961"/>
          <a:ext cx="659747" cy="3535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64182"/>
              <a:satOff val="-1073"/>
              <a:lumOff val="184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видов спорта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10496" y="2725979"/>
        <a:ext cx="3503165" cy="595335"/>
      </dsp:txXfrm>
    </dsp:sp>
    <dsp:sp modelId="{F7F04295-1B7A-4057-BFBE-B17CBEC951C8}">
      <dsp:nvSpPr>
        <dsp:cNvPr id="0" name=""/>
        <dsp:cNvSpPr/>
      </dsp:nvSpPr>
      <dsp:spPr>
        <a:xfrm rot="5400000">
          <a:off x="-152249" y="3743038"/>
          <a:ext cx="1014995" cy="710496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218909"/>
                <a:satOff val="-1431"/>
                <a:lumOff val="24554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218909"/>
                <a:satOff val="-1431"/>
                <a:lumOff val="24554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218909"/>
                <a:satOff val="-1431"/>
                <a:lumOff val="2455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123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946036"/>
        <a:ext cx="710496" cy="304499"/>
      </dsp:txXfrm>
    </dsp:sp>
    <dsp:sp modelId="{9B3AF8A1-2FFD-44BA-A0E0-6C7FBDC25B05}">
      <dsp:nvSpPr>
        <dsp:cNvPr id="0" name=""/>
        <dsp:cNvSpPr/>
      </dsp:nvSpPr>
      <dsp:spPr>
        <a:xfrm rot="5400000">
          <a:off x="2148308" y="2152977"/>
          <a:ext cx="659747" cy="3535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комплекта медалей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10496" y="3622995"/>
        <a:ext cx="3503165" cy="5953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9DD45-BC3D-4714-95D5-F412963FDFF5}">
      <dsp:nvSpPr>
        <dsp:cNvPr id="0" name=""/>
        <dsp:cNvSpPr/>
      </dsp:nvSpPr>
      <dsp:spPr>
        <a:xfrm rot="5400000">
          <a:off x="-150036" y="153902"/>
          <a:ext cx="1000242" cy="7001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53951"/>
        <a:ext cx="700169" cy="300073"/>
      </dsp:txXfrm>
    </dsp:sp>
    <dsp:sp modelId="{C134AF1D-D247-48ED-800B-661763635946}">
      <dsp:nvSpPr>
        <dsp:cNvPr id="0" name=""/>
        <dsp:cNvSpPr/>
      </dsp:nvSpPr>
      <dsp:spPr>
        <a:xfrm rot="5400000">
          <a:off x="2113238" y="-1413068"/>
          <a:ext cx="650157" cy="3476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этапа (школьный, муниципальный, зональный, региональный)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00170" y="31738"/>
        <a:ext cx="3444556" cy="586681"/>
      </dsp:txXfrm>
    </dsp:sp>
    <dsp:sp modelId="{6D8F29FD-7078-4C52-9E76-BF56D953FC5C}">
      <dsp:nvSpPr>
        <dsp:cNvPr id="0" name=""/>
        <dsp:cNvSpPr/>
      </dsp:nvSpPr>
      <dsp:spPr>
        <a:xfrm rot="5400000">
          <a:off x="-150036" y="1036034"/>
          <a:ext cx="1000242" cy="7001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236083"/>
        <a:ext cx="700169" cy="300073"/>
      </dsp:txXfrm>
    </dsp:sp>
    <dsp:sp modelId="{E1A1BCEB-EC85-473A-8135-D6FB2D6A01AF}">
      <dsp:nvSpPr>
        <dsp:cNvPr id="0" name=""/>
        <dsp:cNvSpPr/>
      </dsp:nvSpPr>
      <dsp:spPr>
        <a:xfrm rot="5400000">
          <a:off x="2113238" y="-527069"/>
          <a:ext cx="650157" cy="3476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</a:t>
          </a:r>
          <a:r>
            <a:rPr lang="ru-R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муниципальных района</a:t>
          </a:r>
          <a:endParaRPr lang="ru-RU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00170" y="917737"/>
        <a:ext cx="3444556" cy="586681"/>
      </dsp:txXfrm>
    </dsp:sp>
    <dsp:sp modelId="{A941BBE5-72B6-4720-9DFA-95AD1181AB4D}">
      <dsp:nvSpPr>
        <dsp:cNvPr id="0" name=""/>
        <dsp:cNvSpPr/>
      </dsp:nvSpPr>
      <dsp:spPr>
        <a:xfrm rot="5400000">
          <a:off x="-150036" y="1918167"/>
          <a:ext cx="1000242" cy="7001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1396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118216"/>
        <a:ext cx="700169" cy="300073"/>
      </dsp:txXfrm>
    </dsp:sp>
    <dsp:sp modelId="{0659AA3B-9CDC-4EF9-AD36-FDAF9BF81837}">
      <dsp:nvSpPr>
        <dsp:cNvPr id="0" name=""/>
        <dsp:cNvSpPr/>
      </dsp:nvSpPr>
      <dsp:spPr>
        <a:xfrm rot="5400000">
          <a:off x="2113238" y="355062"/>
          <a:ext cx="650157" cy="3476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00170" y="1799868"/>
        <a:ext cx="3444556" cy="586681"/>
      </dsp:txXfrm>
    </dsp:sp>
    <dsp:sp modelId="{ADCBDCD7-035F-4BDA-AE35-862CD3BDB450}">
      <dsp:nvSpPr>
        <dsp:cNvPr id="0" name=""/>
        <dsp:cNvSpPr/>
      </dsp:nvSpPr>
      <dsp:spPr>
        <a:xfrm rot="5400000">
          <a:off x="-150036" y="2800299"/>
          <a:ext cx="1000242" cy="7001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00348"/>
        <a:ext cx="700169" cy="300073"/>
      </dsp:txXfrm>
    </dsp:sp>
    <dsp:sp modelId="{66BD50CE-2028-490A-AAF3-707CAB2F8E52}">
      <dsp:nvSpPr>
        <dsp:cNvPr id="0" name=""/>
        <dsp:cNvSpPr/>
      </dsp:nvSpPr>
      <dsp:spPr>
        <a:xfrm rot="5400000">
          <a:off x="2113238" y="1237194"/>
          <a:ext cx="650157" cy="3476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видов спорта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00170" y="2682000"/>
        <a:ext cx="3444556" cy="586681"/>
      </dsp:txXfrm>
    </dsp:sp>
    <dsp:sp modelId="{F7F04295-1B7A-4057-BFBE-B17CBEC951C8}">
      <dsp:nvSpPr>
        <dsp:cNvPr id="0" name=""/>
        <dsp:cNvSpPr/>
      </dsp:nvSpPr>
      <dsp:spPr>
        <a:xfrm rot="5400000">
          <a:off x="-150036" y="3682431"/>
          <a:ext cx="1000242" cy="7001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57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882480"/>
        <a:ext cx="700169" cy="300073"/>
      </dsp:txXfrm>
    </dsp:sp>
    <dsp:sp modelId="{9B3AF8A1-2FFD-44BA-A0E0-6C7FBDC25B05}">
      <dsp:nvSpPr>
        <dsp:cNvPr id="0" name=""/>
        <dsp:cNvSpPr/>
      </dsp:nvSpPr>
      <dsp:spPr>
        <a:xfrm rot="5400000">
          <a:off x="2113238" y="2119326"/>
          <a:ext cx="650157" cy="3476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комплектов  медалей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00170" y="3564132"/>
        <a:ext cx="3444556" cy="586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7F764-3492-44E6-BB4E-57A925EB678B}">
      <dsp:nvSpPr>
        <dsp:cNvPr id="0" name=""/>
        <dsp:cNvSpPr/>
      </dsp:nvSpPr>
      <dsp:spPr>
        <a:xfrm>
          <a:off x="0" y="2454"/>
          <a:ext cx="51266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7FB6E-E639-495B-B628-6FA12FC56C27}">
      <dsp:nvSpPr>
        <dsp:cNvPr id="0" name=""/>
        <dsp:cNvSpPr/>
      </dsp:nvSpPr>
      <dsp:spPr>
        <a:xfrm>
          <a:off x="0" y="2454"/>
          <a:ext cx="1438478" cy="5021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ЗАДАЧИ:</a:t>
          </a:r>
          <a:endParaRPr lang="ru-RU" sz="2000" b="1" kern="1200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454"/>
        <a:ext cx="1438478" cy="5021746"/>
      </dsp:txXfrm>
    </dsp:sp>
    <dsp:sp modelId="{B8C2700E-2CC1-4418-BF90-81BC77AFC8FB}">
      <dsp:nvSpPr>
        <dsp:cNvPr id="0" name=""/>
        <dsp:cNvSpPr/>
      </dsp:nvSpPr>
      <dsp:spPr>
        <a:xfrm>
          <a:off x="1507568" y="126404"/>
          <a:ext cx="3615725" cy="1245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b="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содействия развитию инновационной инфраструктуры системы образования Омской области;</a:t>
          </a:r>
          <a:endParaRPr lang="ru-RU" sz="1800" kern="1200" dirty="0"/>
        </a:p>
      </dsp:txBody>
      <dsp:txXfrm>
        <a:off x="1507568" y="126404"/>
        <a:ext cx="3615725" cy="1245100"/>
      </dsp:txXfrm>
    </dsp:sp>
    <dsp:sp modelId="{0135BA0E-5E92-4CD4-AA62-13574DF8A099}">
      <dsp:nvSpPr>
        <dsp:cNvPr id="0" name=""/>
        <dsp:cNvSpPr/>
      </dsp:nvSpPr>
      <dsp:spPr>
        <a:xfrm>
          <a:off x="1438478" y="1371505"/>
          <a:ext cx="36848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E463D-2515-427A-943C-9B9F8E149B92}">
      <dsp:nvSpPr>
        <dsp:cNvPr id="0" name=""/>
        <dsp:cNvSpPr/>
      </dsp:nvSpPr>
      <dsp:spPr>
        <a:xfrm>
          <a:off x="1507568" y="1495455"/>
          <a:ext cx="3615725" cy="202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b="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информационных, консультационных (в том числе в формате дистанционного консалтинга) услуг руководителям,  педагогам по актуальным вопросам проектирования дополнительных общеобразовательных программ;</a:t>
          </a:r>
          <a:endParaRPr lang="ru-RU" sz="1800" kern="1200" dirty="0"/>
        </a:p>
      </dsp:txBody>
      <dsp:txXfrm>
        <a:off x="1507568" y="1495455"/>
        <a:ext cx="3615725" cy="2028885"/>
      </dsp:txXfrm>
    </dsp:sp>
    <dsp:sp modelId="{782572DA-E65B-4415-A496-C31CF40D9FAE}">
      <dsp:nvSpPr>
        <dsp:cNvPr id="0" name=""/>
        <dsp:cNvSpPr/>
      </dsp:nvSpPr>
      <dsp:spPr>
        <a:xfrm>
          <a:off x="1438478" y="3524340"/>
          <a:ext cx="36848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82E9F-13C6-498A-A278-8A5956044735}">
      <dsp:nvSpPr>
        <dsp:cNvPr id="0" name=""/>
        <dsp:cNvSpPr/>
      </dsp:nvSpPr>
      <dsp:spPr>
        <a:xfrm>
          <a:off x="1510974" y="3672410"/>
          <a:ext cx="3615725" cy="1249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800" b="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предоставление информации по запросу в рамках направления РИП-</a:t>
          </a:r>
          <a:r>
            <a:rPr lang="ru-RU" sz="1800" b="0" i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ИнКО</a:t>
          </a:r>
          <a:r>
            <a:rPr lang="ru-RU" sz="1800" b="0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«Дополнительное образование детей – навигатор будущего».</a:t>
          </a:r>
          <a:endParaRPr lang="ru-RU" sz="1800" kern="1200" dirty="0"/>
        </a:p>
      </dsp:txBody>
      <dsp:txXfrm>
        <a:off x="1510974" y="3672410"/>
        <a:ext cx="3615725" cy="1249637"/>
      </dsp:txXfrm>
    </dsp:sp>
    <dsp:sp modelId="{3DFDEF78-0477-4A03-A72C-DD8C8C932C1C}">
      <dsp:nvSpPr>
        <dsp:cNvPr id="0" name=""/>
        <dsp:cNvSpPr/>
      </dsp:nvSpPr>
      <dsp:spPr>
        <a:xfrm>
          <a:off x="1441884" y="5026655"/>
          <a:ext cx="36848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2E764-15A5-4D44-B0AD-92E9521A55DE}">
      <dsp:nvSpPr>
        <dsp:cNvPr id="0" name=""/>
        <dsp:cNvSpPr/>
      </dsp:nvSpPr>
      <dsp:spPr>
        <a:xfrm>
          <a:off x="-6637219" y="-1014989"/>
          <a:ext cx="7899688" cy="7899688"/>
        </a:xfrm>
        <a:prstGeom prst="blockArc">
          <a:avLst>
            <a:gd name="adj1" fmla="val 18900000"/>
            <a:gd name="adj2" fmla="val 2700000"/>
            <a:gd name="adj3" fmla="val 27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3F3A5-5FD5-4B2F-89F8-82AB420F8D09}">
      <dsp:nvSpPr>
        <dsp:cNvPr id="0" name=""/>
        <dsp:cNvSpPr/>
      </dsp:nvSpPr>
      <dsp:spPr>
        <a:xfrm>
          <a:off x="501735" y="309098"/>
          <a:ext cx="5892306" cy="617962"/>
        </a:xfrm>
        <a:prstGeom prst="rect">
          <a:avLst/>
        </a:prstGeom>
        <a:solidFill>
          <a:srgbClr val="AFF3ED"/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 нас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501735" y="309098"/>
        <a:ext cx="5892306" cy="617962"/>
      </dsp:txXfrm>
    </dsp:sp>
    <dsp:sp modelId="{D77648B1-16FF-4C5C-91B8-03F1A094E3FC}">
      <dsp:nvSpPr>
        <dsp:cNvPr id="0" name=""/>
        <dsp:cNvSpPr/>
      </dsp:nvSpPr>
      <dsp:spPr>
        <a:xfrm>
          <a:off x="83643" y="231853"/>
          <a:ext cx="772453" cy="772453"/>
        </a:xfrm>
        <a:prstGeom prst="ellipse">
          <a:avLst/>
        </a:prstGeom>
        <a:solidFill>
          <a:srgbClr val="AFF3ED"/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458C6-CC29-4AF3-9573-182EE239650D}">
      <dsp:nvSpPr>
        <dsp:cNvPr id="0" name=""/>
        <dsp:cNvSpPr/>
      </dsp:nvSpPr>
      <dsp:spPr>
        <a:xfrm>
          <a:off x="978187" y="1235925"/>
          <a:ext cx="5447719" cy="617962"/>
        </a:xfrm>
        <a:prstGeom prst="rect">
          <a:avLst/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Спортивно-массовые мероприятия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78187" y="1235925"/>
        <a:ext cx="5447719" cy="617962"/>
      </dsp:txXfrm>
    </dsp:sp>
    <dsp:sp modelId="{902F6C52-1023-43C4-AC18-2B75A7EA8734}">
      <dsp:nvSpPr>
        <dsp:cNvPr id="0" name=""/>
        <dsp:cNvSpPr/>
      </dsp:nvSpPr>
      <dsp:spPr>
        <a:xfrm>
          <a:off x="591960" y="1158680"/>
          <a:ext cx="772453" cy="772453"/>
        </a:xfrm>
        <a:prstGeom prst="ellipse">
          <a:avLst/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3A5AA-424D-41FF-9051-8E51F701FC5D}">
      <dsp:nvSpPr>
        <dsp:cNvPr id="0" name=""/>
        <dsp:cNvSpPr/>
      </dsp:nvSpPr>
      <dsp:spPr>
        <a:xfrm>
          <a:off x="1210627" y="2162752"/>
          <a:ext cx="5215279" cy="617962"/>
        </a:xfrm>
        <a:prstGeom prst="rect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Конкурсы, проекты, акции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210627" y="2162752"/>
        <a:ext cx="5215279" cy="617962"/>
      </dsp:txXfrm>
    </dsp:sp>
    <dsp:sp modelId="{C16D7393-8282-4879-924B-CDD1098E5434}">
      <dsp:nvSpPr>
        <dsp:cNvPr id="0" name=""/>
        <dsp:cNvSpPr/>
      </dsp:nvSpPr>
      <dsp:spPr>
        <a:xfrm>
          <a:off x="824400" y="2085507"/>
          <a:ext cx="772453" cy="772453"/>
        </a:xfrm>
        <a:prstGeom prst="ellipse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4379B-5546-4D6E-9B16-C3F35452BE2C}">
      <dsp:nvSpPr>
        <dsp:cNvPr id="0" name=""/>
        <dsp:cNvSpPr/>
      </dsp:nvSpPr>
      <dsp:spPr>
        <a:xfrm>
          <a:off x="1210627" y="3088993"/>
          <a:ext cx="5215279" cy="617962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Инновационная деятельность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210627" y="3088993"/>
        <a:ext cx="5215279" cy="617962"/>
      </dsp:txXfrm>
    </dsp:sp>
    <dsp:sp modelId="{D0D493F0-3407-450C-8C63-39FACBACC255}">
      <dsp:nvSpPr>
        <dsp:cNvPr id="0" name=""/>
        <dsp:cNvSpPr/>
      </dsp:nvSpPr>
      <dsp:spPr>
        <a:xfrm>
          <a:off x="824400" y="3011747"/>
          <a:ext cx="772453" cy="772453"/>
        </a:xfrm>
        <a:prstGeom prst="ellipse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5AC62-507D-43E7-97B5-31B11825195D}">
      <dsp:nvSpPr>
        <dsp:cNvPr id="0" name=""/>
        <dsp:cNvSpPr/>
      </dsp:nvSpPr>
      <dsp:spPr>
        <a:xfrm>
          <a:off x="978187" y="4015820"/>
          <a:ext cx="5447719" cy="617962"/>
        </a:xfrm>
        <a:prstGeom prst="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Мониторинг и статистика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78187" y="4015820"/>
        <a:ext cx="5447719" cy="617962"/>
      </dsp:txXfrm>
    </dsp:sp>
    <dsp:sp modelId="{E4D7F1FB-1E25-4AD5-936A-11A8EE39AA03}">
      <dsp:nvSpPr>
        <dsp:cNvPr id="0" name=""/>
        <dsp:cNvSpPr/>
      </dsp:nvSpPr>
      <dsp:spPr>
        <a:xfrm>
          <a:off x="591960" y="3938574"/>
          <a:ext cx="772453" cy="772453"/>
        </a:xfrm>
        <a:prstGeom prst="ellipse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DB6EA-C7FC-4C16-94F3-466420BF435B}">
      <dsp:nvSpPr>
        <dsp:cNvPr id="0" name=""/>
        <dsp:cNvSpPr/>
      </dsp:nvSpPr>
      <dsp:spPr>
        <a:xfrm>
          <a:off x="469870" y="4942647"/>
          <a:ext cx="5956036" cy="617962"/>
        </a:xfrm>
        <a:prstGeom prst="rect">
          <a:avLst/>
        </a:prstGeom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rgbClr val="D68EB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Методический кейс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69870" y="4942647"/>
        <a:ext cx="5956036" cy="617962"/>
      </dsp:txXfrm>
    </dsp:sp>
    <dsp:sp modelId="{E8B44F1B-5706-490A-A87C-97EA196590B7}">
      <dsp:nvSpPr>
        <dsp:cNvPr id="0" name=""/>
        <dsp:cNvSpPr/>
      </dsp:nvSpPr>
      <dsp:spPr>
        <a:xfrm>
          <a:off x="83643" y="4865401"/>
          <a:ext cx="772453" cy="772453"/>
        </a:xfrm>
        <a:prstGeom prst="ellipse">
          <a:avLst/>
        </a:prstGeom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rgbClr val="D68EB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CAFC-8FF6-46E7-991D-43F6E4736A81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5462-BB39-45E7-B770-CF35AC91C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3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4.jpeg"/><Relationship Id="rId9" Type="http://schemas.microsoft.com/office/2007/relationships/diagramDrawing" Target="../diagrams/drawin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59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58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talant55.irooo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9403" y="2058758"/>
            <a:ext cx="84604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Межсетевое взаимодействие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 развитию способностей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 талантов в регионе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5288684"/>
            <a:ext cx="57157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Аверин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Виталий Геннадьевич,</a:t>
            </a:r>
          </a:p>
          <a:p>
            <a:r>
              <a:rPr lang="ru-RU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 БУ ДО «</a:t>
            </a:r>
            <a:r>
              <a:rPr lang="ru-RU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ОблДЮСШ</a:t>
            </a:r>
            <a:r>
              <a:rPr lang="ru-RU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регионального</a:t>
            </a:r>
          </a:p>
          <a:p>
            <a:r>
              <a:rPr lang="ru-RU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ресурсного центра</a:t>
            </a:r>
            <a:endParaRPr lang="ru-RU" sz="2000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нна\Desktop\gerb-omskoy-obla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1512168" cy="1512169"/>
          </a:xfrm>
          <a:prstGeom prst="rect">
            <a:avLst/>
          </a:prstGeom>
          <a:noFill/>
        </p:spPr>
      </p:pic>
      <p:pic>
        <p:nvPicPr>
          <p:cNvPr id="2052" name="Picture 4" descr="F:\логотип ресурсный центр ФСН\Эмблема прозра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88640"/>
            <a:ext cx="1390925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>
            <a:spLocks/>
          </p:cNvSpPr>
          <p:nvPr/>
        </p:nvSpPr>
        <p:spPr bwMode="gray">
          <a:xfrm>
            <a:off x="239283" y="2005552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 rot="10800000">
            <a:off x="3503927" y="1638985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330630" y="1712476"/>
            <a:ext cx="4097354" cy="1368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Денежные поощрения обучающимся общеобразовательных организаций, профессиональных образовательных организаций</a:t>
            </a:r>
            <a:endParaRPr lang="en-US" sz="17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gray">
          <a:xfrm>
            <a:off x="308550" y="3604769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 rot="10800000">
            <a:off x="3504992" y="3270365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95536" y="3368660"/>
            <a:ext cx="4032448" cy="1296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Стипендии, премии и гранты, выплачиваемые органами местного самоуправления</a:t>
            </a:r>
            <a:endParaRPr lang="en-US" sz="17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gray">
          <a:xfrm>
            <a:off x="4753098" y="2132856"/>
            <a:ext cx="1016000" cy="746329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Freeform 4"/>
          <p:cNvSpPr>
            <a:spLocks/>
          </p:cNvSpPr>
          <p:nvPr/>
        </p:nvSpPr>
        <p:spPr bwMode="gray">
          <a:xfrm rot="10800000">
            <a:off x="7766921" y="1624748"/>
            <a:ext cx="1016000" cy="761608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gray">
          <a:xfrm>
            <a:off x="4850640" y="1700178"/>
            <a:ext cx="3825816" cy="1094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Премия Губернатора Омской области обучающимся образовательных организаций</a:t>
            </a:r>
            <a:endParaRPr lang="en-US" sz="17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3"/>
          <p:cNvSpPr>
            <a:spLocks/>
          </p:cNvSpPr>
          <p:nvPr/>
        </p:nvSpPr>
        <p:spPr bwMode="gray">
          <a:xfrm>
            <a:off x="4836168" y="3604769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Freeform 4"/>
          <p:cNvSpPr>
            <a:spLocks/>
          </p:cNvSpPr>
          <p:nvPr/>
        </p:nvSpPr>
        <p:spPr bwMode="gray">
          <a:xfrm rot="10800000">
            <a:off x="7742088" y="3080628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4907915" y="3194664"/>
            <a:ext cx="3744416" cy="14701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Стипендии Губернатора Омской области аспирантам и студентам очной формы обучения образовательных организаций высшего образования</a:t>
            </a:r>
            <a:endParaRPr lang="en-US" sz="1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6"/>
          <p:cNvSpPr>
            <a:spLocks/>
          </p:cNvSpPr>
          <p:nvPr/>
        </p:nvSpPr>
        <p:spPr bwMode="gray">
          <a:xfrm>
            <a:off x="273027" y="5297636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Freeform 7"/>
          <p:cNvSpPr>
            <a:spLocks/>
          </p:cNvSpPr>
          <p:nvPr/>
        </p:nvSpPr>
        <p:spPr bwMode="gray">
          <a:xfrm rot="10800000">
            <a:off x="3491024" y="4884914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gray">
          <a:xfrm>
            <a:off x="365556" y="4996331"/>
            <a:ext cx="4032448" cy="13381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портивная премия 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Губернатора Омской области «Доблесть»</a:t>
            </a:r>
            <a:endParaRPr lang="en-US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3"/>
          <p:cNvSpPr>
            <a:spLocks/>
          </p:cNvSpPr>
          <p:nvPr/>
        </p:nvSpPr>
        <p:spPr bwMode="gray">
          <a:xfrm>
            <a:off x="4850640" y="5246907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" name="Freeform 4"/>
          <p:cNvSpPr>
            <a:spLocks/>
          </p:cNvSpPr>
          <p:nvPr/>
        </p:nvSpPr>
        <p:spPr bwMode="gray">
          <a:xfrm rot="10800000">
            <a:off x="7742089" y="4884915"/>
            <a:ext cx="1016000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gray">
          <a:xfrm>
            <a:off x="4917050" y="4986633"/>
            <a:ext cx="3744416" cy="13478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Стипендии Правительства Омской области одаренным спортсменам, учащимся центров олимпийской подготовки и УДО ФСН</a:t>
            </a:r>
            <a:endParaRPr lang="en-US" sz="1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288684" y="256849"/>
            <a:ext cx="96845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ДЕНЕЖНЫХ ПООЩРЕНИЙ </a:t>
            </a:r>
          </a:p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ГРАНТОВОЙ ПОДДЕРЖКИ</a:t>
            </a:r>
            <a:endParaRPr lang="ru-RU" sz="28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3320153" y="1628800"/>
            <a:ext cx="5832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«Учитель года России»;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«Воспитатель года России»;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«Лидер в образовании»;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«Педагог школы для всех»;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«Воспитать человека;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«Педагог профессионального образования»;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«Современный классный руководитель»;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«Педагогический дебют»;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«Открытый урок»;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Конкурсы профессионального мастерства </a:t>
            </a:r>
          </a:p>
          <a:p>
            <a:pPr>
              <a:spcBef>
                <a:spcPts val="30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учителей-предметников;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«НАСТАВНИК+МОЛОДОЙ ПЕДАГОГ=КОМАНДА»;</a:t>
            </a:r>
          </a:p>
          <a:p>
            <a:pPr>
              <a:spcBef>
                <a:spcPts val="300"/>
              </a:spcBef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 descr="C:\Users\Анна\Desktop\флешка большая\стенды конкурсы\стенды конкурсы\стенды конкурсы фото\1 стенд\ЛО\_DSC3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04664"/>
            <a:ext cx="2596077" cy="1906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39940" name="Picture 4" descr="C:\Users\Анна\Desktop\флешка большая\стенды конкурсы\стенды конкурсы\стенды конкурсы фото\стенд 2\УГ\DSC06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95238"/>
            <a:ext cx="2851567" cy="1895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95" name="TextBox 94"/>
          <p:cNvSpPr txBox="1"/>
          <p:nvPr/>
        </p:nvSpPr>
        <p:spPr>
          <a:xfrm>
            <a:off x="827584" y="4941168"/>
            <a:ext cx="82089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педагогов дополнительного образования «Сердце отдаю детям»;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Конкурс на получение денежного поощрения за высокие достижения в педагогической деятельности;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Конкурс в области педагогики, воспитания и работы с детьми и молодежью до 20 лет «За нравственный подвиг учителя»;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Ярмарка социально-педагогических инноваций.</a:t>
            </a:r>
          </a:p>
          <a:p>
            <a:pPr>
              <a:spcBef>
                <a:spcPts val="300"/>
              </a:spcBef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28618" y="332656"/>
            <a:ext cx="6664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РЕГИОНАЛЬНЫХ КОНКУРСОВ  ПРОФЕССИОНАЛЬНОГО  МАСТЕРСТВА</a:t>
            </a:r>
            <a:endParaRPr lang="ru-RU" sz="24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Анна\Desktop\q3PUjY6w0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869160"/>
            <a:ext cx="3200872" cy="1800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Анна\Desktop\FSGolaVIjw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924" y="4725144"/>
            <a:ext cx="3200355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Анна\Desktop\HSNqtC5re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663167"/>
            <a:ext cx="3215047" cy="1808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C:\Users\Анна\Desktop\fxjIFmOBcL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5580" y="2313021"/>
            <a:ext cx="3326060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3" name="Picture 7" descr="C:\Users\Анна\Desktop\RQoiMa6lXY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7523" y="1556792"/>
            <a:ext cx="3200872" cy="1800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57698" y="116632"/>
            <a:ext cx="72226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 ФОРУМ 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ПЕДАГОГОВ–НАСТАВНИКОВ, РАБОТАЮЩИХ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ОДАРЕННЫМИ ДЕТЬМИ</a:t>
            </a:r>
            <a:endParaRPr lang="ru-RU" sz="24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Анна\Desktop\hWk8pBs66K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1906" y="1259765"/>
            <a:ext cx="3134435" cy="1764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83374" y="188640"/>
            <a:ext cx="92170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 ДОПОЛНИТЕЛЬНОГО</a:t>
            </a:r>
          </a:p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ОБРАЗОВАНИЯ ОМСКОЙ ОБЛАСТИ</a:t>
            </a:r>
            <a:endParaRPr lang="ru-RU" sz="28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90173587"/>
              </p:ext>
            </p:extLst>
          </p:nvPr>
        </p:nvGraphicFramePr>
        <p:xfrm>
          <a:off x="467544" y="1412776"/>
          <a:ext cx="8496944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533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83374" y="188640"/>
            <a:ext cx="92170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ДОЛЯ ДЕТЕЙ, ОБУЧАЮЩИХСЯ ПО ДОПОЛНИТЕЛЬНЫМ ОБЩЕОБРАЗОВАТЕЛЬНЫМ ПРОГРАММАМ</a:t>
            </a:r>
            <a:endParaRPr lang="ru-RU" sz="2400" b="1" dirty="0">
              <a:ln w="10541" cmpd="sng">
                <a:noFill/>
                <a:prstDash val="solid"/>
              </a:ln>
              <a:solidFill>
                <a:srgbClr val="1306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54192250"/>
              </p:ext>
            </p:extLst>
          </p:nvPr>
        </p:nvGraphicFramePr>
        <p:xfrm>
          <a:off x="683568" y="1412776"/>
          <a:ext cx="828092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2340768" y="-1119186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200" b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>Доля детей, обучающихся по дополнительным общеобразовательным программам</a:t>
            </a:r>
            <a:endParaRPr lang="ru-RU" sz="3200" b="1" dirty="0"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2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52536" y="260648"/>
            <a:ext cx="66967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СИСТЕМЕ ОБРАЗОВАНИЯ </a:t>
            </a:r>
          </a:p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ОМСКОЙ ОБЛАСТИ</a:t>
            </a:r>
            <a:endParaRPr lang="ru-RU" sz="28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54275"/>
          <a:stretch>
            <a:fillRect/>
          </a:stretch>
        </p:blipFill>
        <p:spPr bwMode="auto">
          <a:xfrm>
            <a:off x="5364088" y="908720"/>
            <a:ext cx="3275856" cy="2010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32521"/>
            <a:ext cx="3240360" cy="4997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455876" y="4112557"/>
            <a:ext cx="5976664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ДЮСШ – 15 учреждений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ДООФСЦ, ДООЦ, ДЮЦ – 22 учреждения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обучающихся – 35746 человек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6234" t="57025"/>
          <a:stretch>
            <a:fillRect/>
          </a:stretch>
        </p:blipFill>
        <p:spPr bwMode="auto">
          <a:xfrm>
            <a:off x="4283968" y="3045815"/>
            <a:ext cx="44644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9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323528" y="513506"/>
            <a:ext cx="90681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pPr algn="l"/>
            <a:r>
              <a:rPr lang="ru-RU" sz="28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СПОРТИВНОЙ </a:t>
            </a:r>
          </a:p>
          <a:p>
            <a:pPr algn="l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ИНФРАСТРУКТУРЫ </a:t>
            </a:r>
          </a:p>
          <a:p>
            <a:pPr algn="l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РЕГИОНА</a:t>
            </a:r>
            <a:endParaRPr lang="ru-RU" sz="2800" b="1" dirty="0">
              <a:solidFill>
                <a:srgbClr val="006666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18476118"/>
              </p:ext>
            </p:extLst>
          </p:nvPr>
        </p:nvGraphicFramePr>
        <p:xfrm>
          <a:off x="320535" y="1988840"/>
          <a:ext cx="8578789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36" y="116632"/>
            <a:ext cx="9068139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УСЛОВИЙ ДЛЯ ЗАНЯТИЙ ФИЗИЧЕСКОЙ КУЛЬТУРОЙ И СПОРТОМ</a:t>
            </a:r>
            <a:endParaRPr lang="ru-RU" sz="2800" b="1" dirty="0">
              <a:solidFill>
                <a:srgbClr val="006666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79" y="1412776"/>
            <a:ext cx="3538151" cy="44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4" y="3134289"/>
            <a:ext cx="5273675" cy="3786187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3162" y="1340768"/>
            <a:ext cx="4536504" cy="17627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2014 по 2018 год с учетом федеральной поддержки на территории Омской области отремонтировано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 школьных спортивных залов. Затраты консолидированного бюджета составили 169,4 млн. рублей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55" y="260648"/>
            <a:ext cx="9068139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 НАПРАВЛЕНИЯ  ДЕЯТЕЛЬНОСТИ РЕГИОНАЛЬНОГО  РЕСУРСНОГО  ЦЕНТРА</a:t>
            </a:r>
            <a:endParaRPr lang="ru-RU" sz="28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786742"/>
              </p:ext>
            </p:extLst>
          </p:nvPr>
        </p:nvGraphicFramePr>
        <p:xfrm>
          <a:off x="3059832" y="1772816"/>
          <a:ext cx="58326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 descr="\\Kadr-pc\сервер\Женя\логотип ресурсный центр\ЛОГО РЕСУРСНЫЙ-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7" y="2030615"/>
            <a:ext cx="3827502" cy="366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5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99792" y="485800"/>
            <a:ext cx="626469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Открытый публичный Всероссийский смотр-конкурс на лучшую постановку физкультурной работы и развитие массового спорта среди школьных спортивных клубов</a:t>
            </a:r>
            <a:endParaRPr lang="ru-RU" sz="2400" b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265C8F1-906B-417D-8D3C-FFE492284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40"/>
            <a:ext cx="2459672" cy="1196752"/>
          </a:xfrm>
          <a:prstGeom prst="rect">
            <a:avLst/>
          </a:prstGeom>
        </p:spPr>
      </p:pic>
      <p:graphicFrame>
        <p:nvGraphicFramePr>
          <p:cNvPr id="6" name="Объект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57251866"/>
              </p:ext>
            </p:extLst>
          </p:nvPr>
        </p:nvGraphicFramePr>
        <p:xfrm>
          <a:off x="251520" y="4653136"/>
          <a:ext cx="8568951" cy="18722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44003"/>
                <a:gridCol w="1294589"/>
                <a:gridCol w="1294589"/>
                <a:gridCol w="1417885"/>
                <a:gridCol w="1417885"/>
              </a:tblGrid>
              <a:tr h="41604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08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Создано ШСК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</a:t>
                      </a:r>
                    </a:p>
                    <a:p>
                      <a:pPr algn="ctr"/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08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членов ШСК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20665 чел.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31717 чел.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33169</a:t>
                      </a:r>
                      <a:r>
                        <a:rPr lang="ru-RU" sz="19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34579 чел.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78647480"/>
              </p:ext>
            </p:extLst>
          </p:nvPr>
        </p:nvGraphicFramePr>
        <p:xfrm>
          <a:off x="467544" y="1585998"/>
          <a:ext cx="8568952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06557" y="2924944"/>
            <a:ext cx="3672408" cy="3312368"/>
          </a:xfrm>
          <a:prstGeom prst="roundRect">
            <a:avLst/>
          </a:prstGeom>
          <a:noFill/>
          <a:ln w="762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Указ 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Президента РФ </a:t>
            </a:r>
            <a:endParaRPr lang="ru-RU" sz="2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мая 2018 года № 204 </a:t>
            </a:r>
          </a:p>
          <a:p>
            <a:pPr lvl="0" algn="ctr"/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 национальных целях и стратегических задачах развития Российской Федерации на период до 2024 года»</a:t>
            </a:r>
          </a:p>
          <a:p>
            <a:pPr algn="ctr"/>
            <a:endParaRPr lang="ru-RU" dirty="0"/>
          </a:p>
        </p:txBody>
      </p:sp>
      <p:sp>
        <p:nvSpPr>
          <p:cNvPr id="7" name="Выноска 3 6"/>
          <p:cNvSpPr/>
          <p:nvPr/>
        </p:nvSpPr>
        <p:spPr>
          <a:xfrm>
            <a:off x="1051992" y="620688"/>
            <a:ext cx="7479841" cy="1692188"/>
          </a:xfrm>
          <a:prstGeom prst="borderCallout3">
            <a:avLst>
              <a:gd name="adj1" fmla="val 19393"/>
              <a:gd name="adj2" fmla="val 305"/>
              <a:gd name="adj3" fmla="val 20037"/>
              <a:gd name="adj4" fmla="val -8808"/>
              <a:gd name="adj5" fmla="val 81988"/>
              <a:gd name="adj6" fmla="val -8808"/>
              <a:gd name="adj7" fmla="val 159280"/>
              <a:gd name="adj8" fmla="val 4183"/>
            </a:avLst>
          </a:prstGeom>
          <a:solidFill>
            <a:srgbClr val="ADF9F2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обучающихся…»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26631" y="2996952"/>
            <a:ext cx="3672408" cy="3240360"/>
          </a:xfrm>
          <a:prstGeom prst="roundRect">
            <a:avLst/>
          </a:prstGeom>
          <a:noFill/>
          <a:ln w="762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0541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ПРОЕКТ</a:t>
            </a:r>
          </a:p>
          <a:p>
            <a:pPr algn="ctr"/>
            <a:r>
              <a:rPr lang="ru-RU" sz="2400" b="1" dirty="0">
                <a:ln w="10541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«УСПЕХ КАЖДОГО РЕБЕНКА»</a:t>
            </a:r>
          </a:p>
          <a:p>
            <a:pPr algn="ctr"/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4211960" y="4230089"/>
            <a:ext cx="864096" cy="77408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838011"/>
              </p:ext>
            </p:extLst>
          </p:nvPr>
        </p:nvGraphicFramePr>
        <p:xfrm>
          <a:off x="345043" y="1858388"/>
          <a:ext cx="8547438" cy="4810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928" y="548680"/>
            <a:ext cx="1944216" cy="176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" y="476672"/>
            <a:ext cx="2051720" cy="232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18893" y="187587"/>
            <a:ext cx="6768752" cy="114300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Всероссийские спортивные соревнования (игры) школьников «Президентские состязания» и «Президентские спортивные игры»</a:t>
            </a:r>
            <a:endParaRPr lang="ru-RU" sz="2200" b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319667" y="1772816"/>
            <a:ext cx="4112178" cy="3599656"/>
            <a:chOff x="672" y="1344"/>
            <a:chExt cx="2130" cy="196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" name="AutoShape 3"/>
            <p:cNvSpPr>
              <a:spLocks noChangeArrowheads="1"/>
            </p:cNvSpPr>
            <p:nvPr/>
          </p:nvSpPr>
          <p:spPr bwMode="gray">
            <a:xfrm>
              <a:off x="672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1" name="Text Box 8"/>
          <p:cNvSpPr txBox="1">
            <a:spLocks noChangeArrowheads="1"/>
          </p:cNvSpPr>
          <p:nvPr/>
        </p:nvSpPr>
        <p:spPr bwMode="gray">
          <a:xfrm>
            <a:off x="539552" y="2879065"/>
            <a:ext cx="3672408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«Развитие системы образования Омской области»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4572000" y="1700808"/>
            <a:ext cx="4177819" cy="3614288"/>
            <a:chOff x="2880" y="1344"/>
            <a:chExt cx="2164" cy="1976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gray">
            <a:xfrm>
              <a:off x="3118" y="1856"/>
              <a:ext cx="1926" cy="14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2100" b="1" dirty="0" smtClean="0">
                  <a:latin typeface="Times New Roman" pitchFamily="18" charset="0"/>
                  <a:cs typeface="Times New Roman" pitchFamily="18" charset="0"/>
                </a:rPr>
                <a:t>«Снижение рисков </a:t>
              </a:r>
            </a:p>
            <a:p>
              <a:pPr algn="ctr"/>
              <a:r>
                <a:rPr lang="ru-RU" sz="2100" b="1" dirty="0" smtClean="0">
                  <a:latin typeface="Times New Roman" pitchFamily="18" charset="0"/>
                  <a:cs typeface="Times New Roman" pitchFamily="18" charset="0"/>
                </a:rPr>
                <a:t>и смягчение последствий чрезвычайных ситуаций, участие в обеспечении общественного правопорядка и общественной безопасности Омской области»</a:t>
              </a:r>
              <a:endParaRPr lang="en-US" sz="2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16" name="Freeform 1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-229553" y="404664"/>
            <a:ext cx="10062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ПРОГРАММЫ</a:t>
            </a:r>
          </a:p>
          <a:p>
            <a:r>
              <a:rPr lang="ru-RU" sz="32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ОМСКОЙ ОБЛАСТИ</a:t>
            </a:r>
            <a:endParaRPr lang="ru-RU" sz="32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86453" y="825524"/>
            <a:ext cx="3096344" cy="71723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с  1993 г.</a:t>
            </a:r>
            <a:endParaRPr lang="ru-RU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27926617"/>
              </p:ext>
            </p:extLst>
          </p:nvPr>
        </p:nvGraphicFramePr>
        <p:xfrm>
          <a:off x="251520" y="2132856"/>
          <a:ext cx="424586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Объект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1589442"/>
              </p:ext>
            </p:extLst>
          </p:nvPr>
        </p:nvGraphicFramePr>
        <p:xfrm>
          <a:off x="4788024" y="2132856"/>
          <a:ext cx="417646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Скругленная прямоугольная выноска 6"/>
          <p:cNvSpPr/>
          <p:nvPr/>
        </p:nvSpPr>
        <p:spPr>
          <a:xfrm>
            <a:off x="251520" y="1415024"/>
            <a:ext cx="4176464" cy="415941"/>
          </a:xfrm>
          <a:prstGeom prst="wedgeRoundRectCallout">
            <a:avLst>
              <a:gd name="adj1" fmla="val -39616"/>
              <a:gd name="adj2" fmla="val 121316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860032" y="1420905"/>
            <a:ext cx="4104456" cy="400746"/>
          </a:xfrm>
          <a:prstGeom prst="wedgeRoundRectCallout">
            <a:avLst>
              <a:gd name="adj1" fmla="val -44286"/>
              <a:gd name="adj2" fmla="val 125335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396552" y="41140"/>
            <a:ext cx="10062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СПОРТИВНО-КУЛЬТУРНЫЙ ПРАЗДНИК СЕЛЬСКИХ </a:t>
            </a:r>
            <a:r>
              <a:rPr lang="ru-RU" sz="26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sz="26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ОМСКОЙ ОБЛАСТИ</a:t>
            </a:r>
            <a:endParaRPr lang="ru-RU" sz="26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/>
          <p:nvPr/>
        </p:nvSpPr>
        <p:spPr>
          <a:xfrm>
            <a:off x="2107232" y="1257789"/>
            <a:ext cx="2066087" cy="237426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0000" tIns="45000" rIns="90000" bIns="45000" anchor="ctr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1" i="1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Сивкова</a:t>
            </a:r>
            <a:r>
              <a:rPr lang="ru-RU" sz="14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Кристина,</a:t>
            </a:r>
            <a:endParaRPr lang="ru-RU" sz="1400" b="1" i="1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«Мастер спорта России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/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r>
              <a:rPr lang="ru-RU" sz="120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по легкой атлетике, </a:t>
            </a:r>
            <a:endParaRPr lang="ru-RU" sz="1200" i="1" u="none" strike="noStrike" kern="1200" spc="0" dirty="0" smtClean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член </a:t>
            </a:r>
            <a:r>
              <a:rPr lang="ru-RU" sz="120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юношеской сборной команды России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r>
              <a:rPr lang="ru-RU" sz="120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в 2013 году 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обновила </a:t>
            </a:r>
            <a:r>
              <a:rPr lang="ru-RU" sz="120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рекорд России в беге на 60 метров, 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установленный олимпийской 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чемпионкой 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И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. </a:t>
            </a: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Приваловой </a:t>
            </a:r>
          </a:p>
          <a:p>
            <a:pPr lvl="0" algn="ctr"/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в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1991 г</a:t>
            </a: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.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!</a:t>
            </a:r>
            <a:endParaRPr lang="ru-RU" sz="1200" i="1" u="none" strike="noStrike" kern="1200" spc="0" dirty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7"/>
          <p:cNvSpPr/>
          <p:nvPr/>
        </p:nvSpPr>
        <p:spPr>
          <a:xfrm>
            <a:off x="6521068" y="3973550"/>
            <a:ext cx="2140870" cy="243152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0000" tIns="45000" rIns="90000" bIns="45000" anchor="ctr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1" i="1" u="none" strike="noStrike" kern="1200" spc="0" dirty="0" smtClean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1" i="1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Подорожняк</a:t>
            </a:r>
            <a:r>
              <a:rPr lang="ru-RU" sz="14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Анна, </a:t>
            </a:r>
          </a:p>
          <a:p>
            <a:pPr lvl="0"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«Мастер спорта России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/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r>
              <a:rPr lang="ru-RU" sz="120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по лыжным гонкам, чемпионка  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V спартакиады </a:t>
            </a:r>
            <a:r>
              <a:rPr lang="ru-RU" sz="120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школьников России, </a:t>
            </a:r>
            <a:endParaRPr lang="ru-RU" sz="1200" i="1" u="none" strike="noStrike" kern="1200" spc="0" dirty="0" smtClean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lvl="0" algn="ctr"/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член сборной команды 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Р</a:t>
            </a:r>
            <a:r>
              <a:rPr lang="ru-RU" sz="12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оссии  по академической гребле</a:t>
            </a:r>
            <a:endParaRPr lang="ru-RU" sz="1200" i="1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11" name="Picture 5" descr="C:\Users\SPORT5\Desktop\8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8564" r="14026" b="8827"/>
          <a:stretch/>
        </p:blipFill>
        <p:spPr bwMode="auto">
          <a:xfrm>
            <a:off x="4726933" y="4052222"/>
            <a:ext cx="1744934" cy="2415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7"/>
          <p:cNvSpPr/>
          <p:nvPr/>
        </p:nvSpPr>
        <p:spPr>
          <a:xfrm>
            <a:off x="2051720" y="4052222"/>
            <a:ext cx="2088232" cy="23908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0000" tIns="45000" rIns="90000" bIns="45000" anchor="ctr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1" i="1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Кель</a:t>
            </a:r>
            <a:r>
              <a:rPr lang="ru-RU" sz="14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Николай</a:t>
            </a:r>
            <a:r>
              <a:rPr lang="ru-RU" sz="12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«Кандидат в мастера спорта»</a:t>
            </a:r>
            <a:r>
              <a:rPr lang="ru-RU" sz="130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по греко-римской борьбе, победитель Евразийских юношеских игр, призёр первенства России, многократный чемпион Омской области</a:t>
            </a:r>
            <a:r>
              <a:rPr lang="ru-RU" sz="13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endParaRPr lang="ru-RU" sz="1300" b="1" i="1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alphaModFix/>
            <a:lum contrast="10000"/>
          </a:blip>
          <a:srcRect/>
          <a:stretch>
            <a:fillRect/>
          </a:stretch>
        </p:blipFill>
        <p:spPr>
          <a:xfrm>
            <a:off x="318402" y="1347556"/>
            <a:ext cx="1778943" cy="2371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5" cstate="print">
            <a:alphaModFix/>
            <a:lum contrast="10000"/>
          </a:blip>
          <a:srcRect l="38666" t="27860" r="4400" b="7011"/>
          <a:stretch/>
        </p:blipFill>
        <p:spPr>
          <a:xfrm>
            <a:off x="206764" y="4149080"/>
            <a:ext cx="1778943" cy="2401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7"/>
          <p:cNvSpPr/>
          <p:nvPr/>
        </p:nvSpPr>
        <p:spPr>
          <a:xfrm>
            <a:off x="6521068" y="1255793"/>
            <a:ext cx="2157123" cy="23762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0000" tIns="45000" rIns="90000" bIns="45000" anchor="ctr" compatLnSpc="0"/>
          <a:lstStyle/>
          <a:p>
            <a:pPr lvl="0"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Саврасов Вячеслав </a:t>
            </a:r>
            <a:r>
              <a:rPr lang="ru-RU" sz="1400" b="1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Microsoft YaHei" pitchFamily="2"/>
                <a:cs typeface="Times New Roman" pitchFamily="18" charset="0"/>
              </a:rPr>
              <a:t>, </a:t>
            </a:r>
          </a:p>
          <a:p>
            <a:pPr lvl="0"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«Мастер спорта России» по гиревому спорту, чемпион и неоднократный призер первенств мира среди юношей, лауреат стипендии Губернатора Омской области, награжден медалью «Молодое дарование России»</a:t>
            </a:r>
            <a:endParaRPr lang="ru-RU" sz="1200" i="1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  <p:pic>
        <p:nvPicPr>
          <p:cNvPr id="15" name="Рисунок 14" descr="Z:\1_Katalog\Гиря\Саврасов_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4482"/>
            <a:ext cx="1803317" cy="2385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-387170" y="0"/>
            <a:ext cx="10062355" cy="114300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ОМСКИЕ «ЗВЕЗДОЧКИ» РОССИЙСКОГО СПОРТА</a:t>
            </a:r>
            <a:endParaRPr lang="ru-RU" sz="26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49"/>
          <p:cNvGrpSpPr>
            <a:grpSpLocks/>
          </p:cNvGrpSpPr>
          <p:nvPr/>
        </p:nvGrpSpPr>
        <p:grpSpPr bwMode="auto">
          <a:xfrm flipH="1">
            <a:off x="4648771" y="1804668"/>
            <a:ext cx="2133600" cy="4662920"/>
            <a:chOff x="576" y="1056"/>
            <a:chExt cx="1344" cy="2652"/>
          </a:xfrm>
        </p:grpSpPr>
        <p:sp>
          <p:nvSpPr>
            <p:cNvPr id="125" name="Rectangle 50"/>
            <p:cNvSpPr>
              <a:spLocks noChangeArrowheads="1"/>
            </p:cNvSpPr>
            <p:nvPr/>
          </p:nvSpPr>
          <p:spPr bwMode="gray">
            <a:xfrm>
              <a:off x="1522" y="1074"/>
              <a:ext cx="96" cy="2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" name="AutoShape 51"/>
            <p:cNvSpPr>
              <a:spLocks noChangeArrowheads="1"/>
            </p:cNvSpPr>
            <p:nvPr/>
          </p:nvSpPr>
          <p:spPr bwMode="gray">
            <a:xfrm>
              <a:off x="1186" y="3415"/>
              <a:ext cx="432" cy="288"/>
            </a:xfrm>
            <a:prstGeom prst="parallelogram">
              <a:avLst>
                <a:gd name="adj" fmla="val 114236"/>
              </a:avLst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7" name="AutoShape 52"/>
            <p:cNvSpPr>
              <a:spLocks noChangeArrowheads="1"/>
            </p:cNvSpPr>
            <p:nvPr/>
          </p:nvSpPr>
          <p:spPr bwMode="gray">
            <a:xfrm>
              <a:off x="576" y="1488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9FDCF"/>
                </a:gs>
                <a:gs pos="50000">
                  <a:srgbClr val="E9FDCF">
                    <a:gamma/>
                    <a:tint val="33333"/>
                    <a:invGamma/>
                  </a:srgbClr>
                </a:gs>
                <a:gs pos="100000">
                  <a:srgbClr val="E9FDCF"/>
                </a:gs>
              </a:gsLst>
              <a:lin ang="2700000" scaled="1"/>
            </a:gradFill>
            <a:ln w="38100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«Литературная </a:t>
              </a:r>
            </a:p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гостиная»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8" name="Group 53"/>
            <p:cNvGrpSpPr>
              <a:grpSpLocks/>
            </p:cNvGrpSpPr>
            <p:nvPr/>
          </p:nvGrpSpPr>
          <p:grpSpPr bwMode="auto">
            <a:xfrm>
              <a:off x="1101" y="1056"/>
              <a:ext cx="517" cy="480"/>
              <a:chOff x="1101" y="1056"/>
              <a:chExt cx="517" cy="480"/>
            </a:xfrm>
          </p:grpSpPr>
          <p:sp>
            <p:nvSpPr>
              <p:cNvPr id="134" name="AutoShape 54"/>
              <p:cNvSpPr>
                <a:spLocks noChangeArrowheads="1"/>
              </p:cNvSpPr>
              <p:nvPr/>
            </p:nvSpPr>
            <p:spPr bwMode="gray">
              <a:xfrm>
                <a:off x="1186" y="1056"/>
                <a:ext cx="432" cy="288"/>
              </a:xfrm>
              <a:prstGeom prst="parallelogram">
                <a:avLst>
                  <a:gd name="adj" fmla="val 109375"/>
                </a:avLst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" name="AutoShape 55"/>
              <p:cNvSpPr>
                <a:spLocks noChangeArrowheads="1"/>
              </p:cNvSpPr>
              <p:nvPr/>
            </p:nvSpPr>
            <p:spPr bwMode="gray">
              <a:xfrm>
                <a:off x="1101" y="1344"/>
                <a:ext cx="288" cy="192"/>
              </a:xfrm>
              <a:prstGeom prst="downArrow">
                <a:avLst>
                  <a:gd name="adj1" fmla="val 38889"/>
                  <a:gd name="adj2" fmla="val 50519"/>
                </a:avLst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9" name="AutoShape 56"/>
            <p:cNvSpPr>
              <a:spLocks noChangeArrowheads="1"/>
            </p:cNvSpPr>
            <p:nvPr/>
          </p:nvSpPr>
          <p:spPr bwMode="gray">
            <a:xfrm>
              <a:off x="576" y="2160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9FDCF"/>
                </a:gs>
                <a:gs pos="50000">
                  <a:srgbClr val="E9FDCF">
                    <a:gamma/>
                    <a:tint val="33333"/>
                    <a:invGamma/>
                  </a:srgbClr>
                </a:gs>
                <a:gs pos="100000">
                  <a:srgbClr val="E9FDCF"/>
                </a:gs>
              </a:gsLst>
              <a:lin ang="2700000" scaled="1"/>
            </a:gradFill>
            <a:ln w="38100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>
                  <a:solidFill>
                    <a:srgbClr val="006666"/>
                  </a:solidFill>
                  <a:latin typeface="Times New Roman" pitchFamily="18" charset="0"/>
                  <a:cs typeface="Times New Roman" pitchFamily="18" charset="0"/>
                </a:rPr>
                <a:t>«Изобразительное </a:t>
              </a:r>
            </a:p>
            <a:p>
              <a:pPr algn="ctr"/>
              <a:r>
                <a:rPr lang="ru-RU" b="1" i="1" dirty="0" smtClean="0">
                  <a:solidFill>
                    <a:srgbClr val="006666"/>
                  </a:solidFill>
                  <a:latin typeface="Times New Roman" pitchFamily="18" charset="0"/>
                  <a:cs typeface="Times New Roman" pitchFamily="18" charset="0"/>
                </a:rPr>
                <a:t>искусство»</a:t>
              </a:r>
              <a:endParaRPr lang="en-US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0" name="AutoShape 57"/>
            <p:cNvSpPr>
              <a:spLocks noChangeArrowheads="1"/>
            </p:cNvSpPr>
            <p:nvPr/>
          </p:nvSpPr>
          <p:spPr bwMode="gray">
            <a:xfrm>
              <a:off x="576" y="2832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9FDCF"/>
                </a:gs>
                <a:gs pos="50000">
                  <a:srgbClr val="E9FDCF">
                    <a:gamma/>
                    <a:tint val="33333"/>
                    <a:invGamma/>
                  </a:srgbClr>
                </a:gs>
                <a:gs pos="100000">
                  <a:srgbClr val="E9FDCF"/>
                </a:gs>
              </a:gsLst>
              <a:lin ang="2700000" scaled="1"/>
            </a:gradFill>
            <a:ln w="38100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solidFill>
                    <a:srgbClr val="006666"/>
                  </a:solidFill>
                  <a:latin typeface="Times New Roman" pitchFamily="18" charset="0"/>
                  <a:cs typeface="Times New Roman" pitchFamily="18" charset="0"/>
                </a:rPr>
                <a:t>«Музыка души»</a:t>
              </a:r>
              <a:endParaRPr lang="en-US" sz="20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1" name="AutoShape 58"/>
            <p:cNvSpPr>
              <a:spLocks noChangeArrowheads="1"/>
            </p:cNvSpPr>
            <p:nvPr/>
          </p:nvSpPr>
          <p:spPr bwMode="gray">
            <a:xfrm>
              <a:off x="1104" y="20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100000">
                  <a:srgbClr val="0099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2" name="AutoShape 59"/>
            <p:cNvSpPr>
              <a:spLocks noChangeArrowheads="1"/>
            </p:cNvSpPr>
            <p:nvPr/>
          </p:nvSpPr>
          <p:spPr bwMode="gray">
            <a:xfrm>
              <a:off x="1104" y="2706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100000">
                  <a:srgbClr val="0099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" name="Rectangle 60"/>
            <p:cNvSpPr>
              <a:spLocks noChangeArrowheads="1"/>
            </p:cNvSpPr>
            <p:nvPr/>
          </p:nvSpPr>
          <p:spPr bwMode="gray">
            <a:xfrm>
              <a:off x="1195" y="3390"/>
              <a:ext cx="109" cy="318"/>
            </a:xfrm>
            <a:prstGeom prst="rect">
              <a:avLst/>
            </a:prstGeom>
            <a:gradFill rotWithShape="1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6" name="Group 36"/>
          <p:cNvGrpSpPr>
            <a:grpSpLocks/>
          </p:cNvGrpSpPr>
          <p:nvPr/>
        </p:nvGrpSpPr>
        <p:grpSpPr bwMode="auto">
          <a:xfrm flipH="1">
            <a:off x="6849969" y="1772068"/>
            <a:ext cx="2133600" cy="4654128"/>
            <a:chOff x="576" y="1056"/>
            <a:chExt cx="1344" cy="2652"/>
          </a:xfrm>
        </p:grpSpPr>
        <p:sp>
          <p:nvSpPr>
            <p:cNvPr id="137" name="Rectangle 2"/>
            <p:cNvSpPr>
              <a:spLocks noChangeArrowheads="1"/>
            </p:cNvSpPr>
            <p:nvPr/>
          </p:nvSpPr>
          <p:spPr bwMode="gray">
            <a:xfrm>
              <a:off x="1522" y="1074"/>
              <a:ext cx="96" cy="2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" name="AutoShape 5"/>
            <p:cNvSpPr>
              <a:spLocks noChangeArrowheads="1"/>
            </p:cNvSpPr>
            <p:nvPr/>
          </p:nvSpPr>
          <p:spPr bwMode="gray">
            <a:xfrm>
              <a:off x="1186" y="3415"/>
              <a:ext cx="432" cy="288"/>
            </a:xfrm>
            <a:prstGeom prst="parallelogram">
              <a:avLst>
                <a:gd name="adj" fmla="val 114236"/>
              </a:avLst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9" name="AutoShape 7"/>
            <p:cNvSpPr>
              <a:spLocks noChangeArrowheads="1"/>
            </p:cNvSpPr>
            <p:nvPr/>
          </p:nvSpPr>
          <p:spPr bwMode="gray">
            <a:xfrm>
              <a:off x="576" y="1488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CCECFF">
                    <a:gamma/>
                    <a:tint val="42353"/>
                    <a:invGamma/>
                  </a:srgbClr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>
                  <a:latin typeface="Times New Roman" pitchFamily="18" charset="0"/>
                  <a:cs typeface="Times New Roman" pitchFamily="18" charset="0"/>
                </a:rPr>
                <a:t>«Декоративно-</a:t>
              </a:r>
            </a:p>
            <a:p>
              <a:pPr algn="ctr"/>
              <a:r>
                <a:rPr lang="ru-RU" b="1" i="1" dirty="0" smtClean="0">
                  <a:latin typeface="Times New Roman" pitchFamily="18" charset="0"/>
                  <a:cs typeface="Times New Roman" pitchFamily="18" charset="0"/>
                </a:rPr>
                <a:t>прикладное </a:t>
              </a:r>
            </a:p>
            <a:p>
              <a:pPr algn="ctr"/>
              <a:r>
                <a:rPr lang="ru-RU" b="1" i="1" dirty="0" smtClean="0">
                  <a:latin typeface="Times New Roman" pitchFamily="18" charset="0"/>
                  <a:cs typeface="Times New Roman" pitchFamily="18" charset="0"/>
                </a:rPr>
                <a:t>творчество»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0" name="Group 8"/>
            <p:cNvGrpSpPr>
              <a:grpSpLocks/>
            </p:cNvGrpSpPr>
            <p:nvPr/>
          </p:nvGrpSpPr>
          <p:grpSpPr bwMode="auto">
            <a:xfrm>
              <a:off x="1101" y="1056"/>
              <a:ext cx="517" cy="480"/>
              <a:chOff x="1101" y="1056"/>
              <a:chExt cx="517" cy="480"/>
            </a:xfrm>
          </p:grpSpPr>
          <p:sp>
            <p:nvSpPr>
              <p:cNvPr id="146" name="AutoShape 9"/>
              <p:cNvSpPr>
                <a:spLocks noChangeArrowheads="1"/>
              </p:cNvSpPr>
              <p:nvPr/>
            </p:nvSpPr>
            <p:spPr bwMode="gray">
              <a:xfrm>
                <a:off x="1186" y="1056"/>
                <a:ext cx="432" cy="288"/>
              </a:xfrm>
              <a:prstGeom prst="parallelogram">
                <a:avLst>
                  <a:gd name="adj" fmla="val 109375"/>
                </a:avLst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7" name="AutoShape 10"/>
              <p:cNvSpPr>
                <a:spLocks noChangeArrowheads="1"/>
              </p:cNvSpPr>
              <p:nvPr/>
            </p:nvSpPr>
            <p:spPr bwMode="gray">
              <a:xfrm>
                <a:off x="1101" y="1344"/>
                <a:ext cx="288" cy="192"/>
              </a:xfrm>
              <a:prstGeom prst="downArrow">
                <a:avLst>
                  <a:gd name="adj1" fmla="val 38889"/>
                  <a:gd name="adj2" fmla="val 50519"/>
                </a:avLst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41" name="AutoShape 11"/>
            <p:cNvSpPr>
              <a:spLocks noChangeArrowheads="1"/>
            </p:cNvSpPr>
            <p:nvPr/>
          </p:nvSpPr>
          <p:spPr bwMode="gray">
            <a:xfrm>
              <a:off x="576" y="2160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CCECFF">
                    <a:gamma/>
                    <a:tint val="42353"/>
                    <a:invGamma/>
                  </a:srgbClr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«Магия театра»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AutoShape 12"/>
            <p:cNvSpPr>
              <a:spLocks noChangeArrowheads="1"/>
            </p:cNvSpPr>
            <p:nvPr/>
          </p:nvSpPr>
          <p:spPr bwMode="gray">
            <a:xfrm>
              <a:off x="576" y="2832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CCECFF">
                    <a:gamma/>
                    <a:tint val="42353"/>
                    <a:invGamma/>
                  </a:srgbClr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«На крыльях </a:t>
              </a:r>
            </a:p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танца»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" name="AutoShape 13"/>
            <p:cNvSpPr>
              <a:spLocks noChangeArrowheads="1"/>
            </p:cNvSpPr>
            <p:nvPr/>
          </p:nvSpPr>
          <p:spPr bwMode="gray">
            <a:xfrm>
              <a:off x="1104" y="20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100000">
                  <a:srgbClr val="00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" name="AutoShape 14"/>
            <p:cNvSpPr>
              <a:spLocks noChangeArrowheads="1"/>
            </p:cNvSpPr>
            <p:nvPr/>
          </p:nvSpPr>
          <p:spPr bwMode="gray">
            <a:xfrm>
              <a:off x="1104" y="2706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100000">
                  <a:srgbClr val="00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5" name="Rectangle 15"/>
            <p:cNvSpPr>
              <a:spLocks noChangeArrowheads="1"/>
            </p:cNvSpPr>
            <p:nvPr/>
          </p:nvSpPr>
          <p:spPr bwMode="gray">
            <a:xfrm>
              <a:off x="1195" y="3390"/>
              <a:ext cx="109" cy="318"/>
            </a:xfrm>
            <a:prstGeom prst="rect">
              <a:avLst/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9" name="Развернутая стрелка 148"/>
          <p:cNvSpPr/>
          <p:nvPr/>
        </p:nvSpPr>
        <p:spPr>
          <a:xfrm rot="10800000" flipH="1">
            <a:off x="5626671" y="5917573"/>
            <a:ext cx="1886173" cy="730457"/>
          </a:xfrm>
          <a:prstGeom prst="uturnArrow">
            <a:avLst>
              <a:gd name="adj1" fmla="val 25000"/>
              <a:gd name="adj2" fmla="val 21265"/>
              <a:gd name="adj3" fmla="val 34338"/>
              <a:gd name="adj4" fmla="val 72409"/>
              <a:gd name="adj5" fmla="val 7500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0" name="Group 36"/>
          <p:cNvGrpSpPr>
            <a:grpSpLocks/>
          </p:cNvGrpSpPr>
          <p:nvPr/>
        </p:nvGrpSpPr>
        <p:grpSpPr bwMode="auto">
          <a:xfrm flipH="1">
            <a:off x="179512" y="1773019"/>
            <a:ext cx="2133600" cy="4662920"/>
            <a:chOff x="576" y="1056"/>
            <a:chExt cx="1344" cy="2652"/>
          </a:xfrm>
        </p:grpSpPr>
        <p:sp>
          <p:nvSpPr>
            <p:cNvPr id="101" name="Rectangle 2"/>
            <p:cNvSpPr>
              <a:spLocks noChangeArrowheads="1"/>
            </p:cNvSpPr>
            <p:nvPr/>
          </p:nvSpPr>
          <p:spPr bwMode="gray">
            <a:xfrm>
              <a:off x="1522" y="1074"/>
              <a:ext cx="96" cy="2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" name="AutoShape 5"/>
            <p:cNvSpPr>
              <a:spLocks noChangeArrowheads="1"/>
            </p:cNvSpPr>
            <p:nvPr/>
          </p:nvSpPr>
          <p:spPr bwMode="gray">
            <a:xfrm>
              <a:off x="1186" y="3415"/>
              <a:ext cx="432" cy="288"/>
            </a:xfrm>
            <a:prstGeom prst="parallelogram">
              <a:avLst>
                <a:gd name="adj" fmla="val 114236"/>
              </a:avLst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" name="AutoShape 7"/>
            <p:cNvSpPr>
              <a:spLocks noChangeArrowheads="1"/>
            </p:cNvSpPr>
            <p:nvPr/>
          </p:nvSpPr>
          <p:spPr bwMode="gray">
            <a:xfrm>
              <a:off x="576" y="1488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CCECFF">
                    <a:gamma/>
                    <a:tint val="42353"/>
                    <a:invGamma/>
                  </a:srgbClr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«Клуб краеведов»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4" name="Group 8"/>
            <p:cNvGrpSpPr>
              <a:grpSpLocks/>
            </p:cNvGrpSpPr>
            <p:nvPr/>
          </p:nvGrpSpPr>
          <p:grpSpPr bwMode="auto">
            <a:xfrm>
              <a:off x="1101" y="1056"/>
              <a:ext cx="517" cy="480"/>
              <a:chOff x="1101" y="1056"/>
              <a:chExt cx="517" cy="480"/>
            </a:xfrm>
          </p:grpSpPr>
          <p:sp>
            <p:nvSpPr>
              <p:cNvPr id="110" name="AutoShape 9"/>
              <p:cNvSpPr>
                <a:spLocks noChangeArrowheads="1"/>
              </p:cNvSpPr>
              <p:nvPr/>
            </p:nvSpPr>
            <p:spPr bwMode="gray">
              <a:xfrm>
                <a:off x="1186" y="1056"/>
                <a:ext cx="432" cy="288"/>
              </a:xfrm>
              <a:prstGeom prst="parallelogram">
                <a:avLst>
                  <a:gd name="adj" fmla="val 109375"/>
                </a:avLst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" name="AutoShape 10"/>
              <p:cNvSpPr>
                <a:spLocks noChangeArrowheads="1"/>
              </p:cNvSpPr>
              <p:nvPr/>
            </p:nvSpPr>
            <p:spPr bwMode="gray">
              <a:xfrm>
                <a:off x="1101" y="1344"/>
                <a:ext cx="288" cy="192"/>
              </a:xfrm>
              <a:prstGeom prst="downArrow">
                <a:avLst>
                  <a:gd name="adj1" fmla="val 38889"/>
                  <a:gd name="adj2" fmla="val 50519"/>
                </a:avLst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5" name="AutoShape 11"/>
            <p:cNvSpPr>
              <a:spLocks noChangeArrowheads="1"/>
            </p:cNvSpPr>
            <p:nvPr/>
          </p:nvSpPr>
          <p:spPr bwMode="gray">
            <a:xfrm>
              <a:off x="576" y="2160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CCECFF">
                    <a:gamma/>
                    <a:tint val="42353"/>
                    <a:invGamma/>
                  </a:srgbClr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«Союз экологов»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AutoShape 12"/>
            <p:cNvSpPr>
              <a:spLocks noChangeArrowheads="1"/>
            </p:cNvSpPr>
            <p:nvPr/>
          </p:nvSpPr>
          <p:spPr bwMode="gray">
            <a:xfrm>
              <a:off x="576" y="2832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CCECFF">
                    <a:gamma/>
                    <a:tint val="42353"/>
                    <a:invGamma/>
                  </a:srgbClr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«Фотография»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AutoShape 13"/>
            <p:cNvSpPr>
              <a:spLocks noChangeArrowheads="1"/>
            </p:cNvSpPr>
            <p:nvPr/>
          </p:nvSpPr>
          <p:spPr bwMode="gray">
            <a:xfrm>
              <a:off x="1104" y="20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100000">
                  <a:srgbClr val="00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" name="AutoShape 14"/>
            <p:cNvSpPr>
              <a:spLocks noChangeArrowheads="1"/>
            </p:cNvSpPr>
            <p:nvPr/>
          </p:nvSpPr>
          <p:spPr bwMode="gray">
            <a:xfrm>
              <a:off x="1104" y="2706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100000">
                  <a:srgbClr val="00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" name="Rectangle 15"/>
            <p:cNvSpPr>
              <a:spLocks noChangeArrowheads="1"/>
            </p:cNvSpPr>
            <p:nvPr/>
          </p:nvSpPr>
          <p:spPr bwMode="gray">
            <a:xfrm>
              <a:off x="1195" y="3390"/>
              <a:ext cx="109" cy="318"/>
            </a:xfrm>
            <a:prstGeom prst="rect">
              <a:avLst/>
            </a:prstGeom>
            <a:gradFill rotWithShape="1">
              <a:gsLst>
                <a:gs pos="0">
                  <a:srgbClr val="0099FF">
                    <a:gamma/>
                    <a:shade val="46275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" name="Group 37"/>
          <p:cNvGrpSpPr>
            <a:grpSpLocks/>
          </p:cNvGrpSpPr>
          <p:nvPr/>
        </p:nvGrpSpPr>
        <p:grpSpPr bwMode="auto">
          <a:xfrm flipH="1">
            <a:off x="2411760" y="1772068"/>
            <a:ext cx="2133600" cy="4672136"/>
            <a:chOff x="576" y="1056"/>
            <a:chExt cx="1344" cy="2652"/>
          </a:xfrm>
        </p:grpSpPr>
        <p:sp>
          <p:nvSpPr>
            <p:cNvPr id="113" name="Rectangle 38"/>
            <p:cNvSpPr>
              <a:spLocks noChangeArrowheads="1"/>
            </p:cNvSpPr>
            <p:nvPr/>
          </p:nvSpPr>
          <p:spPr bwMode="gray">
            <a:xfrm>
              <a:off x="1522" y="1074"/>
              <a:ext cx="96" cy="2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4" name="AutoShape 39"/>
            <p:cNvSpPr>
              <a:spLocks noChangeArrowheads="1"/>
            </p:cNvSpPr>
            <p:nvPr/>
          </p:nvSpPr>
          <p:spPr bwMode="gray">
            <a:xfrm>
              <a:off x="1186" y="3415"/>
              <a:ext cx="432" cy="288"/>
            </a:xfrm>
            <a:prstGeom prst="parallelogram">
              <a:avLst>
                <a:gd name="adj" fmla="val 114236"/>
              </a:avLst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" name="AutoShape 40"/>
            <p:cNvSpPr>
              <a:spLocks noChangeArrowheads="1"/>
            </p:cNvSpPr>
            <p:nvPr/>
          </p:nvSpPr>
          <p:spPr bwMode="gray">
            <a:xfrm>
              <a:off x="576" y="1488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FF"/>
                </a:gs>
                <a:gs pos="50000">
                  <a:srgbClr val="CCFFFF">
                    <a:gamma/>
                    <a:tint val="36471"/>
                    <a:invGamma/>
                  </a:srgbClr>
                </a:gs>
                <a:gs pos="100000">
                  <a:srgbClr val="CCFFFF"/>
                </a:gs>
              </a:gsLst>
              <a:lin ang="2700000" scaled="1"/>
            </a:gradFill>
            <a:ln w="38100">
              <a:solidFill>
                <a:srgbClr val="00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«Компьютерный </a:t>
              </a:r>
            </a:p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мир»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6" name="Group 41"/>
            <p:cNvGrpSpPr>
              <a:grpSpLocks/>
            </p:cNvGrpSpPr>
            <p:nvPr/>
          </p:nvGrpSpPr>
          <p:grpSpPr bwMode="auto">
            <a:xfrm>
              <a:off x="1101" y="1056"/>
              <a:ext cx="517" cy="480"/>
              <a:chOff x="1101" y="1056"/>
              <a:chExt cx="517" cy="480"/>
            </a:xfrm>
          </p:grpSpPr>
          <p:sp>
            <p:nvSpPr>
              <p:cNvPr id="122" name="AutoShape 42"/>
              <p:cNvSpPr>
                <a:spLocks noChangeArrowheads="1"/>
              </p:cNvSpPr>
              <p:nvPr/>
            </p:nvSpPr>
            <p:spPr bwMode="gray">
              <a:xfrm>
                <a:off x="1186" y="1056"/>
                <a:ext cx="432" cy="288"/>
              </a:xfrm>
              <a:prstGeom prst="parallelogram">
                <a:avLst>
                  <a:gd name="adj" fmla="val 109375"/>
                </a:avLst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" name="AutoShape 43"/>
              <p:cNvSpPr>
                <a:spLocks noChangeArrowheads="1"/>
              </p:cNvSpPr>
              <p:nvPr/>
            </p:nvSpPr>
            <p:spPr bwMode="gray">
              <a:xfrm>
                <a:off x="1101" y="1344"/>
                <a:ext cx="288" cy="192"/>
              </a:xfrm>
              <a:prstGeom prst="downArrow">
                <a:avLst>
                  <a:gd name="adj1" fmla="val 38889"/>
                  <a:gd name="adj2" fmla="val 50519"/>
                </a:avLst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7" name="AutoShape 44"/>
            <p:cNvSpPr>
              <a:spLocks noChangeArrowheads="1"/>
            </p:cNvSpPr>
            <p:nvPr/>
          </p:nvSpPr>
          <p:spPr bwMode="gray">
            <a:xfrm>
              <a:off x="576" y="2160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FF"/>
                </a:gs>
                <a:gs pos="50000">
                  <a:srgbClr val="CCFFFF">
                    <a:gamma/>
                    <a:tint val="36471"/>
                    <a:invGamma/>
                  </a:srgbClr>
                </a:gs>
                <a:gs pos="100000">
                  <a:srgbClr val="CCFFFF"/>
                </a:gs>
              </a:gsLst>
              <a:lin ang="2700000" scaled="1"/>
            </a:gradFill>
            <a:ln w="38100">
              <a:solidFill>
                <a:srgbClr val="00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«Юный </a:t>
              </a:r>
            </a:p>
            <a:p>
              <a:pPr algn="ctr"/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изобретатель</a:t>
              </a:r>
              <a:r>
                <a:rPr lang="ru-RU" sz="2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»</a:t>
              </a:r>
              <a:endPara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AutoShape 45"/>
            <p:cNvSpPr>
              <a:spLocks noChangeArrowheads="1"/>
            </p:cNvSpPr>
            <p:nvPr/>
          </p:nvSpPr>
          <p:spPr bwMode="gray">
            <a:xfrm>
              <a:off x="576" y="2832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FF"/>
                </a:gs>
                <a:gs pos="50000">
                  <a:srgbClr val="CCFFFF">
                    <a:gamma/>
                    <a:tint val="36471"/>
                    <a:invGamma/>
                  </a:srgbClr>
                </a:gs>
                <a:gs pos="100000">
                  <a:srgbClr val="CCFFFF"/>
                </a:gs>
              </a:gsLst>
              <a:lin ang="2700000" scaled="1"/>
            </a:gradFill>
            <a:ln w="38100">
              <a:solidFill>
                <a:srgbClr val="00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>
                  <a:latin typeface="Times New Roman" pitchFamily="18" charset="0"/>
                  <a:cs typeface="Times New Roman" pitchFamily="18" charset="0"/>
                </a:rPr>
                <a:t>«Надежды спорта»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AutoShape 46"/>
            <p:cNvSpPr>
              <a:spLocks noChangeArrowheads="1"/>
            </p:cNvSpPr>
            <p:nvPr/>
          </p:nvSpPr>
          <p:spPr bwMode="gray">
            <a:xfrm>
              <a:off x="1104" y="20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CC">
                    <a:gamma/>
                    <a:shade val="46275"/>
                    <a:invGamma/>
                  </a:srgbClr>
                </a:gs>
                <a:gs pos="100000">
                  <a:srgbClr val="0099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0" name="AutoShape 47"/>
            <p:cNvSpPr>
              <a:spLocks noChangeArrowheads="1"/>
            </p:cNvSpPr>
            <p:nvPr/>
          </p:nvSpPr>
          <p:spPr bwMode="gray">
            <a:xfrm>
              <a:off x="1104" y="2706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99CC">
                    <a:gamma/>
                    <a:shade val="46275"/>
                    <a:invGamma/>
                  </a:srgbClr>
                </a:gs>
                <a:gs pos="100000">
                  <a:srgbClr val="0099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1" name="Rectangle 48"/>
            <p:cNvSpPr>
              <a:spLocks noChangeArrowheads="1"/>
            </p:cNvSpPr>
            <p:nvPr/>
          </p:nvSpPr>
          <p:spPr bwMode="gray">
            <a:xfrm>
              <a:off x="1195" y="3390"/>
              <a:ext cx="109" cy="318"/>
            </a:xfrm>
            <a:prstGeom prst="rect">
              <a:avLst/>
            </a:prstGeom>
            <a:gradFill rotWithShape="1">
              <a:gsLst>
                <a:gs pos="0">
                  <a:srgbClr val="0099CC">
                    <a:gamma/>
                    <a:shade val="46275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5" name="Заголовок 1"/>
          <p:cNvSpPr>
            <a:spLocks noGrp="1"/>
          </p:cNvSpPr>
          <p:nvPr>
            <p:ph type="title"/>
          </p:nvPr>
        </p:nvSpPr>
        <p:spPr>
          <a:xfrm>
            <a:off x="98140" y="594288"/>
            <a:ext cx="710215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СЛЕТ </a:t>
            </a:r>
            <a:b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«СПОСОБНАЯ И ТАЛАНТЛИВАЯ МОЛОДЕЖЬ </a:t>
            </a:r>
            <a:b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НАШЕ БУДУЩЕЕ»</a:t>
            </a:r>
            <a:endParaRPr lang="ru-RU" sz="24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Развернутая стрелка 57"/>
          <p:cNvSpPr/>
          <p:nvPr/>
        </p:nvSpPr>
        <p:spPr>
          <a:xfrm rot="10800000" flipH="1">
            <a:off x="1157412" y="5876810"/>
            <a:ext cx="1886173" cy="771221"/>
          </a:xfrm>
          <a:prstGeom prst="uturnArrow">
            <a:avLst>
              <a:gd name="adj1" fmla="val 25000"/>
              <a:gd name="adj2" fmla="val 21265"/>
              <a:gd name="adj3" fmla="val 34338"/>
              <a:gd name="adj4" fmla="val 72409"/>
              <a:gd name="adj5" fmla="val 75000"/>
            </a:avLst>
          </a:prstGeom>
          <a:solidFill>
            <a:srgbClr val="0099FF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Развернутая стрелка 58"/>
          <p:cNvSpPr/>
          <p:nvPr/>
        </p:nvSpPr>
        <p:spPr>
          <a:xfrm rot="10800000" flipH="1">
            <a:off x="3385116" y="5880327"/>
            <a:ext cx="1886173" cy="771221"/>
          </a:xfrm>
          <a:prstGeom prst="uturnArrow">
            <a:avLst>
              <a:gd name="adj1" fmla="val 25000"/>
              <a:gd name="adj2" fmla="val 21265"/>
              <a:gd name="adj3" fmla="val 34338"/>
              <a:gd name="adj4" fmla="val 72409"/>
              <a:gd name="adj5" fmla="val 7500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 l="36246" t="12422" r="34976" b="11781"/>
          <a:stretch>
            <a:fillRect/>
          </a:stretch>
        </p:blipFill>
        <p:spPr bwMode="auto">
          <a:xfrm>
            <a:off x="231564" y="1446501"/>
            <a:ext cx="3265877" cy="522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 l="36718" t="14563" r="35057" b="9641"/>
          <a:stretch>
            <a:fillRect/>
          </a:stretch>
        </p:blipFill>
        <p:spPr bwMode="auto">
          <a:xfrm>
            <a:off x="7233061" y="4137866"/>
            <a:ext cx="1667528" cy="251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 l="36164" t="13579" r="35057" b="10625"/>
          <a:stretch>
            <a:fillRect/>
          </a:stretch>
        </p:blipFill>
        <p:spPr bwMode="auto">
          <a:xfrm>
            <a:off x="3637215" y="1446501"/>
            <a:ext cx="170200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/>
          <a:srcRect l="36164" t="12594" r="35057" b="11610"/>
          <a:stretch>
            <a:fillRect/>
          </a:stretch>
        </p:blipFill>
        <p:spPr bwMode="auto">
          <a:xfrm>
            <a:off x="5431706" y="4140500"/>
            <a:ext cx="170200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 cstate="print"/>
          <a:srcRect l="36638" t="12750" r="34689" b="12167"/>
          <a:stretch>
            <a:fillRect/>
          </a:stretch>
        </p:blipFill>
        <p:spPr bwMode="auto">
          <a:xfrm>
            <a:off x="7244405" y="1493368"/>
            <a:ext cx="1656184" cy="247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8" cstate="print"/>
          <a:srcRect l="35689" t="10838" r="34715" b="13298"/>
          <a:stretch>
            <a:fillRect/>
          </a:stretch>
        </p:blipFill>
        <p:spPr bwMode="auto">
          <a:xfrm>
            <a:off x="3637215" y="4140500"/>
            <a:ext cx="1728192" cy="251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 cstate="print"/>
          <a:srcRect l="36215" t="11561" r="34999" b="12464"/>
          <a:stretch>
            <a:fillRect/>
          </a:stretch>
        </p:blipFill>
        <p:spPr bwMode="auto">
          <a:xfrm>
            <a:off x="5429477" y="1460437"/>
            <a:ext cx="1679665" cy="249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540568" y="188640"/>
            <a:ext cx="10062355" cy="114300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БАЗА ДАННЫХ СПОРТИВНО-ОДАРЕННЫХ ДЕТЕЙ ОМСКОЙ ОБЛАСТИ</a:t>
            </a:r>
            <a:endParaRPr lang="ru-RU" sz="26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\Desktop\выступление Аверин Москва одаренные\diplom.jpg"/>
          <p:cNvPicPr>
            <a:picLocks noChangeAspect="1" noChangeArrowheads="1"/>
          </p:cNvPicPr>
          <p:nvPr/>
        </p:nvPicPr>
        <p:blipFill>
          <a:blip r:embed="rId3" cstate="print"/>
          <a:srcRect l="3010" t="4255"/>
          <a:stretch>
            <a:fillRect/>
          </a:stretch>
        </p:blipFill>
        <p:spPr bwMode="auto">
          <a:xfrm>
            <a:off x="203844" y="1488061"/>
            <a:ext cx="360979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Анна\Desktop\выступление Аверин Москва одаренные\sertifik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361642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29493" y="692696"/>
            <a:ext cx="9010328" cy="86409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ИнКО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«Дополнительное образование детей – навигатор будущего»</a:t>
            </a:r>
          </a:p>
          <a:p>
            <a:pPr lvl="0" algn="ctr">
              <a:spcBef>
                <a:spcPct val="0"/>
              </a:spcBef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1306B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509320" y="-171400"/>
            <a:ext cx="10062355" cy="114300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КОНСУЛЬТАЦИОННЫЙ ЦЕНТР</a:t>
            </a:r>
            <a:endParaRPr lang="ru-RU" sz="26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25934181"/>
              </p:ext>
            </p:extLst>
          </p:nvPr>
        </p:nvGraphicFramePr>
        <p:xfrm>
          <a:off x="4007954" y="1574151"/>
          <a:ext cx="5126700" cy="5026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3275856" y="2204864"/>
            <a:ext cx="5544616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 eaLnBrk="1" hangingPunct="1">
              <a:lnSpc>
                <a:spcPct val="11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единого виртуального информационно-методического пространства физкультурно-спортивного направления для 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осуществления организационной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методической, нормативно-правовой, экспертно-консультативной, а также информационно-аналитической деятельности в рамках поддержки учреждений общего и дополнительного образования детей, реализующих дополнительные общеобразовательные программы физкультурно-спортивной направленности.</a:t>
            </a:r>
            <a:endParaRPr lang="ru-RU" altLang="ru-RU" sz="2000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251520" y="260648"/>
            <a:ext cx="8532439" cy="235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1275" indent="498475" algn="ctr" eaLnBrk="1" hangingPunct="1">
              <a:lnSpc>
                <a:spcPct val="115000"/>
              </a:lnSpc>
            </a:pPr>
            <a:r>
              <a:rPr lang="ru-RU" altLang="ru-RU" sz="2400" b="1" dirty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altLang="ru-RU" sz="2400" b="1" i="1" dirty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>: «Информационно-методический портал регионального ресурсного центра физкультурно-спортивного направления как средство взаимодействием учреждений общего и дополнительного образования детей»</a:t>
            </a:r>
            <a:endParaRPr lang="ru-RU" altLang="ru-RU" sz="2400" i="1" dirty="0"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  <a:p>
            <a:pPr marL="41275" indent="498475" eaLnBrk="1" hangingPunct="1">
              <a:lnSpc>
                <a:spcPct val="115000"/>
              </a:lnSpc>
            </a:pPr>
            <a:r>
              <a:rPr lang="ru-RU" altLang="ru-RU" sz="3200" dirty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5122" name="Picture 2" descr="C:\Users\Анна\Desktop\выступление Аверин Москва одаренные\45596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74576"/>
            <a:ext cx="3826401" cy="436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471569"/>
              </p:ext>
            </p:extLst>
          </p:nvPr>
        </p:nvGraphicFramePr>
        <p:xfrm>
          <a:off x="179512" y="988291"/>
          <a:ext cx="6509550" cy="5869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/>
          <a:srcRect l="6302" t="1" r="2134" b="5199"/>
          <a:stretch/>
        </p:blipFill>
        <p:spPr>
          <a:xfrm>
            <a:off x="6993657" y="2132856"/>
            <a:ext cx="1107484" cy="886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"/>
          <a:stretch/>
        </p:blipFill>
        <p:spPr>
          <a:xfrm>
            <a:off x="7437093" y="919213"/>
            <a:ext cx="1200056" cy="905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7075" r="4615" b="6253"/>
          <a:stretch/>
        </p:blipFill>
        <p:spPr>
          <a:xfrm>
            <a:off x="6945295" y="4509120"/>
            <a:ext cx="1204208" cy="848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EB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r="4639"/>
          <a:stretch/>
        </p:blipFill>
        <p:spPr>
          <a:xfrm>
            <a:off x="7611974" y="3284984"/>
            <a:ext cx="1187914" cy="83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b="4970"/>
          <a:stretch/>
        </p:blipFill>
        <p:spPr>
          <a:xfrm>
            <a:off x="7653548" y="5733256"/>
            <a:ext cx="1205698" cy="866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068139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ТЕМАТИЧЕСКИЕ БЛОКИ ПОРТАЛА РРЦ</a:t>
            </a:r>
            <a:endParaRPr lang="ru-RU" sz="28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845385"/>
            <a:ext cx="84604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944" t="19313" r="24461" b="21625"/>
          <a:stretch>
            <a:fillRect/>
          </a:stretch>
        </p:blipFill>
        <p:spPr bwMode="auto">
          <a:xfrm>
            <a:off x="467544" y="368660"/>
            <a:ext cx="567663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 3 4"/>
          <p:cNvSpPr/>
          <p:nvPr/>
        </p:nvSpPr>
        <p:spPr>
          <a:xfrm>
            <a:off x="2051720" y="4653136"/>
            <a:ext cx="6768752" cy="1872208"/>
          </a:xfrm>
          <a:prstGeom prst="borderCallout3">
            <a:avLst>
              <a:gd name="adj1" fmla="val -360"/>
              <a:gd name="adj2" fmla="val 90029"/>
              <a:gd name="adj3" fmla="val -27283"/>
              <a:gd name="adj4" fmla="val 89688"/>
              <a:gd name="adj5" fmla="val -66696"/>
              <a:gd name="adj6" fmla="val 58647"/>
              <a:gd name="adj7" fmla="val -79160"/>
              <a:gd name="adj8" fmla="val 47686"/>
            </a:avLst>
          </a:prstGeom>
          <a:solidFill>
            <a:srgbClr val="ADF9F2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Идея Концептуальной модели –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обеспечение массового охвата школьников в развитии их способностей и талантов, широкое вовлечение педагогов, представителей науки и работодателей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в 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 развития и поддержки обучающихся</a:t>
            </a:r>
            <a:r>
              <a:rPr lang="en-US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образовательных организаций Омской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области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273543" y="1427982"/>
            <a:ext cx="4167790" cy="597827"/>
            <a:chOff x="1248" y="1057"/>
            <a:chExt cx="2883" cy="445"/>
          </a:xfrm>
        </p:grpSpPr>
        <p:sp>
          <p:nvSpPr>
            <p:cNvPr id="5" name="Line 29"/>
            <p:cNvSpPr>
              <a:spLocks noChangeShapeType="1"/>
            </p:cNvSpPr>
            <p:nvPr/>
          </p:nvSpPr>
          <p:spPr bwMode="auto">
            <a:xfrm flipV="1">
              <a:off x="1440" y="1486"/>
              <a:ext cx="2691" cy="16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 rot="3419336">
              <a:off x="1261" y="113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54D060"/>
                </a:gs>
                <a:gs pos="100000">
                  <a:srgbClr val="54D06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54D06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1547" y="1057"/>
              <a:ext cx="2407" cy="4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Министерство образования Омской области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gray">
            <a:xfrm>
              <a:off x="1296" y="116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251520" y="2283495"/>
            <a:ext cx="4176464" cy="470203"/>
            <a:chOff x="1248" y="1632"/>
            <a:chExt cx="3216" cy="350"/>
          </a:xfrm>
        </p:grpSpPr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440" y="198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Rectangle 34"/>
            <p:cNvSpPr>
              <a:spLocks noChangeArrowheads="1"/>
            </p:cNvSpPr>
            <p:nvPr/>
          </p:nvSpPr>
          <p:spPr bwMode="gray">
            <a:xfrm rot="3419336">
              <a:off x="1261" y="161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8E97EE"/>
                </a:gs>
                <a:gs pos="100000">
                  <a:srgbClr val="8E97EE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E97EE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3" name="Text Box 37"/>
            <p:cNvSpPr txBox="1">
              <a:spLocks noChangeArrowheads="1"/>
            </p:cNvSpPr>
            <p:nvPr/>
          </p:nvSpPr>
          <p:spPr bwMode="gray">
            <a:xfrm>
              <a:off x="1296" y="164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251521" y="3050594"/>
            <a:ext cx="4248472" cy="470202"/>
            <a:chOff x="1248" y="2194"/>
            <a:chExt cx="3216" cy="350"/>
          </a:xfrm>
        </p:grpSpPr>
        <p:sp>
          <p:nvSpPr>
            <p:cNvPr id="15" name="Line 40"/>
            <p:cNvSpPr>
              <a:spLocks noChangeShapeType="1"/>
            </p:cNvSpPr>
            <p:nvPr/>
          </p:nvSpPr>
          <p:spPr bwMode="auto">
            <a:xfrm>
              <a:off x="1440" y="254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gray">
            <a:xfrm rot="3419336">
              <a:off x="1261" y="2181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4383E1"/>
                </a:gs>
                <a:gs pos="100000">
                  <a:srgbClr val="438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4383E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gray">
            <a:xfrm>
              <a:off x="1296" y="2208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19" name="Group 61"/>
          <p:cNvGrpSpPr>
            <a:grpSpLocks/>
          </p:cNvGrpSpPr>
          <p:nvPr/>
        </p:nvGrpSpPr>
        <p:grpSpPr bwMode="auto">
          <a:xfrm>
            <a:off x="179512" y="3894905"/>
            <a:ext cx="4320483" cy="470203"/>
            <a:chOff x="1248" y="2722"/>
            <a:chExt cx="3216" cy="350"/>
          </a:xfrm>
        </p:grpSpPr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1440" y="307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44"/>
            <p:cNvSpPr>
              <a:spLocks noChangeArrowheads="1"/>
            </p:cNvSpPr>
            <p:nvPr/>
          </p:nvSpPr>
          <p:spPr bwMode="gray">
            <a:xfrm rot="3419336">
              <a:off x="1261" y="270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28A5C"/>
                </a:gs>
                <a:gs pos="100000">
                  <a:srgbClr val="F28A5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28A5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gray">
            <a:xfrm>
              <a:off x="1296" y="273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24" name="Group 62"/>
          <p:cNvGrpSpPr>
            <a:grpSpLocks/>
          </p:cNvGrpSpPr>
          <p:nvPr/>
        </p:nvGrpSpPr>
        <p:grpSpPr bwMode="auto">
          <a:xfrm>
            <a:off x="251520" y="4564914"/>
            <a:ext cx="4320484" cy="470203"/>
            <a:chOff x="1248" y="3284"/>
            <a:chExt cx="3216" cy="350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440" y="363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Rectangle 55"/>
            <p:cNvSpPr>
              <a:spLocks noChangeArrowheads="1"/>
            </p:cNvSpPr>
            <p:nvPr/>
          </p:nvSpPr>
          <p:spPr bwMode="gray">
            <a:xfrm rot="3419336">
              <a:off x="1261" y="3271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EAB764"/>
                </a:gs>
                <a:gs pos="100000">
                  <a:srgbClr val="EAB7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AB764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8" name="Text Box 57"/>
            <p:cNvSpPr txBox="1">
              <a:spLocks noChangeArrowheads="1"/>
            </p:cNvSpPr>
            <p:nvPr/>
          </p:nvSpPr>
          <p:spPr bwMode="gray">
            <a:xfrm>
              <a:off x="1296" y="3298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539552" y="175384"/>
            <a:ext cx="806489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СТРУКТУРНЫЕ  КОМПОНЕНТЫ КОНЦЕПТУАЛЬНОЙ  МОДЕЛИ </a:t>
            </a:r>
            <a:endParaRPr lang="ru-RU" sz="28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58"/>
          <p:cNvGrpSpPr>
            <a:grpSpLocks/>
          </p:cNvGrpSpPr>
          <p:nvPr/>
        </p:nvGrpSpPr>
        <p:grpSpPr bwMode="auto">
          <a:xfrm>
            <a:off x="251520" y="3638313"/>
            <a:ext cx="4167790" cy="2166951"/>
            <a:chOff x="1248" y="-103"/>
            <a:chExt cx="2883" cy="1613"/>
          </a:xfrm>
        </p:grpSpPr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1440" y="1486"/>
              <a:ext cx="2691" cy="16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gray">
            <a:xfrm rot="3419336">
              <a:off x="1261" y="113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54D060"/>
                </a:gs>
                <a:gs pos="100000">
                  <a:srgbClr val="54D06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54D06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1415" y="-103"/>
              <a:ext cx="2690" cy="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БОУ ОО «Многопрофильный образовательный центр развития одаренности № 117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gray">
            <a:xfrm>
              <a:off x="1296" y="1166"/>
              <a:ext cx="235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6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Group 59"/>
          <p:cNvGrpSpPr>
            <a:grpSpLocks/>
          </p:cNvGrpSpPr>
          <p:nvPr/>
        </p:nvGrpSpPr>
        <p:grpSpPr bwMode="auto">
          <a:xfrm>
            <a:off x="251520" y="4470057"/>
            <a:ext cx="4176464" cy="1966782"/>
            <a:chOff x="1248" y="526"/>
            <a:chExt cx="3216" cy="1464"/>
          </a:xfrm>
        </p:grpSpPr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1440" y="198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gray">
            <a:xfrm rot="3419336">
              <a:off x="1261" y="161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8E97EE"/>
                </a:gs>
                <a:gs pos="100000">
                  <a:srgbClr val="8E97EE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E97EE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1619" y="526"/>
              <a:ext cx="2734" cy="4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«Школы под эгидой Российской академии наук»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gray">
            <a:xfrm>
              <a:off x="1296" y="1646"/>
              <a:ext cx="262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7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Group 58"/>
          <p:cNvGrpSpPr>
            <a:grpSpLocks/>
          </p:cNvGrpSpPr>
          <p:nvPr/>
        </p:nvGrpSpPr>
        <p:grpSpPr bwMode="auto">
          <a:xfrm>
            <a:off x="611134" y="1316330"/>
            <a:ext cx="8403522" cy="5145335"/>
            <a:chOff x="-1682" y="1152"/>
            <a:chExt cx="5813" cy="3830"/>
          </a:xfrm>
        </p:grpSpPr>
        <p:sp>
          <p:nvSpPr>
            <p:cNvPr id="41" name="Line 29"/>
            <p:cNvSpPr>
              <a:spLocks noChangeShapeType="1"/>
            </p:cNvSpPr>
            <p:nvPr/>
          </p:nvSpPr>
          <p:spPr bwMode="auto">
            <a:xfrm flipV="1">
              <a:off x="1440" y="1486"/>
              <a:ext cx="2691" cy="16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Rectangle 5"/>
            <p:cNvSpPr>
              <a:spLocks noChangeArrowheads="1"/>
            </p:cNvSpPr>
            <p:nvPr/>
          </p:nvSpPr>
          <p:spPr bwMode="gray">
            <a:xfrm rot="3419336">
              <a:off x="1261" y="113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54D060"/>
                </a:gs>
                <a:gs pos="100000">
                  <a:srgbClr val="54D06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54D06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3" name="Text Box 30"/>
            <p:cNvSpPr txBox="1">
              <a:spLocks noChangeArrowheads="1"/>
            </p:cNvSpPr>
            <p:nvPr/>
          </p:nvSpPr>
          <p:spPr bwMode="auto">
            <a:xfrm>
              <a:off x="-1682" y="4547"/>
              <a:ext cx="2407" cy="4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Общеобразовательные организации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 Box 31"/>
            <p:cNvSpPr txBox="1">
              <a:spLocks noChangeArrowheads="1"/>
            </p:cNvSpPr>
            <p:nvPr/>
          </p:nvSpPr>
          <p:spPr bwMode="gray">
            <a:xfrm>
              <a:off x="1296" y="1166"/>
              <a:ext cx="235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8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Group 59"/>
          <p:cNvGrpSpPr>
            <a:grpSpLocks/>
          </p:cNvGrpSpPr>
          <p:nvPr/>
        </p:nvGrpSpPr>
        <p:grpSpPr bwMode="auto">
          <a:xfrm>
            <a:off x="4846863" y="1849306"/>
            <a:ext cx="4176464" cy="722769"/>
            <a:chOff x="1248" y="1452"/>
            <a:chExt cx="3216" cy="538"/>
          </a:xfrm>
        </p:grpSpPr>
        <p:sp>
          <p:nvSpPr>
            <p:cNvPr id="46" name="Line 35"/>
            <p:cNvSpPr>
              <a:spLocks noChangeShapeType="1"/>
            </p:cNvSpPr>
            <p:nvPr/>
          </p:nvSpPr>
          <p:spPr bwMode="auto">
            <a:xfrm>
              <a:off x="1440" y="198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Rectangle 34"/>
            <p:cNvSpPr>
              <a:spLocks noChangeArrowheads="1"/>
            </p:cNvSpPr>
            <p:nvPr/>
          </p:nvSpPr>
          <p:spPr bwMode="gray">
            <a:xfrm rot="3419336">
              <a:off x="1261" y="161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8E97EE"/>
                </a:gs>
                <a:gs pos="100000">
                  <a:srgbClr val="8E97EE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E97EE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8" name="Text Box 36"/>
            <p:cNvSpPr txBox="1">
              <a:spLocks noChangeArrowheads="1"/>
            </p:cNvSpPr>
            <p:nvPr/>
          </p:nvSpPr>
          <p:spPr bwMode="auto">
            <a:xfrm>
              <a:off x="1623" y="1452"/>
              <a:ext cx="2734" cy="2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 Box 37"/>
            <p:cNvSpPr txBox="1">
              <a:spLocks noChangeArrowheads="1"/>
            </p:cNvSpPr>
            <p:nvPr/>
          </p:nvSpPr>
          <p:spPr bwMode="gray">
            <a:xfrm>
              <a:off x="1296" y="1646"/>
              <a:ext cx="262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9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4846864" y="1880200"/>
            <a:ext cx="4248472" cy="1458968"/>
            <a:chOff x="1248" y="1466"/>
            <a:chExt cx="3216" cy="1086"/>
          </a:xfrm>
        </p:grpSpPr>
        <p:sp>
          <p:nvSpPr>
            <p:cNvPr id="51" name="Line 40"/>
            <p:cNvSpPr>
              <a:spLocks noChangeShapeType="1"/>
            </p:cNvSpPr>
            <p:nvPr/>
          </p:nvSpPr>
          <p:spPr bwMode="auto">
            <a:xfrm>
              <a:off x="1440" y="254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Rectangle 39"/>
            <p:cNvSpPr>
              <a:spLocks noChangeArrowheads="1"/>
            </p:cNvSpPr>
            <p:nvPr/>
          </p:nvSpPr>
          <p:spPr bwMode="gray">
            <a:xfrm rot="3419336">
              <a:off x="1261" y="2181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4383E1"/>
                </a:gs>
                <a:gs pos="100000">
                  <a:srgbClr val="438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4383E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3" name="Text Box 41"/>
            <p:cNvSpPr txBox="1">
              <a:spLocks noChangeArrowheads="1"/>
            </p:cNvSpPr>
            <p:nvPr/>
          </p:nvSpPr>
          <p:spPr bwMode="auto">
            <a:xfrm>
              <a:off x="1683" y="1466"/>
              <a:ext cx="2416" cy="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Институт педагогов-наставников </a:t>
              </a:r>
            </a:p>
            <a:p>
              <a:pPr algn="ctr"/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по работе со способными  </a:t>
              </a:r>
            </a:p>
            <a:p>
              <a:pPr algn="ctr"/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талантливыми школьниками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42"/>
            <p:cNvSpPr txBox="1">
              <a:spLocks noChangeArrowheads="1"/>
            </p:cNvSpPr>
            <p:nvPr/>
          </p:nvSpPr>
          <p:spPr bwMode="gray">
            <a:xfrm>
              <a:off x="1296" y="2208"/>
              <a:ext cx="375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10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5" name="Group 61"/>
          <p:cNvGrpSpPr>
            <a:grpSpLocks/>
          </p:cNvGrpSpPr>
          <p:nvPr/>
        </p:nvGrpSpPr>
        <p:grpSpPr bwMode="auto">
          <a:xfrm>
            <a:off x="4846863" y="3452654"/>
            <a:ext cx="4347352" cy="584394"/>
            <a:chOff x="1248" y="2676"/>
            <a:chExt cx="3236" cy="435"/>
          </a:xfrm>
        </p:grpSpPr>
        <p:sp>
          <p:nvSpPr>
            <p:cNvPr id="56" name="Line 45"/>
            <p:cNvSpPr>
              <a:spLocks noChangeShapeType="1"/>
            </p:cNvSpPr>
            <p:nvPr/>
          </p:nvSpPr>
          <p:spPr bwMode="auto">
            <a:xfrm>
              <a:off x="1440" y="307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Rectangle 44"/>
            <p:cNvSpPr>
              <a:spLocks noChangeArrowheads="1"/>
            </p:cNvSpPr>
            <p:nvPr/>
          </p:nvSpPr>
          <p:spPr bwMode="gray">
            <a:xfrm rot="3419336">
              <a:off x="1261" y="270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28A5C"/>
                </a:gs>
                <a:gs pos="100000">
                  <a:srgbClr val="F28A5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28A5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8" name="Text Box 46"/>
            <p:cNvSpPr txBox="1">
              <a:spLocks noChangeArrowheads="1"/>
            </p:cNvSpPr>
            <p:nvPr/>
          </p:nvSpPr>
          <p:spPr bwMode="auto">
            <a:xfrm>
              <a:off x="1365" y="2676"/>
              <a:ext cx="3119" cy="4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Учреждения дополнительного </a:t>
              </a:r>
            </a:p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образования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 Box 47"/>
            <p:cNvSpPr txBox="1">
              <a:spLocks noChangeArrowheads="1"/>
            </p:cNvSpPr>
            <p:nvPr/>
          </p:nvSpPr>
          <p:spPr bwMode="gray">
            <a:xfrm>
              <a:off x="1296" y="2736"/>
              <a:ext cx="369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11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0" name="Group 62"/>
          <p:cNvGrpSpPr>
            <a:grpSpLocks/>
          </p:cNvGrpSpPr>
          <p:nvPr/>
        </p:nvGrpSpPr>
        <p:grpSpPr bwMode="auto">
          <a:xfrm>
            <a:off x="4846863" y="4100726"/>
            <a:ext cx="4320483" cy="584394"/>
            <a:chOff x="1248" y="3236"/>
            <a:chExt cx="3216" cy="435"/>
          </a:xfrm>
        </p:grpSpPr>
        <p:sp>
          <p:nvSpPr>
            <p:cNvPr id="61" name="Line 54"/>
            <p:cNvSpPr>
              <a:spLocks noChangeShapeType="1"/>
            </p:cNvSpPr>
            <p:nvPr/>
          </p:nvSpPr>
          <p:spPr bwMode="auto">
            <a:xfrm>
              <a:off x="1440" y="363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Rectangle 55"/>
            <p:cNvSpPr>
              <a:spLocks noChangeArrowheads="1"/>
            </p:cNvSpPr>
            <p:nvPr/>
          </p:nvSpPr>
          <p:spPr bwMode="gray">
            <a:xfrm rot="3419336">
              <a:off x="1261" y="3271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EAB764"/>
                </a:gs>
                <a:gs pos="100000">
                  <a:srgbClr val="EAB7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AB764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3" name="Text Box 56"/>
            <p:cNvSpPr txBox="1">
              <a:spLocks noChangeArrowheads="1"/>
            </p:cNvSpPr>
            <p:nvPr/>
          </p:nvSpPr>
          <p:spPr bwMode="auto">
            <a:xfrm>
              <a:off x="1633" y="3236"/>
              <a:ext cx="2661" cy="4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Предприятия реального сектора </a:t>
              </a:r>
            </a:p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экономики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 Box 57"/>
            <p:cNvSpPr txBox="1">
              <a:spLocks noChangeArrowheads="1"/>
            </p:cNvSpPr>
            <p:nvPr/>
          </p:nvSpPr>
          <p:spPr bwMode="gray">
            <a:xfrm>
              <a:off x="1296" y="3298"/>
              <a:ext cx="369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12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5" name="Group 58"/>
          <p:cNvGrpSpPr>
            <a:grpSpLocks/>
          </p:cNvGrpSpPr>
          <p:nvPr/>
        </p:nvGrpSpPr>
        <p:grpSpPr bwMode="auto">
          <a:xfrm>
            <a:off x="4846863" y="4748798"/>
            <a:ext cx="4176464" cy="584392"/>
            <a:chOff x="1248" y="1095"/>
            <a:chExt cx="2889" cy="435"/>
          </a:xfrm>
        </p:grpSpPr>
        <p:sp>
          <p:nvSpPr>
            <p:cNvPr id="66" name="Line 29"/>
            <p:cNvSpPr>
              <a:spLocks noChangeShapeType="1"/>
            </p:cNvSpPr>
            <p:nvPr/>
          </p:nvSpPr>
          <p:spPr bwMode="auto">
            <a:xfrm flipV="1">
              <a:off x="1440" y="1486"/>
              <a:ext cx="2691" cy="16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Rectangle 5"/>
            <p:cNvSpPr>
              <a:spLocks noChangeArrowheads="1"/>
            </p:cNvSpPr>
            <p:nvPr/>
          </p:nvSpPr>
          <p:spPr bwMode="gray">
            <a:xfrm rot="3419336">
              <a:off x="1261" y="113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54D060"/>
                </a:gs>
                <a:gs pos="100000">
                  <a:srgbClr val="54D06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54D06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8" name="Text Box 30"/>
            <p:cNvSpPr txBox="1">
              <a:spLocks noChangeArrowheads="1"/>
            </p:cNvSpPr>
            <p:nvPr/>
          </p:nvSpPr>
          <p:spPr bwMode="auto">
            <a:xfrm>
              <a:off x="1447" y="1095"/>
              <a:ext cx="2690" cy="4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Профессиональные образовательные организации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 Box 31"/>
            <p:cNvSpPr txBox="1">
              <a:spLocks noChangeArrowheads="1"/>
            </p:cNvSpPr>
            <p:nvPr/>
          </p:nvSpPr>
          <p:spPr bwMode="gray">
            <a:xfrm>
              <a:off x="1296" y="1166"/>
              <a:ext cx="343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13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0" name="Group 59"/>
          <p:cNvGrpSpPr>
            <a:grpSpLocks/>
          </p:cNvGrpSpPr>
          <p:nvPr/>
        </p:nvGrpSpPr>
        <p:grpSpPr bwMode="auto">
          <a:xfrm>
            <a:off x="4846863" y="5396870"/>
            <a:ext cx="4176464" cy="584394"/>
            <a:chOff x="1248" y="1573"/>
            <a:chExt cx="3216" cy="435"/>
          </a:xfrm>
        </p:grpSpPr>
        <p:sp>
          <p:nvSpPr>
            <p:cNvPr id="71" name="Line 35"/>
            <p:cNvSpPr>
              <a:spLocks noChangeShapeType="1"/>
            </p:cNvSpPr>
            <p:nvPr/>
          </p:nvSpPr>
          <p:spPr bwMode="auto">
            <a:xfrm>
              <a:off x="1440" y="1982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" name="Rectangle 34"/>
            <p:cNvSpPr>
              <a:spLocks noChangeArrowheads="1"/>
            </p:cNvSpPr>
            <p:nvPr/>
          </p:nvSpPr>
          <p:spPr bwMode="gray">
            <a:xfrm rot="3419336">
              <a:off x="1261" y="1619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8E97EE"/>
                </a:gs>
                <a:gs pos="100000">
                  <a:srgbClr val="8E97EE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E97EE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3" name="Text Box 36"/>
            <p:cNvSpPr txBox="1">
              <a:spLocks noChangeArrowheads="1"/>
            </p:cNvSpPr>
            <p:nvPr/>
          </p:nvSpPr>
          <p:spPr bwMode="auto">
            <a:xfrm>
              <a:off x="1619" y="1573"/>
              <a:ext cx="2734" cy="4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Организации высшего образования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 Box 37"/>
            <p:cNvSpPr txBox="1">
              <a:spLocks noChangeArrowheads="1"/>
            </p:cNvSpPr>
            <p:nvPr/>
          </p:nvSpPr>
          <p:spPr bwMode="gray">
            <a:xfrm>
              <a:off x="1296" y="1646"/>
              <a:ext cx="382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14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33454" y="5085184"/>
            <a:ext cx="3550514" cy="7388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Учебно-методический центр развития у обучающихся способностей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 талантов БОУ ДПО «ИРООО»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 Box 46"/>
          <p:cNvSpPr txBox="1">
            <a:spLocks noChangeArrowheads="1"/>
          </p:cNvSpPr>
          <p:nvPr/>
        </p:nvSpPr>
        <p:spPr bwMode="auto">
          <a:xfrm>
            <a:off x="539552" y="2060848"/>
            <a:ext cx="4190170" cy="7388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Муниципальные органы Омской области,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осуществляющие управление в сфере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образования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 Box 56"/>
          <p:cNvSpPr txBox="1">
            <a:spLocks noChangeArrowheads="1"/>
          </p:cNvSpPr>
          <p:nvPr/>
        </p:nvSpPr>
        <p:spPr bwMode="auto">
          <a:xfrm>
            <a:off x="702104" y="2834126"/>
            <a:ext cx="3797888" cy="7388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Институт муниципальных  школьных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координаторов по развитию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у школьников способностей и талантов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5489498" y="1268760"/>
            <a:ext cx="3359189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Центры непрерывного развития </a:t>
            </a:r>
          </a:p>
          <a:p>
            <a:pPr algn="ctr"/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профессионального мастерства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 Box 41"/>
          <p:cNvSpPr txBox="1">
            <a:spLocks noChangeArrowheads="1"/>
          </p:cNvSpPr>
          <p:nvPr/>
        </p:nvSpPr>
        <p:spPr bwMode="auto">
          <a:xfrm>
            <a:off x="5220072" y="2641982"/>
            <a:ext cx="3959545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350" b="1" dirty="0" smtClean="0">
                <a:latin typeface="Arial" pitchFamily="34" charset="0"/>
                <a:cs typeface="Arial" pitchFamily="34" charset="0"/>
              </a:rPr>
              <a:t>Региональный центр выявления, </a:t>
            </a:r>
          </a:p>
          <a:p>
            <a:pPr algn="ctr"/>
            <a:r>
              <a:rPr lang="ru-RU" sz="1350" b="1" dirty="0" smtClean="0">
                <a:latin typeface="Arial" pitchFamily="34" charset="0"/>
                <a:cs typeface="Arial" pitchFamily="34" charset="0"/>
              </a:rPr>
              <a:t>поддержки и развития способностей </a:t>
            </a:r>
          </a:p>
          <a:p>
            <a:pPr algn="ctr"/>
            <a:r>
              <a:rPr lang="ru-RU" sz="1350" b="1" dirty="0" smtClean="0">
                <a:latin typeface="Arial" pitchFamily="34" charset="0"/>
                <a:cs typeface="Arial" pitchFamily="34" charset="0"/>
              </a:rPr>
              <a:t>и талантов у детей и молодежи «</a:t>
            </a:r>
            <a:r>
              <a:rPr lang="ru-RU" sz="1350" b="1" dirty="0" err="1" smtClean="0">
                <a:latin typeface="Arial" pitchFamily="34" charset="0"/>
                <a:cs typeface="Arial" pitchFamily="34" charset="0"/>
              </a:rPr>
              <a:t>Канопус</a:t>
            </a:r>
            <a:r>
              <a:rPr lang="ru-RU" sz="1350" b="1" dirty="0" smtClean="0">
                <a:latin typeface="Arial" pitchFamily="34" charset="0"/>
                <a:cs typeface="Arial" pitchFamily="34" charset="0"/>
              </a:rPr>
              <a:t>»</a:t>
            </a:r>
            <a:endParaRPr lang="en-US" sz="135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1" name="Group 60"/>
          <p:cNvGrpSpPr>
            <a:grpSpLocks/>
          </p:cNvGrpSpPr>
          <p:nvPr/>
        </p:nvGrpSpPr>
        <p:grpSpPr bwMode="auto">
          <a:xfrm>
            <a:off x="4788024" y="6116950"/>
            <a:ext cx="4248472" cy="480949"/>
            <a:chOff x="1248" y="2194"/>
            <a:chExt cx="3216" cy="358"/>
          </a:xfrm>
        </p:grpSpPr>
        <p:sp>
          <p:nvSpPr>
            <p:cNvPr id="82" name="Line 40"/>
            <p:cNvSpPr>
              <a:spLocks noChangeShapeType="1"/>
            </p:cNvSpPr>
            <p:nvPr/>
          </p:nvSpPr>
          <p:spPr bwMode="auto">
            <a:xfrm>
              <a:off x="1440" y="254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Rectangle 39"/>
            <p:cNvSpPr>
              <a:spLocks noChangeArrowheads="1"/>
            </p:cNvSpPr>
            <p:nvPr/>
          </p:nvSpPr>
          <p:spPr bwMode="gray">
            <a:xfrm rot="3419336">
              <a:off x="1261" y="2181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4383E1"/>
                </a:gs>
                <a:gs pos="100000">
                  <a:srgbClr val="438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4383E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4" name="Text Box 42"/>
            <p:cNvSpPr txBox="1">
              <a:spLocks noChangeArrowheads="1"/>
            </p:cNvSpPr>
            <p:nvPr/>
          </p:nvSpPr>
          <p:spPr bwMode="gray">
            <a:xfrm>
              <a:off x="1296" y="2208"/>
              <a:ext cx="375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15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 Box 36"/>
          <p:cNvSpPr txBox="1">
            <a:spLocks noChangeArrowheads="1"/>
          </p:cNvSpPr>
          <p:nvPr/>
        </p:nvSpPr>
        <p:spPr bwMode="auto">
          <a:xfrm>
            <a:off x="5098852" y="5986093"/>
            <a:ext cx="355051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Детские технопарки «</a:t>
            </a:r>
            <a:r>
              <a:rPr lang="ru-RU" sz="16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sz="16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»</a:t>
            </a:r>
            <a:endParaRPr lang="en-US" sz="16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18654"/>
            <a:ext cx="5940152" cy="265030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700" b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>Региональный инновационный комплекс -  инновационная площадка </a:t>
            </a:r>
            <a:r>
              <a:rPr lang="ru-RU" sz="2800" b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>«Школа как центр творчества </a:t>
            </a:r>
            <a:br>
              <a:rPr lang="ru-RU" sz="3000" b="1" i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>и развития одаренности детей» </a:t>
            </a:r>
            <a:r>
              <a:rPr lang="ru-RU" sz="3000" b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1306B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нна\Desktop\img_2541_-_kopiya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7544" y="2564904"/>
            <a:ext cx="2615497" cy="3923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Анна\Desktop\logo_inko_2-300x2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6435"/>
            <a:ext cx="2483768" cy="232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Анна\Desktop\DSC_4259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635896" y="3212976"/>
            <a:ext cx="4599804" cy="3271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на\Desktop\выступление Аверин Москва одаренные\46q_9-Jg3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2163"/>
            <a:ext cx="1997299" cy="211802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2411760" y="1484784"/>
            <a:ext cx="5472608" cy="1049313"/>
          </a:xfrm>
          <a:prstGeom prst="rect">
            <a:avLst/>
          </a:prstGeom>
          <a:solidFill>
            <a:srgbClr val="CEFAFA"/>
          </a:solidFill>
          <a:ln w="38100">
            <a:solidFill>
              <a:srgbClr val="32879E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Омской области Олимпиада проводится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23 учебным предметам в 4 этапа, 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охватывает свыше 70 тысяч обучающихся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gray">
          <a:xfrm>
            <a:off x="251520" y="2832043"/>
            <a:ext cx="5576788" cy="1512168"/>
          </a:xfrm>
          <a:prstGeom prst="rect">
            <a:avLst/>
          </a:prstGeom>
          <a:noFill/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году региональном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этапе Олимпиады школьников приняли участие 1 843 обучающихся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9-11 классов общеобразовательных учреждений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32 муниципальных районов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Омской области и города Омска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C:\Users\Анна\Desktop\выступление Аверин Москва одаренные\2017_01-Олимпиада\2017_01_13-Литература\2017_01_13 (4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204182" y="2708921"/>
            <a:ext cx="268829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2" name="Picture 4" descr="C:\Users\Анна\Desktop\выступление Аверин Москва одаренные\2017_01-Олимпиада\2017_01_13-Литература\2017_01_13 (11)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51520" y="4551475"/>
            <a:ext cx="2767376" cy="2075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6"/>
          <p:cNvSpPr>
            <a:spLocks noChangeArrowheads="1"/>
          </p:cNvSpPr>
          <p:nvPr/>
        </p:nvSpPr>
        <p:spPr bwMode="gray">
          <a:xfrm>
            <a:off x="6204181" y="4980870"/>
            <a:ext cx="2688299" cy="1592317"/>
          </a:xfrm>
          <a:prstGeom prst="rect">
            <a:avLst/>
          </a:prstGeom>
          <a:solidFill>
            <a:srgbClr val="CEFAFA"/>
          </a:solidFill>
          <a:ln w="38100">
            <a:solidFill>
              <a:srgbClr val="32879E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2018 году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региональном этапе Олимпиады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школьников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 – победителя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347 – призеров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4" name="Picture 6" descr="C:\Users\Анна\Desktop\выступление Аверин Москва одаренные\2017_01-Олимпиада\2017_01_28-Английский язык 2017\2017_01_28 (5)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114852" y="4562260"/>
            <a:ext cx="2713456" cy="2035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699792" y="193958"/>
            <a:ext cx="61926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ВСЕРОССИЙСКАЯ </a:t>
            </a:r>
          </a:p>
          <a:p>
            <a:pPr algn="ctr"/>
            <a:r>
              <a:rPr lang="ru-RU" sz="32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ОЛИМПИАДА ШКОЛЬНИКОВ </a:t>
            </a:r>
            <a:endParaRPr lang="ru-RU" sz="32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-1922733" y="535593"/>
            <a:ext cx="10980361" cy="3625803"/>
            <a:chOff x="-576" y="1104"/>
            <a:chExt cx="6869" cy="2791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 rot="5400000">
              <a:off x="-576" y="1104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13"/>
            <p:cNvSpPr>
              <a:spLocks noChangeArrowheads="1"/>
            </p:cNvSpPr>
            <p:nvPr/>
          </p:nvSpPr>
          <p:spPr bwMode="ltGray">
            <a:xfrm rot="5400000">
              <a:off x="-425" y="1310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" name="Group 57"/>
            <p:cNvGrpSpPr>
              <a:grpSpLocks/>
            </p:cNvGrpSpPr>
            <p:nvPr/>
          </p:nvGrpSpPr>
          <p:grpSpPr bwMode="auto">
            <a:xfrm>
              <a:off x="1698" y="1379"/>
              <a:ext cx="4263" cy="384"/>
              <a:chOff x="1698" y="1379"/>
              <a:chExt cx="4263" cy="384"/>
            </a:xfrm>
          </p:grpSpPr>
          <p:sp>
            <p:nvSpPr>
              <p:cNvPr id="49" name="AutoShape 21"/>
              <p:cNvSpPr>
                <a:spLocks noChangeArrowheads="1"/>
              </p:cNvSpPr>
              <p:nvPr/>
            </p:nvSpPr>
            <p:spPr bwMode="gray">
              <a:xfrm>
                <a:off x="2063" y="1379"/>
                <a:ext cx="3898" cy="334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Зимняя </a:t>
                </a:r>
                <a:r>
                  <a:rPr lang="ru-RU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школа по подготовке к региональному этапу </a:t>
                </a:r>
                <a:r>
                  <a:rPr lang="ru-RU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ВсОШ</a:t>
                </a: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/>
              </a:p>
            </p:txBody>
          </p:sp>
          <p:grpSp>
            <p:nvGrpSpPr>
              <p:cNvPr id="50" name="Group 22"/>
              <p:cNvGrpSpPr>
                <a:grpSpLocks/>
              </p:cNvGrpSpPr>
              <p:nvPr/>
            </p:nvGrpSpPr>
            <p:grpSpPr bwMode="auto">
              <a:xfrm>
                <a:off x="1698" y="1447"/>
                <a:ext cx="316" cy="316"/>
                <a:chOff x="1583" y="1494"/>
                <a:chExt cx="526" cy="526"/>
              </a:xfrm>
            </p:grpSpPr>
            <p:sp>
              <p:nvSpPr>
                <p:cNvPr id="53" name="Oval 23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24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Oval 25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Oval 26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Oval 27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1952" y="1872"/>
              <a:ext cx="4326" cy="350"/>
              <a:chOff x="1952" y="1872"/>
              <a:chExt cx="4326" cy="350"/>
            </a:xfrm>
          </p:grpSpPr>
          <p:sp>
            <p:nvSpPr>
              <p:cNvPr id="40" name="AutoShape 14"/>
              <p:cNvSpPr>
                <a:spLocks noChangeArrowheads="1"/>
              </p:cNvSpPr>
              <p:nvPr/>
            </p:nvSpPr>
            <p:spPr bwMode="gray">
              <a:xfrm>
                <a:off x="2339" y="1872"/>
                <a:ext cx="3939" cy="333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Областной </a:t>
                </a:r>
                <a:r>
                  <a:rPr lang="ru-RU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турнир интеллектуальных игр «Что? Где? Когда?</a:t>
                </a:r>
                <a:r>
                  <a:rPr lang="ru-RU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»</a:t>
                </a:r>
                <a:endParaRPr lang="en-US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/>
              </a:p>
            </p:txBody>
          </p:sp>
          <p:grpSp>
            <p:nvGrpSpPr>
              <p:cNvPr id="41" name="Group 15"/>
              <p:cNvGrpSpPr>
                <a:grpSpLocks/>
              </p:cNvGrpSpPr>
              <p:nvPr/>
            </p:nvGrpSpPr>
            <p:grpSpPr bwMode="auto">
              <a:xfrm>
                <a:off x="1952" y="1906"/>
                <a:ext cx="316" cy="316"/>
                <a:chOff x="1583" y="1494"/>
                <a:chExt cx="526" cy="526"/>
              </a:xfrm>
            </p:grpSpPr>
            <p:sp>
              <p:nvSpPr>
                <p:cNvPr id="44" name="Oval 16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Oval 17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6" name="Oval 18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Oval 19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Oval 20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2006" y="2317"/>
              <a:ext cx="4287" cy="413"/>
              <a:chOff x="2006" y="2317"/>
              <a:chExt cx="4287" cy="413"/>
            </a:xfrm>
          </p:grpSpPr>
          <p:sp>
            <p:nvSpPr>
              <p:cNvPr id="31" name="AutoShape 6"/>
              <p:cNvSpPr>
                <a:spLocks noChangeArrowheads="1"/>
              </p:cNvSpPr>
              <p:nvPr/>
            </p:nvSpPr>
            <p:spPr bwMode="gray">
              <a:xfrm>
                <a:off x="2406" y="2317"/>
                <a:ext cx="3887" cy="413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/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Областной Чемпионат командных игр-конкурсов </a:t>
                </a:r>
              </a:p>
              <a:p>
                <a:pPr algn="ctr"/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по функциональной грамотности для учащихся 4-11 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классов</a:t>
                </a:r>
                <a:endParaRPr lang="ru-RU" dirty="0"/>
              </a:p>
            </p:txBody>
          </p:sp>
          <p:grpSp>
            <p:nvGrpSpPr>
              <p:cNvPr id="32" name="Group 7"/>
              <p:cNvGrpSpPr>
                <a:grpSpLocks/>
              </p:cNvGrpSpPr>
              <p:nvPr/>
            </p:nvGrpSpPr>
            <p:grpSpPr bwMode="auto">
              <a:xfrm>
                <a:off x="2006" y="2364"/>
                <a:ext cx="316" cy="316"/>
                <a:chOff x="1583" y="1494"/>
                <a:chExt cx="526" cy="526"/>
              </a:xfrm>
            </p:grpSpPr>
            <p:sp>
              <p:nvSpPr>
                <p:cNvPr id="35" name="Oval 8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Oval 9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Oval 10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Oval 11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9" name="Oval 12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1" name="Group 54"/>
            <p:cNvGrpSpPr>
              <a:grpSpLocks/>
            </p:cNvGrpSpPr>
            <p:nvPr/>
          </p:nvGrpSpPr>
          <p:grpSpPr bwMode="auto">
            <a:xfrm>
              <a:off x="1952" y="2822"/>
              <a:ext cx="4172" cy="419"/>
              <a:chOff x="1952" y="2822"/>
              <a:chExt cx="4172" cy="419"/>
            </a:xfrm>
          </p:grpSpPr>
          <p:sp>
            <p:nvSpPr>
              <p:cNvPr id="22" name="AutoShape 28"/>
              <p:cNvSpPr>
                <a:spLocks noChangeArrowheads="1"/>
              </p:cNvSpPr>
              <p:nvPr/>
            </p:nvSpPr>
            <p:spPr bwMode="gray">
              <a:xfrm>
                <a:off x="2308" y="2828"/>
                <a:ext cx="3816" cy="413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/>
                <a:endPara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6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Региональный </a:t>
                </a:r>
                <a:r>
                  <a:rPr lang="ru-RU" sz="16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слет обучающихся и педагогов, занимающихся </a:t>
                </a:r>
              </a:p>
              <a:p>
                <a:pPr algn="ctr"/>
                <a:r>
                  <a:rPr lang="ru-RU" sz="16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исследовательской деятельностью в сфере естественных наук</a:t>
                </a:r>
              </a:p>
              <a:p>
                <a:endParaRPr lang="ru-RU" dirty="0"/>
              </a:p>
            </p:txBody>
          </p:sp>
          <p:grpSp>
            <p:nvGrpSpPr>
              <p:cNvPr id="23" name="Group 29"/>
              <p:cNvGrpSpPr>
                <a:grpSpLocks/>
              </p:cNvGrpSpPr>
              <p:nvPr/>
            </p:nvGrpSpPr>
            <p:grpSpPr bwMode="auto">
              <a:xfrm>
                <a:off x="1952" y="2822"/>
                <a:ext cx="316" cy="316"/>
                <a:chOff x="1583" y="1494"/>
                <a:chExt cx="526" cy="526"/>
              </a:xfrm>
            </p:grpSpPr>
            <p:sp>
              <p:nvSpPr>
                <p:cNvPr id="26" name="Oval 30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31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32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33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34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2" name="Group 53"/>
            <p:cNvGrpSpPr>
              <a:grpSpLocks/>
            </p:cNvGrpSpPr>
            <p:nvPr/>
          </p:nvGrpSpPr>
          <p:grpSpPr bwMode="auto">
            <a:xfrm>
              <a:off x="1669" y="3281"/>
              <a:ext cx="3723" cy="460"/>
              <a:chOff x="1669" y="3281"/>
              <a:chExt cx="3723" cy="460"/>
            </a:xfrm>
          </p:grpSpPr>
          <p:sp>
            <p:nvSpPr>
              <p:cNvPr id="13" name="AutoShape 35"/>
              <p:cNvSpPr>
                <a:spLocks noChangeArrowheads="1"/>
              </p:cNvSpPr>
              <p:nvPr/>
            </p:nvSpPr>
            <p:spPr bwMode="gray">
              <a:xfrm>
                <a:off x="2014" y="3339"/>
                <a:ext cx="3378" cy="402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/>
                <a:endPara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6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Областная </a:t>
                </a:r>
                <a:r>
                  <a:rPr lang="ru-RU" sz="16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краеведческая конференция школьников </a:t>
                </a:r>
              </a:p>
              <a:p>
                <a:pPr algn="ctr"/>
                <a:r>
                  <a:rPr lang="ru-RU" sz="16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«Моя Сибирь-Мой край родной»</a:t>
                </a:r>
                <a:endParaRPr lang="en-US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/>
              </a:p>
            </p:txBody>
          </p:sp>
          <p:grpSp>
            <p:nvGrpSpPr>
              <p:cNvPr id="14" name="Group 36"/>
              <p:cNvGrpSpPr>
                <a:grpSpLocks/>
              </p:cNvGrpSpPr>
              <p:nvPr/>
            </p:nvGrpSpPr>
            <p:grpSpPr bwMode="auto">
              <a:xfrm>
                <a:off x="1669" y="3281"/>
                <a:ext cx="316" cy="316"/>
                <a:chOff x="1583" y="1494"/>
                <a:chExt cx="526" cy="526"/>
              </a:xfrm>
            </p:grpSpPr>
            <p:sp>
              <p:nvSpPr>
                <p:cNvPr id="17" name="Oval 37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" name="Oval 38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Oval 39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Oval 40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41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58" name="Group 59"/>
          <p:cNvGrpSpPr>
            <a:grpSpLocks/>
          </p:cNvGrpSpPr>
          <p:nvPr/>
        </p:nvGrpSpPr>
        <p:grpSpPr bwMode="auto">
          <a:xfrm flipH="1">
            <a:off x="178090" y="3749458"/>
            <a:ext cx="11090665" cy="3351950"/>
            <a:chOff x="-576" y="1104"/>
            <a:chExt cx="6938" cy="2791"/>
          </a:xfrm>
        </p:grpSpPr>
        <p:sp>
          <p:nvSpPr>
            <p:cNvPr id="59" name="AutoShape 5"/>
            <p:cNvSpPr>
              <a:spLocks noChangeArrowheads="1"/>
            </p:cNvSpPr>
            <p:nvPr/>
          </p:nvSpPr>
          <p:spPr bwMode="gray">
            <a:xfrm rot="5400000">
              <a:off x="-576" y="1104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AutoShape 13"/>
            <p:cNvSpPr>
              <a:spLocks noChangeArrowheads="1"/>
            </p:cNvSpPr>
            <p:nvPr/>
          </p:nvSpPr>
          <p:spPr bwMode="ltGray">
            <a:xfrm rot="5400000">
              <a:off x="-425" y="1310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2" name="Group 57"/>
            <p:cNvGrpSpPr>
              <a:grpSpLocks/>
            </p:cNvGrpSpPr>
            <p:nvPr/>
          </p:nvGrpSpPr>
          <p:grpSpPr bwMode="auto">
            <a:xfrm>
              <a:off x="1698" y="1413"/>
              <a:ext cx="4305" cy="350"/>
              <a:chOff x="1698" y="1413"/>
              <a:chExt cx="4305" cy="350"/>
            </a:xfrm>
          </p:grpSpPr>
          <p:sp>
            <p:nvSpPr>
              <p:cNvPr id="103" name="AutoShape 21"/>
              <p:cNvSpPr>
                <a:spLocks noChangeArrowheads="1"/>
              </p:cNvSpPr>
              <p:nvPr/>
            </p:nvSpPr>
            <p:spPr bwMode="gray">
              <a:xfrm>
                <a:off x="2068" y="1413"/>
                <a:ext cx="3935" cy="334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Областная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олимпиада «ТУР» (Трудись! Упорствуй! Разумей!)</a:t>
                </a:r>
              </a:p>
              <a:p>
                <a:endParaRPr lang="ru-RU" dirty="0"/>
              </a:p>
            </p:txBody>
          </p:sp>
          <p:grpSp>
            <p:nvGrpSpPr>
              <p:cNvPr id="104" name="Group 22"/>
              <p:cNvGrpSpPr>
                <a:grpSpLocks/>
              </p:cNvGrpSpPr>
              <p:nvPr/>
            </p:nvGrpSpPr>
            <p:grpSpPr bwMode="auto">
              <a:xfrm>
                <a:off x="1698" y="1447"/>
                <a:ext cx="316" cy="316"/>
                <a:chOff x="1583" y="1494"/>
                <a:chExt cx="526" cy="526"/>
              </a:xfrm>
            </p:grpSpPr>
            <p:sp>
              <p:nvSpPr>
                <p:cNvPr id="107" name="Oval 23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" name="Oval 24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" name="Oval 25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Oval 26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Oval 27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63" name="Group 56"/>
            <p:cNvGrpSpPr>
              <a:grpSpLocks/>
            </p:cNvGrpSpPr>
            <p:nvPr/>
          </p:nvGrpSpPr>
          <p:grpSpPr bwMode="auto">
            <a:xfrm>
              <a:off x="1952" y="1906"/>
              <a:ext cx="4176" cy="333"/>
              <a:chOff x="1952" y="1906"/>
              <a:chExt cx="4176" cy="333"/>
            </a:xfrm>
          </p:grpSpPr>
          <p:sp>
            <p:nvSpPr>
              <p:cNvPr id="94" name="AutoShape 14"/>
              <p:cNvSpPr>
                <a:spLocks noChangeArrowheads="1"/>
              </p:cNvSpPr>
              <p:nvPr/>
            </p:nvSpPr>
            <p:spPr bwMode="gray">
              <a:xfrm>
                <a:off x="2312" y="1906"/>
                <a:ext cx="3816" cy="333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Областной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интеллектуальный турнир "Эрудит"</a:t>
                </a:r>
                <a:endParaRPr lang="en-US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/>
              </a:p>
            </p:txBody>
          </p:sp>
          <p:grpSp>
            <p:nvGrpSpPr>
              <p:cNvPr id="95" name="Group 15"/>
              <p:cNvGrpSpPr>
                <a:grpSpLocks/>
              </p:cNvGrpSpPr>
              <p:nvPr/>
            </p:nvGrpSpPr>
            <p:grpSpPr bwMode="auto">
              <a:xfrm>
                <a:off x="1952" y="1906"/>
                <a:ext cx="316" cy="316"/>
                <a:chOff x="1583" y="1494"/>
                <a:chExt cx="526" cy="526"/>
              </a:xfrm>
            </p:grpSpPr>
            <p:sp>
              <p:nvSpPr>
                <p:cNvPr id="98" name="Oval 16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9" name="Oval 17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0" name="Oval 18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1" name="Oval 19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" name="Oval 20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64" name="Group 55"/>
            <p:cNvGrpSpPr>
              <a:grpSpLocks/>
            </p:cNvGrpSpPr>
            <p:nvPr/>
          </p:nvGrpSpPr>
          <p:grpSpPr bwMode="auto">
            <a:xfrm>
              <a:off x="2006" y="2363"/>
              <a:ext cx="4356" cy="459"/>
              <a:chOff x="2006" y="2363"/>
              <a:chExt cx="4356" cy="459"/>
            </a:xfrm>
          </p:grpSpPr>
          <p:sp>
            <p:nvSpPr>
              <p:cNvPr id="85" name="AutoShape 6"/>
              <p:cNvSpPr>
                <a:spLocks noChangeArrowheads="1"/>
              </p:cNvSpPr>
              <p:nvPr/>
            </p:nvSpPr>
            <p:spPr bwMode="gray">
              <a:xfrm>
                <a:off x="2376" y="2363"/>
                <a:ext cx="3986" cy="459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/>
                <a:endPara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Областной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чемпионат «Школьные навыки» </a:t>
                </a:r>
                <a:endPara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для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обучающихся 2-х – 6-х классов</a:t>
                </a:r>
              </a:p>
              <a:p>
                <a:endParaRPr lang="ru-RU" dirty="0"/>
              </a:p>
            </p:txBody>
          </p:sp>
          <p:grpSp>
            <p:nvGrpSpPr>
              <p:cNvPr id="86" name="Group 7"/>
              <p:cNvGrpSpPr>
                <a:grpSpLocks/>
              </p:cNvGrpSpPr>
              <p:nvPr/>
            </p:nvGrpSpPr>
            <p:grpSpPr bwMode="auto">
              <a:xfrm>
                <a:off x="2006" y="2364"/>
                <a:ext cx="316" cy="316"/>
                <a:chOff x="1583" y="1494"/>
                <a:chExt cx="526" cy="526"/>
              </a:xfrm>
            </p:grpSpPr>
            <p:sp>
              <p:nvSpPr>
                <p:cNvPr id="89" name="Oval 8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0" name="Oval 9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1" name="Oval 10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" name="Oval 11"/>
                <p:cNvSpPr>
                  <a:spLocks noChangeArrowheads="1"/>
                </p:cNvSpPr>
                <p:nvPr/>
              </p:nvSpPr>
              <p:spPr bwMode="gray">
                <a:xfrm>
                  <a:off x="1652" y="1582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" name="Oval 12"/>
                <p:cNvSpPr>
                  <a:spLocks noChangeArrowheads="1"/>
                </p:cNvSpPr>
                <p:nvPr/>
              </p:nvSpPr>
              <p:spPr bwMode="gray">
                <a:xfrm>
                  <a:off x="1659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65" name="Group 54"/>
            <p:cNvGrpSpPr>
              <a:grpSpLocks/>
            </p:cNvGrpSpPr>
            <p:nvPr/>
          </p:nvGrpSpPr>
          <p:grpSpPr bwMode="auto">
            <a:xfrm>
              <a:off x="1952" y="2822"/>
              <a:ext cx="4062" cy="645"/>
              <a:chOff x="1952" y="2822"/>
              <a:chExt cx="4062" cy="645"/>
            </a:xfrm>
          </p:grpSpPr>
          <p:sp>
            <p:nvSpPr>
              <p:cNvPr id="76" name="AutoShape 28"/>
              <p:cNvSpPr>
                <a:spLocks noChangeArrowheads="1"/>
              </p:cNvSpPr>
              <p:nvPr/>
            </p:nvSpPr>
            <p:spPr bwMode="gray">
              <a:xfrm>
                <a:off x="2275" y="2954"/>
                <a:ext cx="3739" cy="513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Круглогодичная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очно-заочная школа для одаренных</a:t>
                </a:r>
              </a:p>
              <a:p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детей и педагогов, работающих с одаренными детьми</a:t>
                </a:r>
              </a:p>
              <a:p>
                <a:endParaRPr lang="ru-RU" dirty="0"/>
              </a:p>
            </p:txBody>
          </p:sp>
          <p:grpSp>
            <p:nvGrpSpPr>
              <p:cNvPr id="77" name="Group 29"/>
              <p:cNvGrpSpPr>
                <a:grpSpLocks/>
              </p:cNvGrpSpPr>
              <p:nvPr/>
            </p:nvGrpSpPr>
            <p:grpSpPr bwMode="auto">
              <a:xfrm>
                <a:off x="1952" y="2822"/>
                <a:ext cx="316" cy="316"/>
                <a:chOff x="1583" y="1494"/>
                <a:chExt cx="526" cy="526"/>
              </a:xfrm>
            </p:grpSpPr>
            <p:sp>
              <p:nvSpPr>
                <p:cNvPr id="80" name="Oval 30"/>
                <p:cNvSpPr>
                  <a:spLocks noChangeArrowheads="1"/>
                </p:cNvSpPr>
                <p:nvPr/>
              </p:nvSpPr>
              <p:spPr bwMode="gray">
                <a:xfrm>
                  <a:off x="1583" y="1494"/>
                  <a:ext cx="526" cy="52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1" name="Oval 31"/>
                <p:cNvSpPr>
                  <a:spLocks noChangeArrowheads="1"/>
                </p:cNvSpPr>
                <p:nvPr/>
              </p:nvSpPr>
              <p:spPr bwMode="gray">
                <a:xfrm>
                  <a:off x="1634" y="1547"/>
                  <a:ext cx="425" cy="42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" name="Oval 32"/>
                <p:cNvSpPr>
                  <a:spLocks noChangeArrowheads="1"/>
                </p:cNvSpPr>
                <p:nvPr/>
              </p:nvSpPr>
              <p:spPr bwMode="gray">
                <a:xfrm>
                  <a:off x="1642" y="1557"/>
                  <a:ext cx="406" cy="40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Oval 33"/>
                <p:cNvSpPr>
                  <a:spLocks noChangeArrowheads="1"/>
                </p:cNvSpPr>
                <p:nvPr/>
              </p:nvSpPr>
              <p:spPr bwMode="gray">
                <a:xfrm>
                  <a:off x="1654" y="1580"/>
                  <a:ext cx="265" cy="2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4" name="Oval 34"/>
                <p:cNvSpPr>
                  <a:spLocks noChangeArrowheads="1"/>
                </p:cNvSpPr>
                <p:nvPr/>
              </p:nvSpPr>
              <p:spPr bwMode="gray">
                <a:xfrm>
                  <a:off x="1658" y="1571"/>
                  <a:ext cx="366" cy="366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pic>
        <p:nvPicPr>
          <p:cNvPr id="33796" name="Picture 4" descr="C:\Users\Анна\Desktop\выступление Аверин Москва одаренные\Без имени-1.png"/>
          <p:cNvPicPr>
            <a:picLocks noChangeAspect="1" noChangeArrowheads="1"/>
          </p:cNvPicPr>
          <p:nvPr/>
        </p:nvPicPr>
        <p:blipFill>
          <a:blip r:embed="rId3" cstate="print"/>
          <a:srcRect l="33454"/>
          <a:stretch>
            <a:fillRect/>
          </a:stretch>
        </p:blipFill>
        <p:spPr bwMode="auto">
          <a:xfrm>
            <a:off x="69289" y="692696"/>
            <a:ext cx="2077939" cy="3427866"/>
          </a:xfrm>
          <a:prstGeom prst="rect">
            <a:avLst/>
          </a:prstGeom>
          <a:noFill/>
        </p:spPr>
      </p:pic>
      <p:pic>
        <p:nvPicPr>
          <p:cNvPr id="33797" name="Picture 5" descr="C:\Users\Анна\Desktop\выступление Аверин Москва одаренные\Без имени-2.png"/>
          <p:cNvPicPr>
            <a:picLocks noChangeAspect="1" noChangeArrowheads="1"/>
          </p:cNvPicPr>
          <p:nvPr/>
        </p:nvPicPr>
        <p:blipFill>
          <a:blip r:embed="rId4" cstate="print"/>
          <a:srcRect r="43349"/>
          <a:stretch>
            <a:fillRect/>
          </a:stretch>
        </p:blipFill>
        <p:spPr bwMode="auto">
          <a:xfrm>
            <a:off x="7227647" y="3943435"/>
            <a:ext cx="1956181" cy="3013712"/>
          </a:xfrm>
          <a:prstGeom prst="rect">
            <a:avLst/>
          </a:prstGeom>
          <a:noFill/>
        </p:spPr>
      </p:pic>
      <p:sp>
        <p:nvSpPr>
          <p:cNvPr id="105" name="Прямоугольник 104"/>
          <p:cNvSpPr/>
          <p:nvPr/>
        </p:nvSpPr>
        <p:spPr>
          <a:xfrm>
            <a:off x="1674254" y="188639"/>
            <a:ext cx="61926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КОМПЛЕКС МЕРОПРИЯТИЙ</a:t>
            </a:r>
            <a:endParaRPr lang="ru-RU" sz="32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278904"/>
            <a:ext cx="4896544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http://talant55.irooo.ru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195" t="12797" r="1970" b="11407"/>
          <a:stretch/>
        </p:blipFill>
        <p:spPr bwMode="auto">
          <a:xfrm>
            <a:off x="236373" y="572847"/>
            <a:ext cx="8697519" cy="408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Анна\Desktop\Интеллект. Одарённость. Творче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124744"/>
            <a:ext cx="2417677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0" name="Picture 2" descr="C:\Users\Анна\Desktop\выступление Аверин Москва одаренные\00000001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5596835" y="2382480"/>
            <a:ext cx="2128219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3" descr="C:\Users\Анна\Desktop\выступление Аверин Москва одаренные\Интеллект. Одарённость. Творчество — коп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808" y="3463412"/>
            <a:ext cx="2049632" cy="293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 descr="C:\Users\Анна\Desktop\выступление Аверин Москва одаренные\обложка.jpg"/>
          <p:cNvPicPr>
            <a:picLocks noChangeAspect="1" noChangeArrowheads="1"/>
          </p:cNvPicPr>
          <p:nvPr/>
        </p:nvPicPr>
        <p:blipFill rotWithShape="1">
          <a:blip r:embed="rId6" cstate="print"/>
          <a:srcRect l="50739" t="1078"/>
          <a:stretch/>
        </p:blipFill>
        <p:spPr bwMode="auto">
          <a:xfrm>
            <a:off x="2411760" y="4062199"/>
            <a:ext cx="1956048" cy="277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gray">
          <a:xfrm>
            <a:off x="1440564" y="1131851"/>
            <a:ext cx="6028089" cy="648072"/>
          </a:xfrm>
          <a:prstGeom prst="roundRect">
            <a:avLst>
              <a:gd name="adj" fmla="val 16667"/>
            </a:avLst>
          </a:prstGeom>
          <a:solidFill>
            <a:srgbClr val="CEFAFA"/>
          </a:solidFill>
          <a:ln w="25400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ts val="22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ФГБОУ ВПО «Омский государственный </a:t>
            </a:r>
          </a:p>
          <a:p>
            <a:pPr algn="ctr">
              <a:lnSpc>
                <a:spcPts val="22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педагогический университет»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2227749" y="1887455"/>
            <a:ext cx="5898923" cy="6896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ФГБОУ ВО «Сибирский государственный </a:t>
            </a:r>
          </a:p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автомобильно-дорожный университет» 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1475655" y="2666892"/>
            <a:ext cx="5992999" cy="7200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ФГБОУ ВПО «Омский государственный </a:t>
            </a:r>
          </a:p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университет им. Ф.М. Достоевского»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gray">
          <a:xfrm>
            <a:off x="2119692" y="3505405"/>
            <a:ext cx="5631573" cy="765341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ФГБОУ ВПО «Омский государственный </a:t>
            </a:r>
          </a:p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университет путей сообщения»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>
            <a:off x="1125646" y="4380262"/>
            <a:ext cx="6343007" cy="707573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5400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ФГБОУ ВПО «Омский государственный </a:t>
            </a:r>
          </a:p>
          <a:p>
            <a:pPr algn="ctr">
              <a:lnSpc>
                <a:spcPts val="2300"/>
              </a:lnSpc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аграрный университет имени П.А. Столыпина»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Анна\Desktop\выступление Аверин Москва одаренные\Новая папка\24c8c240aa954656a83cb1d5a09d7b17.large.jpg"/>
          <p:cNvPicPr>
            <a:picLocks noChangeAspect="1" noChangeArrowheads="1"/>
          </p:cNvPicPr>
          <p:nvPr/>
        </p:nvPicPr>
        <p:blipFill>
          <a:blip r:embed="rId3" cstate="print"/>
          <a:srcRect l="22529" t="22529" r="19538" b="16319"/>
          <a:stretch>
            <a:fillRect/>
          </a:stretch>
        </p:blipFill>
        <p:spPr bwMode="auto">
          <a:xfrm>
            <a:off x="179512" y="828299"/>
            <a:ext cx="1334347" cy="1255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5" name="Picture 3" descr="C:\Users\Анна\Desktop\выступление Аверин Москва одаренные\Новая папка\img1_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51344"/>
            <a:ext cx="1232184" cy="1385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16" name="Picture 4" descr="C:\Users\Анна\Desktop\выступление Аверин Москва одаренные\Новая папка\logotip_sibad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5403" y="1579061"/>
            <a:ext cx="1155015" cy="1495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17" name="Picture 5" descr="C:\Users\Анна\Desktop\выступление Аверин Москва одаренные\Новая папка\976D0E52F6958A2726F00AE992D_AE4EC66F_EE9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084" y="2474726"/>
            <a:ext cx="1599260" cy="995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8" name="Picture 6" descr="C:\Users\Анна\Desktop\выступление Аверин Москва одаренные\Новая папка\omgups.jpg"/>
          <p:cNvPicPr>
            <a:picLocks noChangeAspect="1" noChangeArrowheads="1"/>
          </p:cNvPicPr>
          <p:nvPr/>
        </p:nvPicPr>
        <p:blipFill>
          <a:blip r:embed="rId7" cstate="print"/>
          <a:srcRect t="10375" b="16918"/>
          <a:stretch>
            <a:fillRect/>
          </a:stretch>
        </p:blipFill>
        <p:spPr bwMode="auto">
          <a:xfrm>
            <a:off x="7558631" y="3379136"/>
            <a:ext cx="1399982" cy="1017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AutoShape 8"/>
          <p:cNvSpPr>
            <a:spLocks noChangeArrowheads="1"/>
          </p:cNvSpPr>
          <p:nvPr/>
        </p:nvSpPr>
        <p:spPr bwMode="gray">
          <a:xfrm>
            <a:off x="2227749" y="5237268"/>
            <a:ext cx="5626820" cy="707573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algn="ctr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ФГБОУ ВПО «Омский государственный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технический университет»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20" name="Picture 8" descr="C:\Users\Анна\Desktop\выступление Аверин Москва одаренные\Новая папка\WWX1rV6xCX4.jpg"/>
          <p:cNvPicPr>
            <a:picLocks noChangeAspect="1" noChangeArrowheads="1"/>
          </p:cNvPicPr>
          <p:nvPr/>
        </p:nvPicPr>
        <p:blipFill>
          <a:blip r:embed="rId8" cstate="print"/>
          <a:srcRect l="13007" t="9823" r="12201" b="8843"/>
          <a:stretch>
            <a:fillRect/>
          </a:stretch>
        </p:blipFill>
        <p:spPr bwMode="auto">
          <a:xfrm>
            <a:off x="7751266" y="4869160"/>
            <a:ext cx="1256275" cy="1365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AutoShape 8"/>
          <p:cNvSpPr>
            <a:spLocks noChangeArrowheads="1"/>
          </p:cNvSpPr>
          <p:nvPr/>
        </p:nvSpPr>
        <p:spPr bwMode="gray">
          <a:xfrm>
            <a:off x="1125647" y="6053537"/>
            <a:ext cx="6625618" cy="71455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algn="ctr">
            <a:solidFill>
              <a:schemeClr val="accent4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ЧОУ ВО «Сибирский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юридический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университет»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44423" y="56271"/>
            <a:ext cx="96845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ЦЕНТРЫ ПО РАБОТЕ С ОДАРЕННЫМИ </a:t>
            </a:r>
          </a:p>
          <a:p>
            <a:pPr algn="ctr"/>
            <a:r>
              <a:rPr lang="ru-RU" sz="2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ДЕТЬМИ</a:t>
            </a:r>
            <a:endParaRPr lang="ru-RU" sz="2800" b="1" dirty="0">
              <a:ln w="10541" cmpd="sng">
                <a:noFill/>
                <a:prstDash val="solid"/>
              </a:ln>
              <a:solidFill>
                <a:srgbClr val="13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405" y="5399734"/>
            <a:ext cx="858583" cy="139825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3" y="5377196"/>
            <a:ext cx="857010" cy="146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1393</Words>
  <Application>Microsoft Office PowerPoint</Application>
  <PresentationFormat>Экран (4:3)</PresentationFormat>
  <Paragraphs>274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инновационный комплекс -  инновационная площадка  «Школа как центр творчества  и развития одаренности детей»  </vt:lpstr>
      <vt:lpstr>Презентация PowerPoint</vt:lpstr>
      <vt:lpstr>Презентация PowerPoint</vt:lpstr>
      <vt:lpstr>http://talant55.irooo.ru/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Доля детей, обучающихся по дополнительным общеобразовательным программам</vt:lpstr>
      <vt:lpstr>Презентация PowerPoint</vt:lpstr>
      <vt:lpstr>Презентация PowerPoint</vt:lpstr>
      <vt:lpstr>СОЗДАНИЕ УСЛОВИЙ ДЛЯ ЗАНЯТИЙ ФИЗИЧЕСКОЙ КУЛЬТУРОЙ И СПОРТОМ</vt:lpstr>
      <vt:lpstr>ОСНОВНЫЕ  НАПРАВЛЕНИЯ  ДЕЯТЕЛЬНОСТИ РЕГИОНАЛЬНОГО  РЕСУРСНОГО  ЦЕНТРА</vt:lpstr>
      <vt:lpstr>Открытый публичный Всероссийский смотр-конкурс на лучшую постановку физкультурной работы и развитие массового спорта среди школьных спортивных клубов</vt:lpstr>
      <vt:lpstr>Всероссийские спортивные соревнования (игры) школьников «Президентские состязания» и «Президентские спортивные игры»</vt:lpstr>
      <vt:lpstr>Презентация PowerPoint</vt:lpstr>
      <vt:lpstr>проводится с  1993 г.</vt:lpstr>
      <vt:lpstr>ОМСКИЕ «ЗВЕЗДОЧКИ» РОССИЙСКОГО СПОРТА</vt:lpstr>
      <vt:lpstr>ОБЛАСТНОЙ СЛЕТ  «СПОСОБНАЯ И ТАЛАНТЛИВАЯ МОЛОДЕЖЬ  – НАШЕ БУДУЩЕЕ»</vt:lpstr>
      <vt:lpstr>БАЗА ДАННЫХ СПОРТИВНО-ОДАРЕННЫХ ДЕТЕЙ ОМСКОЙ ОБЛАСТИ</vt:lpstr>
      <vt:lpstr>КОНСУЛЬТАЦИОННЫЙ ЦЕНТР</vt:lpstr>
      <vt:lpstr>Презентация PowerPoint</vt:lpstr>
      <vt:lpstr>ТЕМАТИЧЕСКИЕ БЛОКИ ПОРТАЛА РРЦ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User</cp:lastModifiedBy>
  <cp:revision>191</cp:revision>
  <dcterms:created xsi:type="dcterms:W3CDTF">2019-11-28T05:11:56Z</dcterms:created>
  <dcterms:modified xsi:type="dcterms:W3CDTF">2019-12-04T06:12:27Z</dcterms:modified>
</cp:coreProperties>
</file>