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E6356-B5F8-4941-894A-50B8760D6E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30E99-7CAF-488D-96AC-B81C667C2E13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800" dirty="0" smtClean="0">
              <a:latin typeface="Cambria" panose="02040503050406030204" pitchFamily="18" charset="0"/>
            </a:rPr>
            <a:t>Директор ОУ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4B2E6E1B-4A4A-45EE-AEAB-8AE1B780C133}" type="parTrans" cxnId="{1F92749C-CE99-44DB-B3AB-0301616C86B3}">
      <dgm:prSet/>
      <dgm:spPr/>
      <dgm:t>
        <a:bodyPr/>
        <a:lstStyle/>
        <a:p>
          <a:endParaRPr lang="ru-RU" sz="2800"/>
        </a:p>
      </dgm:t>
    </dgm:pt>
    <dgm:pt modelId="{17574766-9ADE-4EE3-9FAB-EC31382DC4F0}" type="sibTrans" cxnId="{1F92749C-CE99-44DB-B3AB-0301616C86B3}">
      <dgm:prSet/>
      <dgm:spPr/>
      <dgm:t>
        <a:bodyPr/>
        <a:lstStyle/>
        <a:p>
          <a:endParaRPr lang="ru-RU" sz="2800"/>
        </a:p>
      </dgm:t>
    </dgm:pt>
    <dgm:pt modelId="{E39D3FEE-FF0D-4C30-9218-91F284593957}">
      <dgm:prSet phldrT="[Текст]" custT="1"/>
      <dgm:spPr/>
      <dgm:t>
        <a:bodyPr/>
        <a:lstStyle/>
        <a:p>
          <a:r>
            <a:rPr lang="ru-RU" altLang="ru-RU" sz="2800" dirty="0" smtClean="0">
              <a:latin typeface="Cambria" panose="02040503050406030204" pitchFamily="18" charset="0"/>
            </a:rPr>
            <a:t>Представитель ШСК </a:t>
          </a:r>
          <a:endParaRPr lang="ru-RU" sz="2800" dirty="0"/>
        </a:p>
      </dgm:t>
    </dgm:pt>
    <dgm:pt modelId="{019D6CAE-7F08-48B3-A2E7-155E42338055}" type="parTrans" cxnId="{58C48A0D-E56D-41AF-B081-569B4AD98EE5}">
      <dgm:prSet/>
      <dgm:spPr/>
      <dgm:t>
        <a:bodyPr/>
        <a:lstStyle/>
        <a:p>
          <a:endParaRPr lang="ru-RU" sz="2800"/>
        </a:p>
      </dgm:t>
    </dgm:pt>
    <dgm:pt modelId="{3B5C2873-6DC0-47A6-8E2D-38CE62F51FE3}" type="sibTrans" cxnId="{58C48A0D-E56D-41AF-B081-569B4AD98EE5}">
      <dgm:prSet/>
      <dgm:spPr/>
      <dgm:t>
        <a:bodyPr/>
        <a:lstStyle/>
        <a:p>
          <a:endParaRPr lang="ru-RU" sz="2800"/>
        </a:p>
      </dgm:t>
    </dgm:pt>
    <dgm:pt modelId="{B5D81A71-3A5C-4150-BA16-D0C83F199FBC}">
      <dgm:prSet phldrT="[Текст]" custT="1"/>
      <dgm:spPr/>
      <dgm:t>
        <a:bodyPr/>
        <a:lstStyle/>
        <a:p>
          <a:r>
            <a:rPr lang="ru-RU" altLang="ru-RU" sz="2800" dirty="0" smtClean="0">
              <a:latin typeface="Cambria" panose="02040503050406030204" pitchFamily="18" charset="0"/>
            </a:rPr>
            <a:t>Участники</a:t>
          </a:r>
          <a:endParaRPr lang="ru-RU" sz="2800" dirty="0"/>
        </a:p>
      </dgm:t>
    </dgm:pt>
    <dgm:pt modelId="{4C2AC87A-5161-4328-9D46-A56B701C2138}" type="parTrans" cxnId="{92243F61-1529-4AC8-8716-642FCCD8A33B}">
      <dgm:prSet/>
      <dgm:spPr/>
      <dgm:t>
        <a:bodyPr/>
        <a:lstStyle/>
        <a:p>
          <a:endParaRPr lang="ru-RU" sz="2800"/>
        </a:p>
      </dgm:t>
    </dgm:pt>
    <dgm:pt modelId="{58DFBDE8-CC5E-4E12-92F8-641ED7E2EFE1}" type="sibTrans" cxnId="{92243F61-1529-4AC8-8716-642FCCD8A33B}">
      <dgm:prSet/>
      <dgm:spPr/>
      <dgm:t>
        <a:bodyPr/>
        <a:lstStyle/>
        <a:p>
          <a:endParaRPr lang="ru-RU" sz="2800"/>
        </a:p>
      </dgm:t>
    </dgm:pt>
    <dgm:pt modelId="{1267AA94-7B2C-4946-87CF-B09D37153427}">
      <dgm:prSet custT="1"/>
      <dgm:spPr/>
      <dgm:t>
        <a:bodyPr/>
        <a:lstStyle/>
        <a:p>
          <a:r>
            <a:rPr lang="ru-RU" altLang="ru-RU" sz="2800" dirty="0" smtClean="0">
              <a:latin typeface="Cambria" panose="02040503050406030204" pitchFamily="18" charset="0"/>
            </a:rPr>
            <a:t>Родители</a:t>
          </a:r>
          <a:endParaRPr lang="ru-RU" sz="2800" dirty="0"/>
        </a:p>
      </dgm:t>
    </dgm:pt>
    <dgm:pt modelId="{4F279D56-A8A8-49B1-ACDE-23DAA37B4FB4}" type="parTrans" cxnId="{27104D6A-A855-46C8-870F-4344047FEE67}">
      <dgm:prSet/>
      <dgm:spPr/>
      <dgm:t>
        <a:bodyPr/>
        <a:lstStyle/>
        <a:p>
          <a:endParaRPr lang="ru-RU" sz="2800"/>
        </a:p>
      </dgm:t>
    </dgm:pt>
    <dgm:pt modelId="{9E3D9A30-B5F4-4416-B7D8-964C345D9180}" type="sibTrans" cxnId="{27104D6A-A855-46C8-870F-4344047FEE67}">
      <dgm:prSet/>
      <dgm:spPr/>
      <dgm:t>
        <a:bodyPr/>
        <a:lstStyle/>
        <a:p>
          <a:endParaRPr lang="ru-RU" sz="2800"/>
        </a:p>
      </dgm:t>
    </dgm:pt>
    <dgm:pt modelId="{C07553E0-CC0F-429D-A546-4962801A7EFE}" type="pres">
      <dgm:prSet presAssocID="{FC8E6356-B5F8-4941-894A-50B8760D6E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6FF55E-45CE-476E-BF3A-1ABB8CA558C3}" type="pres">
      <dgm:prSet presAssocID="{87F30E99-7CAF-488D-96AC-B81C667C2E13}" presName="hierRoot1" presStyleCnt="0"/>
      <dgm:spPr/>
    </dgm:pt>
    <dgm:pt modelId="{759FF547-9701-4E58-A7CA-85AC85406755}" type="pres">
      <dgm:prSet presAssocID="{87F30E99-7CAF-488D-96AC-B81C667C2E13}" presName="composite" presStyleCnt="0"/>
      <dgm:spPr/>
    </dgm:pt>
    <dgm:pt modelId="{2F78FDB4-FDED-4206-871E-8EAEEC6BAA67}" type="pres">
      <dgm:prSet presAssocID="{87F30E99-7CAF-488D-96AC-B81C667C2E13}" presName="background" presStyleLbl="node0" presStyleIdx="0" presStyleCnt="1"/>
      <dgm:spPr/>
    </dgm:pt>
    <dgm:pt modelId="{83EB680F-D097-4253-AE19-0E09F65408B2}" type="pres">
      <dgm:prSet presAssocID="{87F30E99-7CAF-488D-96AC-B81C667C2E13}" presName="text" presStyleLbl="fgAcc0" presStyleIdx="0" presStyleCnt="1" custScaleX="112136">
        <dgm:presLayoutVars>
          <dgm:chPref val="3"/>
        </dgm:presLayoutVars>
      </dgm:prSet>
      <dgm:spPr/>
    </dgm:pt>
    <dgm:pt modelId="{2C656B86-7CEE-4A9B-A3A1-67A26F36B362}" type="pres">
      <dgm:prSet presAssocID="{87F30E99-7CAF-488D-96AC-B81C667C2E13}" presName="hierChild2" presStyleCnt="0"/>
      <dgm:spPr/>
    </dgm:pt>
    <dgm:pt modelId="{C605FDC2-FCBF-4252-A273-1F8F09CB576C}" type="pres">
      <dgm:prSet presAssocID="{019D6CAE-7F08-48B3-A2E7-155E42338055}" presName="Name10" presStyleLbl="parChTrans1D2" presStyleIdx="0" presStyleCnt="3"/>
      <dgm:spPr/>
    </dgm:pt>
    <dgm:pt modelId="{0B36148B-D7E5-4563-97A5-0DDFCC47F020}" type="pres">
      <dgm:prSet presAssocID="{E39D3FEE-FF0D-4C30-9218-91F284593957}" presName="hierRoot2" presStyleCnt="0"/>
      <dgm:spPr/>
    </dgm:pt>
    <dgm:pt modelId="{F2A6CF0F-6E3D-42CF-8AF1-E6EEA888E4D5}" type="pres">
      <dgm:prSet presAssocID="{E39D3FEE-FF0D-4C30-9218-91F284593957}" presName="composite2" presStyleCnt="0"/>
      <dgm:spPr/>
    </dgm:pt>
    <dgm:pt modelId="{0FC3893A-8B50-41AA-B67E-D22EE2B34CC9}" type="pres">
      <dgm:prSet presAssocID="{E39D3FEE-FF0D-4C30-9218-91F284593957}" presName="background2" presStyleLbl="node2" presStyleIdx="0" presStyleCnt="3"/>
      <dgm:spPr/>
    </dgm:pt>
    <dgm:pt modelId="{12960EB7-E311-4F46-8FA2-0D8AC9DD20EA}" type="pres">
      <dgm:prSet presAssocID="{E39D3FEE-FF0D-4C30-9218-91F284593957}" presName="text2" presStyleLbl="fgAcc2" presStyleIdx="0" presStyleCnt="3" custScaleX="124882">
        <dgm:presLayoutVars>
          <dgm:chPref val="3"/>
        </dgm:presLayoutVars>
      </dgm:prSet>
      <dgm:spPr/>
    </dgm:pt>
    <dgm:pt modelId="{375D4F9D-88F8-42A5-A83D-501B53184D18}" type="pres">
      <dgm:prSet presAssocID="{E39D3FEE-FF0D-4C30-9218-91F284593957}" presName="hierChild3" presStyleCnt="0"/>
      <dgm:spPr/>
    </dgm:pt>
    <dgm:pt modelId="{17147630-01DE-4F26-84DD-9081753DE1B2}" type="pres">
      <dgm:prSet presAssocID="{4C2AC87A-5161-4328-9D46-A56B701C2138}" presName="Name10" presStyleLbl="parChTrans1D2" presStyleIdx="1" presStyleCnt="3"/>
      <dgm:spPr/>
    </dgm:pt>
    <dgm:pt modelId="{79D707E1-D10E-41AC-98D3-29A56A075EE0}" type="pres">
      <dgm:prSet presAssocID="{B5D81A71-3A5C-4150-BA16-D0C83F199FBC}" presName="hierRoot2" presStyleCnt="0"/>
      <dgm:spPr/>
    </dgm:pt>
    <dgm:pt modelId="{18D4E811-4064-4E6D-BAFD-BCF2A34B0B65}" type="pres">
      <dgm:prSet presAssocID="{B5D81A71-3A5C-4150-BA16-D0C83F199FBC}" presName="composite2" presStyleCnt="0"/>
      <dgm:spPr/>
    </dgm:pt>
    <dgm:pt modelId="{72E5EAF8-F8BE-44EC-A028-17F84AE4707A}" type="pres">
      <dgm:prSet presAssocID="{B5D81A71-3A5C-4150-BA16-D0C83F199FBC}" presName="background2" presStyleLbl="node2" presStyleIdx="1" presStyleCnt="3"/>
      <dgm:spPr/>
    </dgm:pt>
    <dgm:pt modelId="{22D99BD1-ADD0-4316-B5FF-DA2ADED2028E}" type="pres">
      <dgm:prSet presAssocID="{B5D81A71-3A5C-4150-BA16-D0C83F199FBC}" presName="text2" presStyleLbl="fgAcc2" presStyleIdx="1" presStyleCnt="3" custScaleX="108345">
        <dgm:presLayoutVars>
          <dgm:chPref val="3"/>
        </dgm:presLayoutVars>
      </dgm:prSet>
      <dgm:spPr/>
    </dgm:pt>
    <dgm:pt modelId="{B36EA5C5-0722-41D0-AF6E-FD5326DB0A41}" type="pres">
      <dgm:prSet presAssocID="{B5D81A71-3A5C-4150-BA16-D0C83F199FBC}" presName="hierChild3" presStyleCnt="0"/>
      <dgm:spPr/>
    </dgm:pt>
    <dgm:pt modelId="{B6BEF265-6AEF-40EE-BE75-E63511E32A48}" type="pres">
      <dgm:prSet presAssocID="{4F279D56-A8A8-49B1-ACDE-23DAA37B4FB4}" presName="Name10" presStyleLbl="parChTrans1D2" presStyleIdx="2" presStyleCnt="3"/>
      <dgm:spPr/>
    </dgm:pt>
    <dgm:pt modelId="{B331F3F2-1CA1-40C8-AEC2-74FAA45F067A}" type="pres">
      <dgm:prSet presAssocID="{1267AA94-7B2C-4946-87CF-B09D37153427}" presName="hierRoot2" presStyleCnt="0"/>
      <dgm:spPr/>
    </dgm:pt>
    <dgm:pt modelId="{53B13E01-B1BE-4C4B-ABA9-37243C995C09}" type="pres">
      <dgm:prSet presAssocID="{1267AA94-7B2C-4946-87CF-B09D37153427}" presName="composite2" presStyleCnt="0"/>
      <dgm:spPr/>
    </dgm:pt>
    <dgm:pt modelId="{6E70A504-9976-4E2E-95EC-F9052D557FB1}" type="pres">
      <dgm:prSet presAssocID="{1267AA94-7B2C-4946-87CF-B09D37153427}" presName="background2" presStyleLbl="node2" presStyleIdx="2" presStyleCnt="3"/>
      <dgm:spPr/>
    </dgm:pt>
    <dgm:pt modelId="{F341BB7C-32F6-49DF-B352-7FC60C00B536}" type="pres">
      <dgm:prSet presAssocID="{1267AA94-7B2C-4946-87CF-B09D37153427}" presName="text2" presStyleLbl="fgAcc2" presStyleIdx="2" presStyleCnt="3" custScaleX="107704">
        <dgm:presLayoutVars>
          <dgm:chPref val="3"/>
        </dgm:presLayoutVars>
      </dgm:prSet>
      <dgm:spPr/>
    </dgm:pt>
    <dgm:pt modelId="{E3DA8838-9B91-4594-BE35-4A332A42D234}" type="pres">
      <dgm:prSet presAssocID="{1267AA94-7B2C-4946-87CF-B09D37153427}" presName="hierChild3" presStyleCnt="0"/>
      <dgm:spPr/>
    </dgm:pt>
  </dgm:ptLst>
  <dgm:cxnLst>
    <dgm:cxn modelId="{F8B40614-D599-4B91-A78D-6B5F2ECDAE52}" type="presOf" srcId="{87F30E99-7CAF-488D-96AC-B81C667C2E13}" destId="{83EB680F-D097-4253-AE19-0E09F65408B2}" srcOrd="0" destOrd="0" presId="urn:microsoft.com/office/officeart/2005/8/layout/hierarchy1"/>
    <dgm:cxn modelId="{92243F61-1529-4AC8-8716-642FCCD8A33B}" srcId="{87F30E99-7CAF-488D-96AC-B81C667C2E13}" destId="{B5D81A71-3A5C-4150-BA16-D0C83F199FBC}" srcOrd="1" destOrd="0" parTransId="{4C2AC87A-5161-4328-9D46-A56B701C2138}" sibTransId="{58DFBDE8-CC5E-4E12-92F8-641ED7E2EFE1}"/>
    <dgm:cxn modelId="{FD94A497-14E5-4AFD-9B7F-E3F3611A3376}" type="presOf" srcId="{FC8E6356-B5F8-4941-894A-50B8760D6ECE}" destId="{C07553E0-CC0F-429D-A546-4962801A7EFE}" srcOrd="0" destOrd="0" presId="urn:microsoft.com/office/officeart/2005/8/layout/hierarchy1"/>
    <dgm:cxn modelId="{365A2785-916C-4B9A-8978-FC0817A0E461}" type="presOf" srcId="{4C2AC87A-5161-4328-9D46-A56B701C2138}" destId="{17147630-01DE-4F26-84DD-9081753DE1B2}" srcOrd="0" destOrd="0" presId="urn:microsoft.com/office/officeart/2005/8/layout/hierarchy1"/>
    <dgm:cxn modelId="{DCCB6AD5-B866-403E-A239-A31526A7EEBB}" type="presOf" srcId="{019D6CAE-7F08-48B3-A2E7-155E42338055}" destId="{C605FDC2-FCBF-4252-A273-1F8F09CB576C}" srcOrd="0" destOrd="0" presId="urn:microsoft.com/office/officeart/2005/8/layout/hierarchy1"/>
    <dgm:cxn modelId="{F5031CF0-636B-480A-BBCA-DC7BA4887D95}" type="presOf" srcId="{B5D81A71-3A5C-4150-BA16-D0C83F199FBC}" destId="{22D99BD1-ADD0-4316-B5FF-DA2ADED2028E}" srcOrd="0" destOrd="0" presId="urn:microsoft.com/office/officeart/2005/8/layout/hierarchy1"/>
    <dgm:cxn modelId="{27104D6A-A855-46C8-870F-4344047FEE67}" srcId="{87F30E99-7CAF-488D-96AC-B81C667C2E13}" destId="{1267AA94-7B2C-4946-87CF-B09D37153427}" srcOrd="2" destOrd="0" parTransId="{4F279D56-A8A8-49B1-ACDE-23DAA37B4FB4}" sibTransId="{9E3D9A30-B5F4-4416-B7D8-964C345D9180}"/>
    <dgm:cxn modelId="{8E5A0972-3450-4051-9CA4-A7BF9C68952C}" type="presOf" srcId="{1267AA94-7B2C-4946-87CF-B09D37153427}" destId="{F341BB7C-32F6-49DF-B352-7FC60C00B536}" srcOrd="0" destOrd="0" presId="urn:microsoft.com/office/officeart/2005/8/layout/hierarchy1"/>
    <dgm:cxn modelId="{EF60C441-6605-40FF-A2D8-8306E4C34DF0}" type="presOf" srcId="{4F279D56-A8A8-49B1-ACDE-23DAA37B4FB4}" destId="{B6BEF265-6AEF-40EE-BE75-E63511E32A48}" srcOrd="0" destOrd="0" presId="urn:microsoft.com/office/officeart/2005/8/layout/hierarchy1"/>
    <dgm:cxn modelId="{58C48A0D-E56D-41AF-B081-569B4AD98EE5}" srcId="{87F30E99-7CAF-488D-96AC-B81C667C2E13}" destId="{E39D3FEE-FF0D-4C30-9218-91F284593957}" srcOrd="0" destOrd="0" parTransId="{019D6CAE-7F08-48B3-A2E7-155E42338055}" sibTransId="{3B5C2873-6DC0-47A6-8E2D-38CE62F51FE3}"/>
    <dgm:cxn modelId="{1F92749C-CE99-44DB-B3AB-0301616C86B3}" srcId="{FC8E6356-B5F8-4941-894A-50B8760D6ECE}" destId="{87F30E99-7CAF-488D-96AC-B81C667C2E13}" srcOrd="0" destOrd="0" parTransId="{4B2E6E1B-4A4A-45EE-AEAB-8AE1B780C133}" sibTransId="{17574766-9ADE-4EE3-9FAB-EC31382DC4F0}"/>
    <dgm:cxn modelId="{7296F550-F154-4E91-8F3F-2C969086AA20}" type="presOf" srcId="{E39D3FEE-FF0D-4C30-9218-91F284593957}" destId="{12960EB7-E311-4F46-8FA2-0D8AC9DD20EA}" srcOrd="0" destOrd="0" presId="urn:microsoft.com/office/officeart/2005/8/layout/hierarchy1"/>
    <dgm:cxn modelId="{A23F0BAF-C67A-493D-AE2C-AA6A7AD3B89B}" type="presParOf" srcId="{C07553E0-CC0F-429D-A546-4962801A7EFE}" destId="{C66FF55E-45CE-476E-BF3A-1ABB8CA558C3}" srcOrd="0" destOrd="0" presId="urn:microsoft.com/office/officeart/2005/8/layout/hierarchy1"/>
    <dgm:cxn modelId="{E153D588-2129-450E-BED6-1B4A90DF686C}" type="presParOf" srcId="{C66FF55E-45CE-476E-BF3A-1ABB8CA558C3}" destId="{759FF547-9701-4E58-A7CA-85AC85406755}" srcOrd="0" destOrd="0" presId="urn:microsoft.com/office/officeart/2005/8/layout/hierarchy1"/>
    <dgm:cxn modelId="{6E68CF6D-22CD-46AB-B7B2-AD4308E9E417}" type="presParOf" srcId="{759FF547-9701-4E58-A7CA-85AC85406755}" destId="{2F78FDB4-FDED-4206-871E-8EAEEC6BAA67}" srcOrd="0" destOrd="0" presId="urn:microsoft.com/office/officeart/2005/8/layout/hierarchy1"/>
    <dgm:cxn modelId="{82D4F775-17EA-4626-B7E8-3A7FFAB2C1ED}" type="presParOf" srcId="{759FF547-9701-4E58-A7CA-85AC85406755}" destId="{83EB680F-D097-4253-AE19-0E09F65408B2}" srcOrd="1" destOrd="0" presId="urn:microsoft.com/office/officeart/2005/8/layout/hierarchy1"/>
    <dgm:cxn modelId="{DCBE11AE-E87B-467C-9DEF-86FE3BE16F66}" type="presParOf" srcId="{C66FF55E-45CE-476E-BF3A-1ABB8CA558C3}" destId="{2C656B86-7CEE-4A9B-A3A1-67A26F36B362}" srcOrd="1" destOrd="0" presId="urn:microsoft.com/office/officeart/2005/8/layout/hierarchy1"/>
    <dgm:cxn modelId="{A1A747D8-F285-42BC-AD7D-340E12A37866}" type="presParOf" srcId="{2C656B86-7CEE-4A9B-A3A1-67A26F36B362}" destId="{C605FDC2-FCBF-4252-A273-1F8F09CB576C}" srcOrd="0" destOrd="0" presId="urn:microsoft.com/office/officeart/2005/8/layout/hierarchy1"/>
    <dgm:cxn modelId="{3618A1F0-5C69-4F74-86BC-8BF0931A7447}" type="presParOf" srcId="{2C656B86-7CEE-4A9B-A3A1-67A26F36B362}" destId="{0B36148B-D7E5-4563-97A5-0DDFCC47F020}" srcOrd="1" destOrd="0" presId="urn:microsoft.com/office/officeart/2005/8/layout/hierarchy1"/>
    <dgm:cxn modelId="{69504D72-7683-4A54-8B52-1042136422E3}" type="presParOf" srcId="{0B36148B-D7E5-4563-97A5-0DDFCC47F020}" destId="{F2A6CF0F-6E3D-42CF-8AF1-E6EEA888E4D5}" srcOrd="0" destOrd="0" presId="urn:microsoft.com/office/officeart/2005/8/layout/hierarchy1"/>
    <dgm:cxn modelId="{1881D28E-C6DF-4213-B24B-17926CFCE67A}" type="presParOf" srcId="{F2A6CF0F-6E3D-42CF-8AF1-E6EEA888E4D5}" destId="{0FC3893A-8B50-41AA-B67E-D22EE2B34CC9}" srcOrd="0" destOrd="0" presId="urn:microsoft.com/office/officeart/2005/8/layout/hierarchy1"/>
    <dgm:cxn modelId="{A8B77F40-C63F-49C4-A3CD-A498F400B166}" type="presParOf" srcId="{F2A6CF0F-6E3D-42CF-8AF1-E6EEA888E4D5}" destId="{12960EB7-E311-4F46-8FA2-0D8AC9DD20EA}" srcOrd="1" destOrd="0" presId="urn:microsoft.com/office/officeart/2005/8/layout/hierarchy1"/>
    <dgm:cxn modelId="{4792296E-7501-42D5-AE43-A99A149458B5}" type="presParOf" srcId="{0B36148B-D7E5-4563-97A5-0DDFCC47F020}" destId="{375D4F9D-88F8-42A5-A83D-501B53184D18}" srcOrd="1" destOrd="0" presId="urn:microsoft.com/office/officeart/2005/8/layout/hierarchy1"/>
    <dgm:cxn modelId="{021D339C-AC63-43B0-8AC5-42E3C3066885}" type="presParOf" srcId="{2C656B86-7CEE-4A9B-A3A1-67A26F36B362}" destId="{17147630-01DE-4F26-84DD-9081753DE1B2}" srcOrd="2" destOrd="0" presId="urn:microsoft.com/office/officeart/2005/8/layout/hierarchy1"/>
    <dgm:cxn modelId="{68464D5D-0FB5-4B8D-9E07-23FF297F1841}" type="presParOf" srcId="{2C656B86-7CEE-4A9B-A3A1-67A26F36B362}" destId="{79D707E1-D10E-41AC-98D3-29A56A075EE0}" srcOrd="3" destOrd="0" presId="urn:microsoft.com/office/officeart/2005/8/layout/hierarchy1"/>
    <dgm:cxn modelId="{6AF23FAC-4A05-4709-8DED-C2C930F46A99}" type="presParOf" srcId="{79D707E1-D10E-41AC-98D3-29A56A075EE0}" destId="{18D4E811-4064-4E6D-BAFD-BCF2A34B0B65}" srcOrd="0" destOrd="0" presId="urn:microsoft.com/office/officeart/2005/8/layout/hierarchy1"/>
    <dgm:cxn modelId="{82FEC94B-7D1B-4A3C-997A-B02211BC422D}" type="presParOf" srcId="{18D4E811-4064-4E6D-BAFD-BCF2A34B0B65}" destId="{72E5EAF8-F8BE-44EC-A028-17F84AE4707A}" srcOrd="0" destOrd="0" presId="urn:microsoft.com/office/officeart/2005/8/layout/hierarchy1"/>
    <dgm:cxn modelId="{1BB26966-2058-4BF9-B468-E48C1C2A4A16}" type="presParOf" srcId="{18D4E811-4064-4E6D-BAFD-BCF2A34B0B65}" destId="{22D99BD1-ADD0-4316-B5FF-DA2ADED2028E}" srcOrd="1" destOrd="0" presId="urn:microsoft.com/office/officeart/2005/8/layout/hierarchy1"/>
    <dgm:cxn modelId="{300946E5-A546-4053-8BF1-C5CEC3C17BEF}" type="presParOf" srcId="{79D707E1-D10E-41AC-98D3-29A56A075EE0}" destId="{B36EA5C5-0722-41D0-AF6E-FD5326DB0A41}" srcOrd="1" destOrd="0" presId="urn:microsoft.com/office/officeart/2005/8/layout/hierarchy1"/>
    <dgm:cxn modelId="{4784A4A1-EE21-4FE1-89D9-A713ACFA4FEB}" type="presParOf" srcId="{2C656B86-7CEE-4A9B-A3A1-67A26F36B362}" destId="{B6BEF265-6AEF-40EE-BE75-E63511E32A48}" srcOrd="4" destOrd="0" presId="urn:microsoft.com/office/officeart/2005/8/layout/hierarchy1"/>
    <dgm:cxn modelId="{A6810F2A-234B-415D-B499-590990A4B36A}" type="presParOf" srcId="{2C656B86-7CEE-4A9B-A3A1-67A26F36B362}" destId="{B331F3F2-1CA1-40C8-AEC2-74FAA45F067A}" srcOrd="5" destOrd="0" presId="urn:microsoft.com/office/officeart/2005/8/layout/hierarchy1"/>
    <dgm:cxn modelId="{78A8253F-4C10-44B9-BAC3-19F90F83AE84}" type="presParOf" srcId="{B331F3F2-1CA1-40C8-AEC2-74FAA45F067A}" destId="{53B13E01-B1BE-4C4B-ABA9-37243C995C09}" srcOrd="0" destOrd="0" presId="urn:microsoft.com/office/officeart/2005/8/layout/hierarchy1"/>
    <dgm:cxn modelId="{3B9B5C62-8343-4903-B9D3-AD48E0E8B0D1}" type="presParOf" srcId="{53B13E01-B1BE-4C4B-ABA9-37243C995C09}" destId="{6E70A504-9976-4E2E-95EC-F9052D557FB1}" srcOrd="0" destOrd="0" presId="urn:microsoft.com/office/officeart/2005/8/layout/hierarchy1"/>
    <dgm:cxn modelId="{372C4DF3-EC67-4F8F-B27B-E1D166ED99B3}" type="presParOf" srcId="{53B13E01-B1BE-4C4B-ABA9-37243C995C09}" destId="{F341BB7C-32F6-49DF-B352-7FC60C00B536}" srcOrd="1" destOrd="0" presId="urn:microsoft.com/office/officeart/2005/8/layout/hierarchy1"/>
    <dgm:cxn modelId="{5747480B-20DA-41D5-878B-DB3AE2966A4D}" type="presParOf" srcId="{B331F3F2-1CA1-40C8-AEC2-74FAA45F067A}" destId="{E3DA8838-9B91-4594-BE35-4A332A42D2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3D5C1-5363-494D-BCC4-F16283B73C4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508E33-4ACA-4800-9C94-800AA65BA870}">
      <dgm:prSet phldrT="[Текст]" custT="1"/>
      <dgm:spPr>
        <a:solidFill>
          <a:schemeClr val="tx2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altLang="ru-RU" sz="2400" b="1" dirty="0" smtClean="0">
              <a:latin typeface="Times New Roman" pitchFamily="18" charset="0"/>
              <a:cs typeface="Times New Roman" pitchFamily="18" charset="0"/>
            </a:rPr>
            <a:t>Учащийся</a:t>
          </a:r>
          <a:endParaRPr lang="ru-RU" sz="2400" b="1" dirty="0"/>
        </a:p>
      </dgm:t>
    </dgm:pt>
    <dgm:pt modelId="{96E49D5A-D6D2-40C4-9732-9CD20122D720}" type="parTrans" cxnId="{8B7EF3FF-AD29-4422-A9DE-06A4C0282777}">
      <dgm:prSet/>
      <dgm:spPr/>
      <dgm:t>
        <a:bodyPr/>
        <a:lstStyle/>
        <a:p>
          <a:endParaRPr lang="ru-RU"/>
        </a:p>
      </dgm:t>
    </dgm:pt>
    <dgm:pt modelId="{25935E34-870B-436D-B71A-F588BCACBB42}" type="sibTrans" cxnId="{8B7EF3FF-AD29-4422-A9DE-06A4C0282777}">
      <dgm:prSet/>
      <dgm:spPr/>
      <dgm:t>
        <a:bodyPr/>
        <a:lstStyle/>
        <a:p>
          <a:endParaRPr lang="ru-RU"/>
        </a:p>
      </dgm:t>
    </dgm:pt>
    <dgm:pt modelId="{648EA710-D026-4D38-9026-CC0B39DC3991}">
      <dgm:prSet phldrT="[Текст]" custT="1"/>
      <dgm:spPr>
        <a:solidFill>
          <a:schemeClr val="tx2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Учёба</a:t>
          </a:r>
          <a:endParaRPr lang="ru-RU" sz="2000" b="1" dirty="0"/>
        </a:p>
      </dgm:t>
    </dgm:pt>
    <dgm:pt modelId="{E21F708A-9512-486B-9E4E-93B2BA90C812}" type="parTrans" cxnId="{8FF1D03F-B6FE-406B-8E82-33BB9C19FE87}">
      <dgm:prSet/>
      <dgm:spPr/>
      <dgm:t>
        <a:bodyPr/>
        <a:lstStyle/>
        <a:p>
          <a:endParaRPr lang="ru-RU"/>
        </a:p>
      </dgm:t>
    </dgm:pt>
    <dgm:pt modelId="{BC8AF8F3-C2D3-4875-8D95-9F0D93A91030}" type="sibTrans" cxnId="{8FF1D03F-B6FE-406B-8E82-33BB9C19FE87}">
      <dgm:prSet/>
      <dgm:spPr/>
      <dgm:t>
        <a:bodyPr/>
        <a:lstStyle/>
        <a:p>
          <a:endParaRPr lang="ru-RU"/>
        </a:p>
      </dgm:t>
    </dgm:pt>
    <dgm:pt modelId="{F6114407-A428-4FD8-B5C4-61158BC9843E}">
      <dgm:prSet phldrT="[Текст]" custT="1"/>
      <dgm:spPr>
        <a:solidFill>
          <a:schemeClr val="tx2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Мнение родителей</a:t>
          </a:r>
          <a:endParaRPr lang="ru-RU" sz="2000" b="1" dirty="0"/>
        </a:p>
      </dgm:t>
    </dgm:pt>
    <dgm:pt modelId="{75865ADE-32D3-4DED-BE01-FE908C14E6F9}" type="parTrans" cxnId="{6A40EEC6-5335-4724-84A6-FF7A4BEFD3CB}">
      <dgm:prSet/>
      <dgm:spPr/>
      <dgm:t>
        <a:bodyPr/>
        <a:lstStyle/>
        <a:p>
          <a:endParaRPr lang="ru-RU"/>
        </a:p>
      </dgm:t>
    </dgm:pt>
    <dgm:pt modelId="{4EEB7E66-2969-4DB3-8834-5A6EF1D309EA}" type="sibTrans" cxnId="{6A40EEC6-5335-4724-84A6-FF7A4BEFD3CB}">
      <dgm:prSet/>
      <dgm:spPr/>
      <dgm:t>
        <a:bodyPr/>
        <a:lstStyle/>
        <a:p>
          <a:endParaRPr lang="ru-RU"/>
        </a:p>
      </dgm:t>
    </dgm:pt>
    <dgm:pt modelId="{AC411863-53AB-486C-9BA5-4A7CD348DCB7}">
      <dgm:prSet phldrT="[Текст]" custT="1"/>
      <dgm:spPr>
        <a:solidFill>
          <a:schemeClr val="tx2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Дополнительные занятия</a:t>
          </a:r>
          <a:endParaRPr lang="ru-RU" sz="2000" b="1" dirty="0"/>
        </a:p>
      </dgm:t>
    </dgm:pt>
    <dgm:pt modelId="{0B39F5C6-53FC-4A44-AD61-D751198B7F76}" type="parTrans" cxnId="{C72972F5-1244-4B2F-A414-30B012D7261A}">
      <dgm:prSet/>
      <dgm:spPr/>
      <dgm:t>
        <a:bodyPr/>
        <a:lstStyle/>
        <a:p>
          <a:endParaRPr lang="ru-RU"/>
        </a:p>
      </dgm:t>
    </dgm:pt>
    <dgm:pt modelId="{BB9FCCB7-515B-44F5-A5FD-64480E55B802}" type="sibTrans" cxnId="{C72972F5-1244-4B2F-A414-30B012D7261A}">
      <dgm:prSet/>
      <dgm:spPr/>
      <dgm:t>
        <a:bodyPr/>
        <a:lstStyle/>
        <a:p>
          <a:endParaRPr lang="ru-RU"/>
        </a:p>
      </dgm:t>
    </dgm:pt>
    <dgm:pt modelId="{E3636790-D7DF-41EE-8AB6-1AFC71765015}">
      <dgm:prSet phldrT="[Текст]" custT="1"/>
      <dgm:spPr>
        <a:solidFill>
          <a:schemeClr val="tx2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ШСК</a:t>
          </a:r>
          <a:endParaRPr lang="ru-RU" sz="2000" b="1" dirty="0"/>
        </a:p>
      </dgm:t>
    </dgm:pt>
    <dgm:pt modelId="{9D334BB0-E301-4FAB-9926-FB81C7FBD75A}" type="parTrans" cxnId="{B8ED7B9A-E3E0-48B4-8530-971FEA538735}">
      <dgm:prSet/>
      <dgm:spPr/>
      <dgm:t>
        <a:bodyPr/>
        <a:lstStyle/>
        <a:p>
          <a:endParaRPr lang="ru-RU"/>
        </a:p>
      </dgm:t>
    </dgm:pt>
    <dgm:pt modelId="{AE51C78E-F3BD-473E-91F5-EA2CD1455BC0}" type="sibTrans" cxnId="{B8ED7B9A-E3E0-48B4-8530-971FEA538735}">
      <dgm:prSet/>
      <dgm:spPr/>
      <dgm:t>
        <a:bodyPr/>
        <a:lstStyle/>
        <a:p>
          <a:endParaRPr lang="ru-RU"/>
        </a:p>
      </dgm:t>
    </dgm:pt>
    <dgm:pt modelId="{3F6C8C57-C56A-40FA-B900-5B04CDEE964F}">
      <dgm:prSet custT="1"/>
      <dgm:spPr>
        <a:solidFill>
          <a:schemeClr val="tx2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ctr" eaLnBrk="1" hangingPunct="1">
            <a:buFont typeface="Arial" charset="0"/>
            <a:buNone/>
          </a:pPr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Секционная работа в системе ДЮСШ и ЦВР</a:t>
          </a:r>
          <a:endParaRPr lang="ru-RU" dirty="0"/>
        </a:p>
      </dgm:t>
    </dgm:pt>
    <dgm:pt modelId="{F692FC71-7E10-4D3D-B381-4115813DA51F}" type="parTrans" cxnId="{914A57FA-4147-4B49-B3FB-8588D7480690}">
      <dgm:prSet/>
      <dgm:spPr/>
      <dgm:t>
        <a:bodyPr/>
        <a:lstStyle/>
        <a:p>
          <a:endParaRPr lang="ru-RU"/>
        </a:p>
      </dgm:t>
    </dgm:pt>
    <dgm:pt modelId="{7758FABA-6F9B-4CB8-8AD2-682CA5E31EAD}" type="sibTrans" cxnId="{914A57FA-4147-4B49-B3FB-8588D7480690}">
      <dgm:prSet/>
      <dgm:spPr/>
      <dgm:t>
        <a:bodyPr/>
        <a:lstStyle/>
        <a:p>
          <a:endParaRPr lang="ru-RU"/>
        </a:p>
      </dgm:t>
    </dgm:pt>
    <dgm:pt modelId="{6D005C45-2041-4100-BD66-1DE322A545BE}" type="pres">
      <dgm:prSet presAssocID="{5103D5C1-5363-494D-BCC4-F16283B73C4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C7593A-A392-48ED-8949-A626C5494F5A}" type="pres">
      <dgm:prSet presAssocID="{91508E33-4ACA-4800-9C94-800AA65BA870}" presName="centerShape" presStyleLbl="node0" presStyleIdx="0" presStyleCnt="1" custScaleX="123442" custScaleY="121593"/>
      <dgm:spPr/>
      <dgm:t>
        <a:bodyPr/>
        <a:lstStyle/>
        <a:p>
          <a:endParaRPr lang="ru-RU"/>
        </a:p>
      </dgm:t>
    </dgm:pt>
    <dgm:pt modelId="{091B4FE0-F332-4B93-8B08-00BD576298C7}" type="pres">
      <dgm:prSet presAssocID="{E21F708A-9512-486B-9E4E-93B2BA90C812}" presName="Name9" presStyleLbl="parChTrans1D2" presStyleIdx="0" presStyleCnt="5"/>
      <dgm:spPr/>
    </dgm:pt>
    <dgm:pt modelId="{9B515CCC-3670-4991-BA1A-63E8140CD74D}" type="pres">
      <dgm:prSet presAssocID="{E21F708A-9512-486B-9E4E-93B2BA90C812}" presName="connTx" presStyleLbl="parChTrans1D2" presStyleIdx="0" presStyleCnt="5"/>
      <dgm:spPr/>
    </dgm:pt>
    <dgm:pt modelId="{69156941-9C0C-4270-8369-0C934581021B}" type="pres">
      <dgm:prSet presAssocID="{648EA710-D026-4D38-9026-CC0B39DC3991}" presName="node" presStyleLbl="node1" presStyleIdx="0" presStyleCnt="5" custScaleX="123442" custScaleY="121593">
        <dgm:presLayoutVars>
          <dgm:bulletEnabled val="1"/>
        </dgm:presLayoutVars>
      </dgm:prSet>
      <dgm:spPr/>
    </dgm:pt>
    <dgm:pt modelId="{99D61374-EADB-45AB-98C2-9804F4672B0F}" type="pres">
      <dgm:prSet presAssocID="{F692FC71-7E10-4D3D-B381-4115813DA51F}" presName="Name9" presStyleLbl="parChTrans1D2" presStyleIdx="1" presStyleCnt="5"/>
      <dgm:spPr/>
    </dgm:pt>
    <dgm:pt modelId="{C499C67D-C3F1-4223-B5DE-AD56849AECAE}" type="pres">
      <dgm:prSet presAssocID="{F692FC71-7E10-4D3D-B381-4115813DA51F}" presName="connTx" presStyleLbl="parChTrans1D2" presStyleIdx="1" presStyleCnt="5"/>
      <dgm:spPr/>
    </dgm:pt>
    <dgm:pt modelId="{54877B28-6ED0-405D-83B7-780D1E8B3CB9}" type="pres">
      <dgm:prSet presAssocID="{3F6C8C57-C56A-40FA-B900-5B04CDEE964F}" presName="node" presStyleLbl="node1" presStyleIdx="1" presStyleCnt="5" custScaleX="123442" custScaleY="121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791B2-FF01-4A83-AB7B-5730D5DD910D}" type="pres">
      <dgm:prSet presAssocID="{75865ADE-32D3-4DED-BE01-FE908C14E6F9}" presName="Name9" presStyleLbl="parChTrans1D2" presStyleIdx="2" presStyleCnt="5"/>
      <dgm:spPr/>
    </dgm:pt>
    <dgm:pt modelId="{9980CC67-27AB-4217-9DD5-BECF4F1201AD}" type="pres">
      <dgm:prSet presAssocID="{75865ADE-32D3-4DED-BE01-FE908C14E6F9}" presName="connTx" presStyleLbl="parChTrans1D2" presStyleIdx="2" presStyleCnt="5"/>
      <dgm:spPr/>
    </dgm:pt>
    <dgm:pt modelId="{514EF498-C162-46C8-B1E4-47A656E44633}" type="pres">
      <dgm:prSet presAssocID="{F6114407-A428-4FD8-B5C4-61158BC9843E}" presName="node" presStyleLbl="node1" presStyleIdx="2" presStyleCnt="5" custScaleX="123442" custScaleY="121593">
        <dgm:presLayoutVars>
          <dgm:bulletEnabled val="1"/>
        </dgm:presLayoutVars>
      </dgm:prSet>
      <dgm:spPr/>
    </dgm:pt>
    <dgm:pt modelId="{58F2560A-A20B-475B-9B90-F85183D0E329}" type="pres">
      <dgm:prSet presAssocID="{0B39F5C6-53FC-4A44-AD61-D751198B7F76}" presName="Name9" presStyleLbl="parChTrans1D2" presStyleIdx="3" presStyleCnt="5"/>
      <dgm:spPr/>
    </dgm:pt>
    <dgm:pt modelId="{899251B2-C845-4EB9-81B4-D35EEB0A7966}" type="pres">
      <dgm:prSet presAssocID="{0B39F5C6-53FC-4A44-AD61-D751198B7F76}" presName="connTx" presStyleLbl="parChTrans1D2" presStyleIdx="3" presStyleCnt="5"/>
      <dgm:spPr/>
    </dgm:pt>
    <dgm:pt modelId="{1259B519-F939-45C3-A795-3E6864C0115A}" type="pres">
      <dgm:prSet presAssocID="{AC411863-53AB-486C-9BA5-4A7CD348DCB7}" presName="node" presStyleLbl="node1" presStyleIdx="3" presStyleCnt="5" custScaleX="123442" custScaleY="121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563C-AA1A-4D10-A896-4CE7228B151C}" type="pres">
      <dgm:prSet presAssocID="{9D334BB0-E301-4FAB-9926-FB81C7FBD75A}" presName="Name9" presStyleLbl="parChTrans1D2" presStyleIdx="4" presStyleCnt="5"/>
      <dgm:spPr/>
    </dgm:pt>
    <dgm:pt modelId="{235B4826-459E-4BF3-A285-B904233BC792}" type="pres">
      <dgm:prSet presAssocID="{9D334BB0-E301-4FAB-9926-FB81C7FBD75A}" presName="connTx" presStyleLbl="parChTrans1D2" presStyleIdx="4" presStyleCnt="5"/>
      <dgm:spPr/>
    </dgm:pt>
    <dgm:pt modelId="{C8A88FF3-1B76-4424-98B9-F6D7430F43DC}" type="pres">
      <dgm:prSet presAssocID="{E3636790-D7DF-41EE-8AB6-1AFC71765015}" presName="node" presStyleLbl="node1" presStyleIdx="4" presStyleCnt="5" custScaleX="123442" custScaleY="121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EE6CFB-4E8C-43C5-A01A-CC35E2D2A755}" type="presOf" srcId="{75865ADE-32D3-4DED-BE01-FE908C14E6F9}" destId="{9980CC67-27AB-4217-9DD5-BECF4F1201AD}" srcOrd="1" destOrd="0" presId="urn:microsoft.com/office/officeart/2005/8/layout/radial1"/>
    <dgm:cxn modelId="{DB0762CE-81E2-42B6-8AD5-AE8B0D5E9567}" type="presOf" srcId="{9D334BB0-E301-4FAB-9926-FB81C7FBD75A}" destId="{235B4826-459E-4BF3-A285-B904233BC792}" srcOrd="1" destOrd="0" presId="urn:microsoft.com/office/officeart/2005/8/layout/radial1"/>
    <dgm:cxn modelId="{2CE94FBB-544D-4B35-AAA7-BBAC7B810910}" type="presOf" srcId="{5103D5C1-5363-494D-BCC4-F16283B73C42}" destId="{6D005C45-2041-4100-BD66-1DE322A545BE}" srcOrd="0" destOrd="0" presId="urn:microsoft.com/office/officeart/2005/8/layout/radial1"/>
    <dgm:cxn modelId="{3DA3CCFB-7EC2-44B5-9C3E-84CCE1FF030A}" type="presOf" srcId="{3F6C8C57-C56A-40FA-B900-5B04CDEE964F}" destId="{54877B28-6ED0-405D-83B7-780D1E8B3CB9}" srcOrd="0" destOrd="0" presId="urn:microsoft.com/office/officeart/2005/8/layout/radial1"/>
    <dgm:cxn modelId="{C72972F5-1244-4B2F-A414-30B012D7261A}" srcId="{91508E33-4ACA-4800-9C94-800AA65BA870}" destId="{AC411863-53AB-486C-9BA5-4A7CD348DCB7}" srcOrd="3" destOrd="0" parTransId="{0B39F5C6-53FC-4A44-AD61-D751198B7F76}" sibTransId="{BB9FCCB7-515B-44F5-A5FD-64480E55B802}"/>
    <dgm:cxn modelId="{2DA15168-728B-419B-8742-0563F33F5B1B}" type="presOf" srcId="{9D334BB0-E301-4FAB-9926-FB81C7FBD75A}" destId="{AA01563C-AA1A-4D10-A896-4CE7228B151C}" srcOrd="0" destOrd="0" presId="urn:microsoft.com/office/officeart/2005/8/layout/radial1"/>
    <dgm:cxn modelId="{87E25C78-E943-40FE-B5AF-B3B45AE95FFD}" type="presOf" srcId="{0B39F5C6-53FC-4A44-AD61-D751198B7F76}" destId="{899251B2-C845-4EB9-81B4-D35EEB0A7966}" srcOrd="1" destOrd="0" presId="urn:microsoft.com/office/officeart/2005/8/layout/radial1"/>
    <dgm:cxn modelId="{8ED9BC12-A5A6-496A-A625-EB76CEF2610E}" type="presOf" srcId="{E21F708A-9512-486B-9E4E-93B2BA90C812}" destId="{9B515CCC-3670-4991-BA1A-63E8140CD74D}" srcOrd="1" destOrd="0" presId="urn:microsoft.com/office/officeart/2005/8/layout/radial1"/>
    <dgm:cxn modelId="{8B7EF3FF-AD29-4422-A9DE-06A4C0282777}" srcId="{5103D5C1-5363-494D-BCC4-F16283B73C42}" destId="{91508E33-4ACA-4800-9C94-800AA65BA870}" srcOrd="0" destOrd="0" parTransId="{96E49D5A-D6D2-40C4-9732-9CD20122D720}" sibTransId="{25935E34-870B-436D-B71A-F588BCACBB42}"/>
    <dgm:cxn modelId="{0E694292-70DB-4B27-92E7-377418CE556D}" type="presOf" srcId="{648EA710-D026-4D38-9026-CC0B39DC3991}" destId="{69156941-9C0C-4270-8369-0C934581021B}" srcOrd="0" destOrd="0" presId="urn:microsoft.com/office/officeart/2005/8/layout/radial1"/>
    <dgm:cxn modelId="{88A17895-A853-4E0D-A07C-BFB47CF5ABE4}" type="presOf" srcId="{F6114407-A428-4FD8-B5C4-61158BC9843E}" destId="{514EF498-C162-46C8-B1E4-47A656E44633}" srcOrd="0" destOrd="0" presId="urn:microsoft.com/office/officeart/2005/8/layout/radial1"/>
    <dgm:cxn modelId="{F99C7829-1ECF-41A1-B90F-7CB68AA4F195}" type="presOf" srcId="{F692FC71-7E10-4D3D-B381-4115813DA51F}" destId="{99D61374-EADB-45AB-98C2-9804F4672B0F}" srcOrd="0" destOrd="0" presId="urn:microsoft.com/office/officeart/2005/8/layout/radial1"/>
    <dgm:cxn modelId="{8FF1D03F-B6FE-406B-8E82-33BB9C19FE87}" srcId="{91508E33-4ACA-4800-9C94-800AA65BA870}" destId="{648EA710-D026-4D38-9026-CC0B39DC3991}" srcOrd="0" destOrd="0" parTransId="{E21F708A-9512-486B-9E4E-93B2BA90C812}" sibTransId="{BC8AF8F3-C2D3-4875-8D95-9F0D93A91030}"/>
    <dgm:cxn modelId="{BA4942C2-077B-437A-B03B-AE9BF2927128}" type="presOf" srcId="{AC411863-53AB-486C-9BA5-4A7CD348DCB7}" destId="{1259B519-F939-45C3-A795-3E6864C0115A}" srcOrd="0" destOrd="0" presId="urn:microsoft.com/office/officeart/2005/8/layout/radial1"/>
    <dgm:cxn modelId="{EC189FF5-8F1D-4ED8-B708-2377241F3116}" type="presOf" srcId="{E3636790-D7DF-41EE-8AB6-1AFC71765015}" destId="{C8A88FF3-1B76-4424-98B9-F6D7430F43DC}" srcOrd="0" destOrd="0" presId="urn:microsoft.com/office/officeart/2005/8/layout/radial1"/>
    <dgm:cxn modelId="{84C1EBB4-15A0-4C7A-B8F3-92EC2A595DC6}" type="presOf" srcId="{91508E33-4ACA-4800-9C94-800AA65BA870}" destId="{90C7593A-A392-48ED-8949-A626C5494F5A}" srcOrd="0" destOrd="0" presId="urn:microsoft.com/office/officeart/2005/8/layout/radial1"/>
    <dgm:cxn modelId="{B8ED7B9A-E3E0-48B4-8530-971FEA538735}" srcId="{91508E33-4ACA-4800-9C94-800AA65BA870}" destId="{E3636790-D7DF-41EE-8AB6-1AFC71765015}" srcOrd="4" destOrd="0" parTransId="{9D334BB0-E301-4FAB-9926-FB81C7FBD75A}" sibTransId="{AE51C78E-F3BD-473E-91F5-EA2CD1455BC0}"/>
    <dgm:cxn modelId="{914A57FA-4147-4B49-B3FB-8588D7480690}" srcId="{91508E33-4ACA-4800-9C94-800AA65BA870}" destId="{3F6C8C57-C56A-40FA-B900-5B04CDEE964F}" srcOrd="1" destOrd="0" parTransId="{F692FC71-7E10-4D3D-B381-4115813DA51F}" sibTransId="{7758FABA-6F9B-4CB8-8AD2-682CA5E31EAD}"/>
    <dgm:cxn modelId="{5E2F60E5-9F1B-4D9E-9D7F-3D3A6EDD185D}" type="presOf" srcId="{75865ADE-32D3-4DED-BE01-FE908C14E6F9}" destId="{841791B2-FF01-4A83-AB7B-5730D5DD910D}" srcOrd="0" destOrd="0" presId="urn:microsoft.com/office/officeart/2005/8/layout/radial1"/>
    <dgm:cxn modelId="{28C3458C-E391-496C-A1A3-22C0C7725ED3}" type="presOf" srcId="{F692FC71-7E10-4D3D-B381-4115813DA51F}" destId="{C499C67D-C3F1-4223-B5DE-AD56849AECAE}" srcOrd="1" destOrd="0" presId="urn:microsoft.com/office/officeart/2005/8/layout/radial1"/>
    <dgm:cxn modelId="{6A40EEC6-5335-4724-84A6-FF7A4BEFD3CB}" srcId="{91508E33-4ACA-4800-9C94-800AA65BA870}" destId="{F6114407-A428-4FD8-B5C4-61158BC9843E}" srcOrd="2" destOrd="0" parTransId="{75865ADE-32D3-4DED-BE01-FE908C14E6F9}" sibTransId="{4EEB7E66-2969-4DB3-8834-5A6EF1D309EA}"/>
    <dgm:cxn modelId="{73FC18FE-0882-43D7-A408-C69F0EEB412D}" type="presOf" srcId="{E21F708A-9512-486B-9E4E-93B2BA90C812}" destId="{091B4FE0-F332-4B93-8B08-00BD576298C7}" srcOrd="0" destOrd="0" presId="urn:microsoft.com/office/officeart/2005/8/layout/radial1"/>
    <dgm:cxn modelId="{EECE54D2-8376-4DFE-84A1-E62EC13B4771}" type="presOf" srcId="{0B39F5C6-53FC-4A44-AD61-D751198B7F76}" destId="{58F2560A-A20B-475B-9B90-F85183D0E329}" srcOrd="0" destOrd="0" presId="urn:microsoft.com/office/officeart/2005/8/layout/radial1"/>
    <dgm:cxn modelId="{3D379E99-832A-4503-8D6C-0A641D470131}" type="presParOf" srcId="{6D005C45-2041-4100-BD66-1DE322A545BE}" destId="{90C7593A-A392-48ED-8949-A626C5494F5A}" srcOrd="0" destOrd="0" presId="urn:microsoft.com/office/officeart/2005/8/layout/radial1"/>
    <dgm:cxn modelId="{D2C55D4C-802F-43F3-A5DD-3447A229643C}" type="presParOf" srcId="{6D005C45-2041-4100-BD66-1DE322A545BE}" destId="{091B4FE0-F332-4B93-8B08-00BD576298C7}" srcOrd="1" destOrd="0" presId="urn:microsoft.com/office/officeart/2005/8/layout/radial1"/>
    <dgm:cxn modelId="{CA26B774-DA74-4318-9D2A-ED80D473A358}" type="presParOf" srcId="{091B4FE0-F332-4B93-8B08-00BD576298C7}" destId="{9B515CCC-3670-4991-BA1A-63E8140CD74D}" srcOrd="0" destOrd="0" presId="urn:microsoft.com/office/officeart/2005/8/layout/radial1"/>
    <dgm:cxn modelId="{C488AB13-B998-48B9-AA29-E72CC87969B7}" type="presParOf" srcId="{6D005C45-2041-4100-BD66-1DE322A545BE}" destId="{69156941-9C0C-4270-8369-0C934581021B}" srcOrd="2" destOrd="0" presId="urn:microsoft.com/office/officeart/2005/8/layout/radial1"/>
    <dgm:cxn modelId="{8EE10197-0464-4B86-AD8D-991D1AF30727}" type="presParOf" srcId="{6D005C45-2041-4100-BD66-1DE322A545BE}" destId="{99D61374-EADB-45AB-98C2-9804F4672B0F}" srcOrd="3" destOrd="0" presId="urn:microsoft.com/office/officeart/2005/8/layout/radial1"/>
    <dgm:cxn modelId="{E1B7FE27-2E1E-42A7-978E-27F49D2E4E0E}" type="presParOf" srcId="{99D61374-EADB-45AB-98C2-9804F4672B0F}" destId="{C499C67D-C3F1-4223-B5DE-AD56849AECAE}" srcOrd="0" destOrd="0" presId="urn:microsoft.com/office/officeart/2005/8/layout/radial1"/>
    <dgm:cxn modelId="{AF19A5FC-3A3F-417D-A04E-B6304A99C76E}" type="presParOf" srcId="{6D005C45-2041-4100-BD66-1DE322A545BE}" destId="{54877B28-6ED0-405D-83B7-780D1E8B3CB9}" srcOrd="4" destOrd="0" presId="urn:microsoft.com/office/officeart/2005/8/layout/radial1"/>
    <dgm:cxn modelId="{3AC5ABE1-DA16-4D56-AC11-C004CB3D1BB5}" type="presParOf" srcId="{6D005C45-2041-4100-BD66-1DE322A545BE}" destId="{841791B2-FF01-4A83-AB7B-5730D5DD910D}" srcOrd="5" destOrd="0" presId="urn:microsoft.com/office/officeart/2005/8/layout/radial1"/>
    <dgm:cxn modelId="{CFAFC710-571D-4F3F-8A7F-60D6489D4DF3}" type="presParOf" srcId="{841791B2-FF01-4A83-AB7B-5730D5DD910D}" destId="{9980CC67-27AB-4217-9DD5-BECF4F1201AD}" srcOrd="0" destOrd="0" presId="urn:microsoft.com/office/officeart/2005/8/layout/radial1"/>
    <dgm:cxn modelId="{EDA0DB42-6004-46B2-B486-590A919CF6E8}" type="presParOf" srcId="{6D005C45-2041-4100-BD66-1DE322A545BE}" destId="{514EF498-C162-46C8-B1E4-47A656E44633}" srcOrd="6" destOrd="0" presId="urn:microsoft.com/office/officeart/2005/8/layout/radial1"/>
    <dgm:cxn modelId="{9ECE3207-B435-44F3-AAC6-7A161F44D31C}" type="presParOf" srcId="{6D005C45-2041-4100-BD66-1DE322A545BE}" destId="{58F2560A-A20B-475B-9B90-F85183D0E329}" srcOrd="7" destOrd="0" presId="urn:microsoft.com/office/officeart/2005/8/layout/radial1"/>
    <dgm:cxn modelId="{05D5583D-8C8A-48BC-AF92-1800CAF1A916}" type="presParOf" srcId="{58F2560A-A20B-475B-9B90-F85183D0E329}" destId="{899251B2-C845-4EB9-81B4-D35EEB0A7966}" srcOrd="0" destOrd="0" presId="urn:microsoft.com/office/officeart/2005/8/layout/radial1"/>
    <dgm:cxn modelId="{7B16E2F8-21AA-4F7F-A95E-CFA25CCF1AB3}" type="presParOf" srcId="{6D005C45-2041-4100-BD66-1DE322A545BE}" destId="{1259B519-F939-45C3-A795-3E6864C0115A}" srcOrd="8" destOrd="0" presId="urn:microsoft.com/office/officeart/2005/8/layout/radial1"/>
    <dgm:cxn modelId="{5CC7911B-FAE5-4B56-876E-BAB18AB2A191}" type="presParOf" srcId="{6D005C45-2041-4100-BD66-1DE322A545BE}" destId="{AA01563C-AA1A-4D10-A896-4CE7228B151C}" srcOrd="9" destOrd="0" presId="urn:microsoft.com/office/officeart/2005/8/layout/radial1"/>
    <dgm:cxn modelId="{B40533B5-94E8-488A-A9D7-7EAC518F4168}" type="presParOf" srcId="{AA01563C-AA1A-4D10-A896-4CE7228B151C}" destId="{235B4826-459E-4BF3-A285-B904233BC792}" srcOrd="0" destOrd="0" presId="urn:microsoft.com/office/officeart/2005/8/layout/radial1"/>
    <dgm:cxn modelId="{F11C19A6-2125-4A83-B3A1-8704378C0ACA}" type="presParOf" srcId="{6D005C45-2041-4100-BD66-1DE322A545BE}" destId="{C8A88FF3-1B76-4424-98B9-F6D7430F43D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EF265-6AEF-40EE-BE75-E63511E32A48}">
      <dsp:nvSpPr>
        <dsp:cNvPr id="0" name=""/>
        <dsp:cNvSpPr/>
      </dsp:nvSpPr>
      <dsp:spPr>
        <a:xfrm>
          <a:off x="4295946" y="1590864"/>
          <a:ext cx="3090162" cy="64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35"/>
              </a:lnTo>
              <a:lnTo>
                <a:pt x="3090162" y="441135"/>
              </a:lnTo>
              <a:lnTo>
                <a:pt x="3090162" y="647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47630-01DE-4F26-84DD-9081753DE1B2}">
      <dsp:nvSpPr>
        <dsp:cNvPr id="0" name=""/>
        <dsp:cNvSpPr/>
      </dsp:nvSpPr>
      <dsp:spPr>
        <a:xfrm>
          <a:off x="4295946" y="1590864"/>
          <a:ext cx="191171" cy="64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35"/>
              </a:lnTo>
              <a:lnTo>
                <a:pt x="191171" y="441135"/>
              </a:lnTo>
              <a:lnTo>
                <a:pt x="191171" y="647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5FDC2-FCBF-4252-A273-1F8F09CB576C}">
      <dsp:nvSpPr>
        <dsp:cNvPr id="0" name=""/>
        <dsp:cNvSpPr/>
      </dsp:nvSpPr>
      <dsp:spPr>
        <a:xfrm>
          <a:off x="1396954" y="1590864"/>
          <a:ext cx="2898991" cy="647327"/>
        </a:xfrm>
        <a:custGeom>
          <a:avLst/>
          <a:gdLst/>
          <a:ahLst/>
          <a:cxnLst/>
          <a:rect l="0" t="0" r="0" b="0"/>
          <a:pathLst>
            <a:path>
              <a:moveTo>
                <a:pt x="2898991" y="0"/>
              </a:moveTo>
              <a:lnTo>
                <a:pt x="2898991" y="441135"/>
              </a:lnTo>
              <a:lnTo>
                <a:pt x="0" y="441135"/>
              </a:lnTo>
              <a:lnTo>
                <a:pt x="0" y="647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FDB4-FDED-4206-871E-8EAEEC6BAA67}">
      <dsp:nvSpPr>
        <dsp:cNvPr id="0" name=""/>
        <dsp:cNvSpPr/>
      </dsp:nvSpPr>
      <dsp:spPr>
        <a:xfrm>
          <a:off x="3048001" y="177501"/>
          <a:ext cx="2495888" cy="141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B680F-D097-4253-AE19-0E09F65408B2}">
      <dsp:nvSpPr>
        <dsp:cNvPr id="0" name=""/>
        <dsp:cNvSpPr/>
      </dsp:nvSpPr>
      <dsp:spPr>
        <a:xfrm>
          <a:off x="3295309" y="412443"/>
          <a:ext cx="2495888" cy="141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800" kern="1200" dirty="0" smtClean="0">
              <a:latin typeface="Cambria" panose="02040503050406030204" pitchFamily="18" charset="0"/>
            </a:rPr>
            <a:t>Директор ОУ</a:t>
          </a:r>
        </a:p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336705" y="453839"/>
        <a:ext cx="2413096" cy="1330571"/>
      </dsp:txXfrm>
    </dsp:sp>
    <dsp:sp modelId="{0FC3893A-8B50-41AA-B67E-D22EE2B34CC9}">
      <dsp:nvSpPr>
        <dsp:cNvPr id="0" name=""/>
        <dsp:cNvSpPr/>
      </dsp:nvSpPr>
      <dsp:spPr>
        <a:xfrm>
          <a:off x="7162" y="2238192"/>
          <a:ext cx="2779585" cy="141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60EB7-E311-4F46-8FA2-0D8AC9DD20EA}">
      <dsp:nvSpPr>
        <dsp:cNvPr id="0" name=""/>
        <dsp:cNvSpPr/>
      </dsp:nvSpPr>
      <dsp:spPr>
        <a:xfrm>
          <a:off x="254469" y="2473135"/>
          <a:ext cx="2779585" cy="141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kern="1200" dirty="0" smtClean="0">
              <a:latin typeface="Cambria" panose="02040503050406030204" pitchFamily="18" charset="0"/>
            </a:rPr>
            <a:t>Представитель ШСК </a:t>
          </a:r>
          <a:endParaRPr lang="ru-RU" sz="2800" kern="1200" dirty="0"/>
        </a:p>
      </dsp:txBody>
      <dsp:txXfrm>
        <a:off x="295865" y="2514531"/>
        <a:ext cx="2696793" cy="1330571"/>
      </dsp:txXfrm>
    </dsp:sp>
    <dsp:sp modelId="{72E5EAF8-F8BE-44EC-A028-17F84AE4707A}">
      <dsp:nvSpPr>
        <dsp:cNvPr id="0" name=""/>
        <dsp:cNvSpPr/>
      </dsp:nvSpPr>
      <dsp:spPr>
        <a:xfrm>
          <a:off x="3281362" y="2238192"/>
          <a:ext cx="2411509" cy="141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99BD1-ADD0-4316-B5FF-DA2ADED2028E}">
      <dsp:nvSpPr>
        <dsp:cNvPr id="0" name=""/>
        <dsp:cNvSpPr/>
      </dsp:nvSpPr>
      <dsp:spPr>
        <a:xfrm>
          <a:off x="3528670" y="2473135"/>
          <a:ext cx="2411509" cy="141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kern="1200" dirty="0" smtClean="0">
              <a:latin typeface="Cambria" panose="02040503050406030204" pitchFamily="18" charset="0"/>
            </a:rPr>
            <a:t>Участники</a:t>
          </a:r>
          <a:endParaRPr lang="ru-RU" sz="2800" kern="1200" dirty="0"/>
        </a:p>
      </dsp:txBody>
      <dsp:txXfrm>
        <a:off x="3570066" y="2514531"/>
        <a:ext cx="2328717" cy="1330571"/>
      </dsp:txXfrm>
    </dsp:sp>
    <dsp:sp modelId="{6E70A504-9976-4E2E-95EC-F9052D557FB1}">
      <dsp:nvSpPr>
        <dsp:cNvPr id="0" name=""/>
        <dsp:cNvSpPr/>
      </dsp:nvSpPr>
      <dsp:spPr>
        <a:xfrm>
          <a:off x="6187487" y="2238192"/>
          <a:ext cx="2397242" cy="141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1BB7C-32F6-49DF-B352-7FC60C00B536}">
      <dsp:nvSpPr>
        <dsp:cNvPr id="0" name=""/>
        <dsp:cNvSpPr/>
      </dsp:nvSpPr>
      <dsp:spPr>
        <a:xfrm>
          <a:off x="6434795" y="2473135"/>
          <a:ext cx="2397242" cy="1413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kern="1200" dirty="0" smtClean="0">
              <a:latin typeface="Cambria" panose="02040503050406030204" pitchFamily="18" charset="0"/>
            </a:rPr>
            <a:t>Родители</a:t>
          </a:r>
          <a:endParaRPr lang="ru-RU" sz="2800" kern="1200" dirty="0"/>
        </a:p>
      </dsp:txBody>
      <dsp:txXfrm>
        <a:off x="6476191" y="2514531"/>
        <a:ext cx="2314450" cy="1330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7593A-A392-48ED-8949-A626C5494F5A}">
      <dsp:nvSpPr>
        <dsp:cNvPr id="0" name=""/>
        <dsp:cNvSpPr/>
      </dsp:nvSpPr>
      <dsp:spPr>
        <a:xfrm>
          <a:off x="3279112" y="2230575"/>
          <a:ext cx="2280974" cy="2246808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atin typeface="Times New Roman" pitchFamily="18" charset="0"/>
              <a:cs typeface="Times New Roman" pitchFamily="18" charset="0"/>
            </a:rPr>
            <a:t>Учащийся</a:t>
          </a:r>
          <a:endParaRPr lang="ru-RU" sz="2400" b="1" kern="1200" dirty="0"/>
        </a:p>
      </dsp:txBody>
      <dsp:txXfrm>
        <a:off x="3613153" y="2559612"/>
        <a:ext cx="1612892" cy="1588734"/>
      </dsp:txXfrm>
    </dsp:sp>
    <dsp:sp modelId="{091B4FE0-F332-4B93-8B08-00BD576298C7}">
      <dsp:nvSpPr>
        <dsp:cNvPr id="0" name=""/>
        <dsp:cNvSpPr/>
      </dsp:nvSpPr>
      <dsp:spPr>
        <a:xfrm rot="16200000">
          <a:off x="4339861" y="2132022"/>
          <a:ext cx="159476" cy="37628"/>
        </a:xfrm>
        <a:custGeom>
          <a:avLst/>
          <a:gdLst/>
          <a:ahLst/>
          <a:cxnLst/>
          <a:rect l="0" t="0" r="0" b="0"/>
          <a:pathLst>
            <a:path>
              <a:moveTo>
                <a:pt x="0" y="18814"/>
              </a:moveTo>
              <a:lnTo>
                <a:pt x="159476" y="18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5613" y="2146849"/>
        <a:ext cx="7973" cy="7973"/>
      </dsp:txXfrm>
    </dsp:sp>
    <dsp:sp modelId="{69156941-9C0C-4270-8369-0C934581021B}">
      <dsp:nvSpPr>
        <dsp:cNvPr id="0" name=""/>
        <dsp:cNvSpPr/>
      </dsp:nvSpPr>
      <dsp:spPr>
        <a:xfrm>
          <a:off x="3279112" y="-175710"/>
          <a:ext cx="2280974" cy="2246808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Учёба</a:t>
          </a:r>
          <a:endParaRPr lang="ru-RU" sz="2000" b="1" kern="1200" dirty="0"/>
        </a:p>
      </dsp:txBody>
      <dsp:txXfrm>
        <a:off x="3613153" y="153327"/>
        <a:ext cx="1612892" cy="1588734"/>
      </dsp:txXfrm>
    </dsp:sp>
    <dsp:sp modelId="{99D61374-EADB-45AB-98C2-9804F4672B0F}">
      <dsp:nvSpPr>
        <dsp:cNvPr id="0" name=""/>
        <dsp:cNvSpPr/>
      </dsp:nvSpPr>
      <dsp:spPr>
        <a:xfrm rot="20520000">
          <a:off x="5499536" y="2963373"/>
          <a:ext cx="128640" cy="37628"/>
        </a:xfrm>
        <a:custGeom>
          <a:avLst/>
          <a:gdLst/>
          <a:ahLst/>
          <a:cxnLst/>
          <a:rect l="0" t="0" r="0" b="0"/>
          <a:pathLst>
            <a:path>
              <a:moveTo>
                <a:pt x="0" y="18814"/>
              </a:moveTo>
              <a:lnTo>
                <a:pt x="128640" y="18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60640" y="2978972"/>
        <a:ext cx="6432" cy="6432"/>
      </dsp:txXfrm>
    </dsp:sp>
    <dsp:sp modelId="{54877B28-6ED0-405D-83B7-780D1E8B3CB9}">
      <dsp:nvSpPr>
        <dsp:cNvPr id="0" name=""/>
        <dsp:cNvSpPr/>
      </dsp:nvSpPr>
      <dsp:spPr>
        <a:xfrm>
          <a:off x="5567626" y="1486992"/>
          <a:ext cx="2280974" cy="2246808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eaLnBrk="1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Секционная работа в системе ДЮСШ и ЦВР</a:t>
          </a:r>
          <a:endParaRPr lang="ru-RU" kern="1200" dirty="0"/>
        </a:p>
      </dsp:txBody>
      <dsp:txXfrm>
        <a:off x="5901667" y="1816029"/>
        <a:ext cx="1612892" cy="1588734"/>
      </dsp:txXfrm>
    </dsp:sp>
    <dsp:sp modelId="{841791B2-FF01-4A83-AB7B-5730D5DD910D}">
      <dsp:nvSpPr>
        <dsp:cNvPr id="0" name=""/>
        <dsp:cNvSpPr/>
      </dsp:nvSpPr>
      <dsp:spPr>
        <a:xfrm rot="3240000">
          <a:off x="5052866" y="4308528"/>
          <a:ext cx="147847" cy="37628"/>
        </a:xfrm>
        <a:custGeom>
          <a:avLst/>
          <a:gdLst/>
          <a:ahLst/>
          <a:cxnLst/>
          <a:rect l="0" t="0" r="0" b="0"/>
          <a:pathLst>
            <a:path>
              <a:moveTo>
                <a:pt x="0" y="18814"/>
              </a:moveTo>
              <a:lnTo>
                <a:pt x="147847" y="18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23093" y="4323646"/>
        <a:ext cx="7392" cy="7392"/>
      </dsp:txXfrm>
    </dsp:sp>
    <dsp:sp modelId="{514EF498-C162-46C8-B1E4-47A656E44633}">
      <dsp:nvSpPr>
        <dsp:cNvPr id="0" name=""/>
        <dsp:cNvSpPr/>
      </dsp:nvSpPr>
      <dsp:spPr>
        <a:xfrm>
          <a:off x="4693491" y="4177301"/>
          <a:ext cx="2280974" cy="2246808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Мнение родителей</a:t>
          </a:r>
          <a:endParaRPr lang="ru-RU" sz="2000" b="1" kern="1200" dirty="0"/>
        </a:p>
      </dsp:txBody>
      <dsp:txXfrm>
        <a:off x="5027532" y="4506338"/>
        <a:ext cx="1612892" cy="1588734"/>
      </dsp:txXfrm>
    </dsp:sp>
    <dsp:sp modelId="{58F2560A-A20B-475B-9B90-F85183D0E329}">
      <dsp:nvSpPr>
        <dsp:cNvPr id="0" name=""/>
        <dsp:cNvSpPr/>
      </dsp:nvSpPr>
      <dsp:spPr>
        <a:xfrm rot="7560000">
          <a:off x="3638486" y="4308528"/>
          <a:ext cx="147847" cy="37628"/>
        </a:xfrm>
        <a:custGeom>
          <a:avLst/>
          <a:gdLst/>
          <a:ahLst/>
          <a:cxnLst/>
          <a:rect l="0" t="0" r="0" b="0"/>
          <a:pathLst>
            <a:path>
              <a:moveTo>
                <a:pt x="0" y="18814"/>
              </a:moveTo>
              <a:lnTo>
                <a:pt x="147847" y="18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08714" y="4323646"/>
        <a:ext cx="7392" cy="7392"/>
      </dsp:txXfrm>
    </dsp:sp>
    <dsp:sp modelId="{1259B519-F939-45C3-A795-3E6864C0115A}">
      <dsp:nvSpPr>
        <dsp:cNvPr id="0" name=""/>
        <dsp:cNvSpPr/>
      </dsp:nvSpPr>
      <dsp:spPr>
        <a:xfrm>
          <a:off x="1864733" y="4177301"/>
          <a:ext cx="2280974" cy="2246808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Дополнительные занятия</a:t>
          </a:r>
          <a:endParaRPr lang="ru-RU" sz="2000" b="1" kern="1200" dirty="0"/>
        </a:p>
      </dsp:txBody>
      <dsp:txXfrm>
        <a:off x="2198774" y="4506338"/>
        <a:ext cx="1612892" cy="1588734"/>
      </dsp:txXfrm>
    </dsp:sp>
    <dsp:sp modelId="{AA01563C-AA1A-4D10-A896-4CE7228B151C}">
      <dsp:nvSpPr>
        <dsp:cNvPr id="0" name=""/>
        <dsp:cNvSpPr/>
      </dsp:nvSpPr>
      <dsp:spPr>
        <a:xfrm rot="11880000">
          <a:off x="3211022" y="2963373"/>
          <a:ext cx="128640" cy="37628"/>
        </a:xfrm>
        <a:custGeom>
          <a:avLst/>
          <a:gdLst/>
          <a:ahLst/>
          <a:cxnLst/>
          <a:rect l="0" t="0" r="0" b="0"/>
          <a:pathLst>
            <a:path>
              <a:moveTo>
                <a:pt x="0" y="18814"/>
              </a:moveTo>
              <a:lnTo>
                <a:pt x="128640" y="18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72127" y="2978972"/>
        <a:ext cx="6432" cy="6432"/>
      </dsp:txXfrm>
    </dsp:sp>
    <dsp:sp modelId="{C8A88FF3-1B76-4424-98B9-F6D7430F43DC}">
      <dsp:nvSpPr>
        <dsp:cNvPr id="0" name=""/>
        <dsp:cNvSpPr/>
      </dsp:nvSpPr>
      <dsp:spPr>
        <a:xfrm>
          <a:off x="990598" y="1486992"/>
          <a:ext cx="2280974" cy="2246808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ШСК</a:t>
          </a:r>
          <a:endParaRPr lang="ru-RU" sz="2000" b="1" kern="1200" dirty="0"/>
        </a:p>
      </dsp:txBody>
      <dsp:txXfrm>
        <a:off x="1324639" y="1816029"/>
        <a:ext cx="1612892" cy="158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CBA8F2B-F040-470A-B268-F6E2D38B39BE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7AE13D7-67FB-43F5-A59E-2B38C9E00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62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5BD12-C9F2-412B-A2AD-B006E0F8AE7D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69CF6-03DD-4BE2-ADEE-FBB0F0E6C9E3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5BD12-C9F2-412B-A2AD-B006E0F8AE7D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4049-514D-4EEB-8731-5AE5E3C67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1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A120-4A69-47F7-A720-2915160A6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1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F27C-3387-46E8-83E8-452730D79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8486-F2FF-40AF-819F-FB3AB6AB7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1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1724-70C6-4EF5-88C1-9FFE54D37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0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58F0-9FBA-4445-99FC-FC0BDFD13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2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2E60-515C-4AF0-824A-40D7D4D57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1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9105-2AFE-4CD0-9ACA-6D9768C25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0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8ABE1-9076-4560-AEC1-43EFB4C1D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7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F4FF-E344-4BF0-9AC0-B50A5EFB8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6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D55B-C8CE-43EA-A11E-1EEF42FE8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F4A26A-62F0-4020-8A23-6F7B71A5F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2301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atin typeface="Cambria" panose="02040503050406030204" pitchFamily="18" charset="0"/>
              </a:rPr>
              <a:t>Проблемы функционирования школьного спортивного клуба и практические пути их решения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9144000" cy="1981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Измайлов Игорь Васильевич,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учитель физкультуры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ГБОУ «Школа №536»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5598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3600" b="1" dirty="0" smtClean="0">
                <a:latin typeface="Cambria" panose="02040503050406030204" pitchFamily="18" charset="0"/>
              </a:rPr>
              <a:t>Структура ШСК</a:t>
            </a:r>
          </a:p>
          <a:p>
            <a:pPr marL="0" indent="0" algn="ctr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algn="ctr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  <a:p>
            <a:pPr marL="0" indent="0" algn="ctr" eaLnBrk="1" hangingPunct="1">
              <a:buNone/>
            </a:pPr>
            <a:endParaRPr lang="ru-RU" altLang="ru-RU" sz="3600" b="1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98679029"/>
              </p:ext>
            </p:extLst>
          </p:nvPr>
        </p:nvGraphicFramePr>
        <p:xfrm>
          <a:off x="152400" y="15240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200400" y="4724400"/>
            <a:ext cx="4572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96000" y="4724400"/>
            <a:ext cx="4572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53761442"/>
              </p:ext>
            </p:extLst>
          </p:nvPr>
        </p:nvGraphicFramePr>
        <p:xfrm>
          <a:off x="152400" y="304800"/>
          <a:ext cx="8839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latin typeface="Cambria" panose="02040503050406030204" pitchFamily="18" charset="0"/>
              </a:rPr>
              <a:t>Проблемы функционирования «Школьного спортивного клуба».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Cambria" panose="02040503050406030204" pitchFamily="18" charset="0"/>
              </a:rPr>
              <a:t>Равнодушие </a:t>
            </a:r>
            <a:r>
              <a:rPr lang="ru-RU" altLang="ru-RU" sz="2400" dirty="0" smtClean="0">
                <a:latin typeface="Cambria" panose="02040503050406030204" pitchFamily="18" charset="0"/>
              </a:rPr>
              <a:t>директора и администрации образовательного учреждения к школьному спорту и «ШСК», в </a:t>
            </a:r>
            <a:r>
              <a:rPr lang="ru-RU" altLang="ru-RU" sz="2400" dirty="0" smtClean="0">
                <a:latin typeface="Cambria" panose="02040503050406030204" pitchFamily="18" charset="0"/>
              </a:rPr>
              <a:t>частности</a:t>
            </a:r>
            <a:r>
              <a:rPr lang="en-US" altLang="ru-RU" sz="2400" dirty="0">
                <a:latin typeface="Cambria" panose="02040503050406030204" pitchFamily="18" charset="0"/>
              </a:rPr>
              <a:t>: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lvl="2" indent="-342900" algn="just" eaLnBrk="1" hangingPunct="1">
              <a:buFont typeface="Wingdings" panose="05000000000000000000" pitchFamily="2" charset="2"/>
              <a:buChar char="q"/>
            </a:pPr>
            <a:r>
              <a:rPr lang="ru-RU" altLang="ru-RU" dirty="0" smtClean="0">
                <a:latin typeface="Cambria" panose="02040503050406030204" pitchFamily="18" charset="0"/>
              </a:rPr>
              <a:t>Как </a:t>
            </a:r>
            <a:r>
              <a:rPr lang="ru-RU" altLang="ru-RU" dirty="0" smtClean="0">
                <a:latin typeface="Cambria" panose="02040503050406030204" pitchFamily="18" charset="0"/>
              </a:rPr>
              <a:t>следствие работа в этом направлении зачастую может быть </a:t>
            </a:r>
            <a:r>
              <a:rPr lang="ru-RU" altLang="ru-RU" u="sng" dirty="0" smtClean="0">
                <a:latin typeface="Cambria" panose="02040503050406030204" pitchFamily="18" charset="0"/>
              </a:rPr>
              <a:t>неоплаченной</a:t>
            </a:r>
            <a:endParaRPr lang="ru-RU" altLang="ru-RU" u="sng" dirty="0" smtClean="0">
              <a:latin typeface="Cambria" panose="02040503050406030204" pitchFamily="18" charset="0"/>
            </a:endParaRPr>
          </a:p>
          <a:p>
            <a:pPr lvl="2" indent="-342900" algn="just" eaLnBrk="1" hangingPunct="1">
              <a:buFont typeface="Wingdings" panose="05000000000000000000" pitchFamily="2" charset="2"/>
              <a:buChar char="q"/>
            </a:pPr>
            <a:r>
              <a:rPr lang="ru-RU" altLang="ru-RU" dirty="0" smtClean="0">
                <a:latin typeface="Cambria" panose="02040503050406030204" pitchFamily="18" charset="0"/>
              </a:rPr>
              <a:t>Второе </a:t>
            </a:r>
            <a:r>
              <a:rPr lang="ru-RU" altLang="ru-RU" dirty="0" smtClean="0">
                <a:latin typeface="Cambria" panose="02040503050406030204" pitchFamily="18" charset="0"/>
              </a:rPr>
              <a:t>следствие сложность и нудность в плане документации и </a:t>
            </a:r>
            <a:r>
              <a:rPr lang="ru-RU" altLang="ru-RU" dirty="0" smtClean="0">
                <a:latin typeface="Cambria" panose="02040503050406030204" pitchFamily="18" charset="0"/>
              </a:rPr>
              <a:t>отчетности</a:t>
            </a:r>
            <a:endParaRPr lang="ru-RU" altLang="ru-RU" dirty="0" smtClean="0">
              <a:latin typeface="Cambria" panose="0204050305040603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Cambria" panose="02040503050406030204" pitchFamily="18" charset="0"/>
              </a:rPr>
              <a:t>Равнодушие </a:t>
            </a:r>
            <a:r>
              <a:rPr lang="ru-RU" altLang="ru-RU" sz="2400" dirty="0" smtClean="0">
                <a:latin typeface="Cambria" panose="02040503050406030204" pitchFamily="18" charset="0"/>
              </a:rPr>
              <a:t>родителей к спорту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Cambria" panose="02040503050406030204" pitchFamily="18" charset="0"/>
              </a:rPr>
              <a:t>Неадекватное </a:t>
            </a:r>
            <a:r>
              <a:rPr lang="ru-RU" altLang="ru-RU" sz="2400" dirty="0" smtClean="0">
                <a:latin typeface="Cambria" panose="02040503050406030204" pitchFamily="18" charset="0"/>
              </a:rPr>
              <a:t>восприятие родителей достоинств и проблем своего </a:t>
            </a:r>
            <a:r>
              <a:rPr lang="ru-RU" altLang="ru-RU" sz="2400" dirty="0" smtClean="0">
                <a:latin typeface="Cambria" panose="02040503050406030204" pitchFamily="18" charset="0"/>
              </a:rPr>
              <a:t>ребенка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Cambria" panose="02040503050406030204" pitchFamily="18" charset="0"/>
              </a:rPr>
              <a:t>Несерьезное </a:t>
            </a:r>
            <a:r>
              <a:rPr lang="ru-RU" altLang="ru-RU" sz="2400" dirty="0" smtClean="0">
                <a:latin typeface="Cambria" panose="02040503050406030204" pitchFamily="18" charset="0"/>
              </a:rPr>
              <a:t>отношение ребенка по отношению к школьному </a:t>
            </a:r>
            <a:r>
              <a:rPr lang="ru-RU" altLang="ru-RU" sz="2400" dirty="0" smtClean="0">
                <a:latin typeface="Cambria" panose="02040503050406030204" pitchFamily="18" charset="0"/>
              </a:rPr>
              <a:t>спорту</a:t>
            </a:r>
            <a:endParaRPr lang="ru-RU" altLang="ru-RU" sz="2400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latin typeface="Cambria" panose="02040503050406030204" pitchFamily="18" charset="0"/>
              </a:rPr>
              <a:t>Пути решения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28600" y="1265237"/>
            <a:ext cx="8686800" cy="4525963"/>
          </a:xfrm>
        </p:spPr>
        <p:txBody>
          <a:bodyPr/>
          <a:lstStyle/>
          <a:p>
            <a:pPr algn="just" eaLnBrk="1" hangingPunct="1"/>
            <a:r>
              <a:rPr lang="ru-RU" altLang="ru-RU" sz="2400" dirty="0" smtClean="0">
                <a:latin typeface="Cambria" panose="02040503050406030204" pitchFamily="18" charset="0"/>
              </a:rPr>
              <a:t>1</a:t>
            </a:r>
            <a:r>
              <a:rPr lang="en-US" altLang="ru-RU" sz="2400" dirty="0">
                <a:latin typeface="Cambria" panose="02040503050406030204" pitchFamily="18" charset="0"/>
              </a:rPr>
              <a:t>	</a:t>
            </a:r>
            <a:r>
              <a:rPr lang="ru-RU" altLang="ru-RU" sz="2400" dirty="0" smtClean="0">
                <a:latin typeface="Cambria" panose="02040503050406030204" pitchFamily="18" charset="0"/>
              </a:rPr>
              <a:t>Приобретение </a:t>
            </a:r>
            <a:r>
              <a:rPr lang="ru-RU" altLang="ru-RU" sz="2400" dirty="0" smtClean="0">
                <a:latin typeface="Cambria" panose="02040503050406030204" pitchFamily="18" charset="0"/>
              </a:rPr>
              <a:t>«Школьным спортивным клубом» официального статуса. Создание документации, герба клуба, гимна </a:t>
            </a:r>
            <a:r>
              <a:rPr lang="ru-RU" altLang="ru-RU" sz="2400" dirty="0" smtClean="0">
                <a:latin typeface="Cambria" panose="02040503050406030204" pitchFamily="18" charset="0"/>
              </a:rPr>
              <a:t>клуба</a:t>
            </a:r>
            <a:r>
              <a:rPr lang="en-US" altLang="ru-RU" sz="2400" dirty="0" smtClean="0">
                <a:latin typeface="Cambria" panose="02040503050406030204" pitchFamily="18" charset="0"/>
              </a:rPr>
              <a:t>: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lvl="1" algn="just" eaLnBrk="1" hangingPunct="1"/>
            <a:r>
              <a:rPr lang="ru-RU" altLang="ru-RU" sz="2400" dirty="0">
                <a:latin typeface="Cambria" panose="02040503050406030204" pitchFamily="18" charset="0"/>
              </a:rPr>
              <a:t>п</a:t>
            </a:r>
            <a:r>
              <a:rPr lang="ru-RU" altLang="ru-RU" sz="2400" dirty="0" smtClean="0">
                <a:latin typeface="Cambria" panose="02040503050406030204" pitchFamily="18" charset="0"/>
              </a:rPr>
              <a:t>оддержка </a:t>
            </a:r>
            <a:r>
              <a:rPr lang="ru-RU" altLang="ru-RU" sz="2400" dirty="0" smtClean="0">
                <a:latin typeface="Cambria" panose="02040503050406030204" pitchFamily="18" charset="0"/>
              </a:rPr>
              <a:t>родителей </a:t>
            </a:r>
            <a:r>
              <a:rPr lang="en-US" altLang="ru-RU" sz="2400" dirty="0">
                <a:latin typeface="Cambria" panose="02040503050406030204" pitchFamily="18" charset="0"/>
              </a:rPr>
              <a:t>(</a:t>
            </a:r>
            <a:r>
              <a:rPr lang="ru-RU" altLang="ru-RU" sz="2400" dirty="0" smtClean="0">
                <a:latin typeface="Cambria" panose="02040503050406030204" pitchFamily="18" charset="0"/>
              </a:rPr>
              <a:t>8</a:t>
            </a:r>
            <a:r>
              <a:rPr lang="ru-RU" altLang="ru-RU" sz="2400" dirty="0" smtClean="0">
                <a:latin typeface="Cambria" panose="02040503050406030204" pitchFamily="18" charset="0"/>
              </a:rPr>
              <a:t>%-</a:t>
            </a:r>
            <a:r>
              <a:rPr lang="ru-RU" altLang="ru-RU" sz="2400" dirty="0" smtClean="0">
                <a:latin typeface="Cambria" panose="02040503050406030204" pitchFamily="18" charset="0"/>
              </a:rPr>
              <a:t>10%</a:t>
            </a:r>
            <a:r>
              <a:rPr lang="ru-RU" altLang="ru-RU" sz="2400" dirty="0">
                <a:latin typeface="Cambria" panose="02040503050406030204" pitchFamily="18" charset="0"/>
              </a:rPr>
              <a:t> </a:t>
            </a:r>
            <a:r>
              <a:rPr lang="ru-RU" altLang="ru-RU" sz="2400" dirty="0" smtClean="0">
                <a:latin typeface="Cambria" panose="02040503050406030204" pitchFamily="18" charset="0"/>
              </a:rPr>
              <a:t>списочного состава</a:t>
            </a:r>
            <a:r>
              <a:rPr lang="en-US" altLang="ru-RU" sz="2400" dirty="0" smtClean="0">
                <a:latin typeface="Cambria" panose="02040503050406030204" pitchFamily="18" charset="0"/>
              </a:rPr>
              <a:t>)</a:t>
            </a:r>
            <a:r>
              <a:rPr lang="ru-RU" altLang="ru-RU" sz="2400" dirty="0" smtClean="0">
                <a:latin typeface="Cambria" panose="02040503050406030204" pitchFamily="18" charset="0"/>
              </a:rPr>
              <a:t>, </a:t>
            </a:r>
            <a:r>
              <a:rPr lang="ru-RU" altLang="ru-RU" sz="2400" dirty="0">
                <a:latin typeface="Cambria" panose="02040503050406030204" pitchFamily="18" charset="0"/>
              </a:rPr>
              <a:t>о</a:t>
            </a:r>
            <a:r>
              <a:rPr lang="ru-RU" altLang="ru-RU" sz="2400" dirty="0" smtClean="0">
                <a:latin typeface="Cambria" panose="02040503050406030204" pitchFamily="18" charset="0"/>
              </a:rPr>
              <a:t>рганизация </a:t>
            </a:r>
            <a:r>
              <a:rPr lang="ru-RU" altLang="ru-RU" sz="2400" dirty="0" smtClean="0">
                <a:latin typeface="Cambria" panose="02040503050406030204" pitchFamily="18" charset="0"/>
              </a:rPr>
              <a:t>родительского комитета.</a:t>
            </a:r>
          </a:p>
          <a:p>
            <a:pPr algn="just" eaLnBrk="1" hangingPunct="1"/>
            <a:r>
              <a:rPr lang="ru-RU" altLang="ru-RU" sz="2400" dirty="0" smtClean="0">
                <a:latin typeface="Cambria" panose="02040503050406030204" pitchFamily="18" charset="0"/>
              </a:rPr>
              <a:t>2</a:t>
            </a:r>
            <a:r>
              <a:rPr lang="en-US" altLang="ru-RU" sz="2400" dirty="0" smtClean="0">
                <a:latin typeface="Cambria" panose="02040503050406030204" pitchFamily="18" charset="0"/>
              </a:rPr>
              <a:t>	</a:t>
            </a:r>
            <a:r>
              <a:rPr lang="ru-RU" altLang="ru-RU" sz="2400" dirty="0" smtClean="0">
                <a:latin typeface="Cambria" panose="02040503050406030204" pitchFamily="18" charset="0"/>
              </a:rPr>
              <a:t>Создание </a:t>
            </a:r>
            <a:r>
              <a:rPr lang="ru-RU" altLang="ru-RU" sz="2400" dirty="0" smtClean="0">
                <a:latin typeface="Cambria" panose="02040503050406030204" pitchFamily="18" charset="0"/>
              </a:rPr>
              <a:t>интернет - информационного пространства </a:t>
            </a:r>
            <a:r>
              <a:rPr lang="ru-RU" altLang="ru-RU" sz="2400" dirty="0" smtClean="0">
                <a:latin typeface="Cambria" panose="02040503050406030204" pitchFamily="18" charset="0"/>
              </a:rPr>
              <a:t>клуба</a:t>
            </a:r>
            <a:r>
              <a:rPr lang="en-US" altLang="ru-RU" sz="2400" dirty="0" smtClean="0">
                <a:latin typeface="Cambria" panose="02040503050406030204" pitchFamily="18" charset="0"/>
              </a:rPr>
              <a:t>: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lvl="1" algn="just" eaLnBrk="1" hangingPunct="1"/>
            <a:r>
              <a:rPr lang="ru-RU" altLang="ru-RU" sz="2400" dirty="0">
                <a:latin typeface="Cambria" panose="02040503050406030204" pitchFamily="18" charset="0"/>
              </a:rPr>
              <a:t>р</a:t>
            </a:r>
            <a:r>
              <a:rPr lang="ru-RU" altLang="ru-RU" sz="2400" dirty="0" smtClean="0">
                <a:latin typeface="Cambria" panose="02040503050406030204" pitchFamily="18" charset="0"/>
              </a:rPr>
              <a:t>еклама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lvl="1" algn="just" eaLnBrk="1" hangingPunct="1"/>
            <a:r>
              <a:rPr lang="ru-RU" altLang="ru-RU" sz="2400" dirty="0">
                <a:latin typeface="Cambria" panose="02040503050406030204" pitchFamily="18" charset="0"/>
              </a:rPr>
              <a:t>п</a:t>
            </a:r>
            <a:r>
              <a:rPr lang="ru-RU" altLang="ru-RU" sz="2400" dirty="0" smtClean="0">
                <a:latin typeface="Cambria" panose="02040503050406030204" pitchFamily="18" charset="0"/>
              </a:rPr>
              <a:t>роведение мероприятий, повышающих имидж клуба</a:t>
            </a:r>
            <a:endParaRPr lang="ru-RU" altLang="ru-RU" sz="2400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latin typeface="Cambria" panose="02040503050406030204" pitchFamily="18" charset="0"/>
              </a:rPr>
              <a:t>Роль символики в популяризации клуба</a:t>
            </a:r>
            <a:endParaRPr lang="ru-RU" altLang="ru-RU" sz="3600" b="1" dirty="0" smtClean="0">
              <a:latin typeface="Cambria" panose="02040503050406030204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191000"/>
          </a:xfrm>
        </p:spPr>
        <p:txBody>
          <a:bodyPr/>
          <a:lstStyle/>
          <a:p>
            <a:pPr algn="just" eaLnBrk="1" hangingPunct="1"/>
            <a:r>
              <a:rPr lang="ru-RU" altLang="ru-RU" sz="2400" dirty="0" smtClean="0">
                <a:latin typeface="Cambria" panose="02040503050406030204" pitchFamily="18" charset="0"/>
              </a:rPr>
              <a:t>Символ </a:t>
            </a:r>
            <a:r>
              <a:rPr lang="ru-RU" altLang="ru-RU" sz="2400" dirty="0" smtClean="0">
                <a:latin typeface="Cambria" panose="02040503050406030204" pitchFamily="18" charset="0"/>
              </a:rPr>
              <a:t>должен быть </a:t>
            </a:r>
            <a:r>
              <a:rPr lang="ru-RU" altLang="ru-RU" sz="2400" dirty="0" smtClean="0">
                <a:latin typeface="Cambria" panose="02040503050406030204" pitchFamily="18" charset="0"/>
              </a:rPr>
              <a:t>ярким, красочным, запоминающимся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algn="just" eaLnBrk="1" hangingPunct="1"/>
            <a:r>
              <a:rPr lang="ru-RU" altLang="ru-RU" sz="2400" dirty="0" smtClean="0">
                <a:latin typeface="Cambria" panose="02040503050406030204" pitchFamily="18" charset="0"/>
              </a:rPr>
              <a:t>Символ </a:t>
            </a:r>
            <a:r>
              <a:rPr lang="ru-RU" altLang="ru-RU" sz="2400" dirty="0" smtClean="0">
                <a:latin typeface="Cambria" panose="02040503050406030204" pitchFamily="18" charset="0"/>
              </a:rPr>
              <a:t>должен характеризовать школьный </a:t>
            </a:r>
            <a:r>
              <a:rPr lang="ru-RU" altLang="ru-RU" sz="2400" dirty="0" smtClean="0">
                <a:latin typeface="Cambria" panose="02040503050406030204" pitchFamily="18" charset="0"/>
              </a:rPr>
              <a:t>клуб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algn="just" eaLnBrk="1" hangingPunct="1"/>
            <a:r>
              <a:rPr lang="ru-RU" altLang="ru-RU" sz="2400" dirty="0" smtClean="0">
                <a:latin typeface="Cambria" panose="02040503050406030204" pitchFamily="18" charset="0"/>
              </a:rPr>
              <a:t>Привлечение </a:t>
            </a:r>
            <a:r>
              <a:rPr lang="ru-RU" altLang="ru-RU" sz="2400" dirty="0" smtClean="0">
                <a:latin typeface="Cambria" panose="02040503050406030204" pitchFamily="18" charset="0"/>
              </a:rPr>
              <a:t>творческих детей к </a:t>
            </a:r>
            <a:r>
              <a:rPr lang="ru-RU" altLang="ru-RU" sz="2400" dirty="0" smtClean="0">
                <a:latin typeface="Cambria" panose="02040503050406030204" pitchFamily="18" charset="0"/>
              </a:rPr>
              <a:t>созданию герба, символа, </a:t>
            </a:r>
            <a:r>
              <a:rPr lang="ru-RU" altLang="ru-RU" sz="2400" dirty="0" smtClean="0">
                <a:latin typeface="Cambria" panose="02040503050406030204" pitchFamily="18" charset="0"/>
              </a:rPr>
              <a:t>гимна и девиза</a:t>
            </a:r>
            <a:r>
              <a:rPr lang="ru-RU" altLang="ru-RU" sz="2400" dirty="0" smtClean="0">
                <a:latin typeface="Cambria" panose="02040503050406030204" pitchFamily="18" charset="0"/>
              </a:rPr>
              <a:t> клуба (формирование чувства сопричастности у «неспортивных» детей к деятельности клуба)</a:t>
            </a:r>
            <a:endParaRPr lang="ru-RU" altLang="ru-RU" sz="2400" dirty="0" smtClean="0">
              <a:latin typeface="Cambria" panose="02040503050406030204" pitchFamily="18" charset="0"/>
            </a:endParaRPr>
          </a:p>
          <a:p>
            <a:pPr algn="just" eaLnBrk="1" hangingPunct="1"/>
            <a:r>
              <a:rPr lang="ru-RU" altLang="ru-RU" sz="2400" dirty="0" smtClean="0">
                <a:latin typeface="Cambria" panose="02040503050406030204" pitchFamily="18" charset="0"/>
              </a:rPr>
              <a:t>Заинтересованность </a:t>
            </a:r>
            <a:r>
              <a:rPr lang="ru-RU" altLang="ru-RU" sz="2400" dirty="0" smtClean="0">
                <a:latin typeface="Cambria" panose="02040503050406030204" pitchFamily="18" charset="0"/>
              </a:rPr>
              <a:t>детей – заинтересованность родителей – заинтересованность администрации школы.</a:t>
            </a:r>
          </a:p>
          <a:p>
            <a:pPr algn="just" eaLnBrk="1" hangingPunct="1"/>
            <a:r>
              <a:rPr lang="ru-RU" altLang="ru-RU" sz="2400" dirty="0" smtClean="0">
                <a:latin typeface="Cambria" panose="02040503050406030204" pitchFamily="18" charset="0"/>
              </a:rPr>
              <a:t>Интернет </a:t>
            </a:r>
            <a:r>
              <a:rPr lang="ru-RU" altLang="ru-RU" sz="2400" dirty="0" smtClean="0">
                <a:latin typeface="Cambria" panose="02040503050406030204" pitchFamily="18" charset="0"/>
              </a:rPr>
              <a:t>сообщества – двигатель рекламы. В случае грамотного подхода у «ШСК» может появится спонсор.</a:t>
            </a:r>
          </a:p>
          <a:p>
            <a:pPr algn="just" eaLnBrk="1" hangingPunct="1">
              <a:buFont typeface="Arial" charset="0"/>
              <a:buNone/>
            </a:pPr>
            <a:endParaRPr lang="ru-RU" altLang="ru-RU" sz="2400" dirty="0" smtClean="0">
              <a:latin typeface="Cambria" panose="02040503050406030204" pitchFamily="18" charset="0"/>
            </a:endParaRPr>
          </a:p>
          <a:p>
            <a:pPr algn="just" eaLnBrk="1" hangingPunct="1"/>
            <a:endParaRPr lang="ru-RU" altLang="ru-RU" sz="2400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5" y="308588"/>
            <a:ext cx="8658525" cy="3958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00800"/>
            <a:ext cx="24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47" y="4572000"/>
            <a:ext cx="2701053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42" y="4600800"/>
            <a:ext cx="269946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2301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atin typeface="Cambria" panose="02040503050406030204" pitchFamily="18" charset="0"/>
              </a:rPr>
              <a:t>Проблемы функционирования школьного спортивного клуба и практические пути их решения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9144000" cy="1981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Измайлов Игорь Васильевич,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учитель физкультуры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ГБОУ «Школа №536»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18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208</Words>
  <Application>Microsoft Office PowerPoint</Application>
  <PresentationFormat>Экран (4:3)</PresentationFormat>
  <Paragraphs>68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Проблемы функционирования школьного спортивного клуба и практические пути их решения</vt:lpstr>
      <vt:lpstr> </vt:lpstr>
      <vt:lpstr>Презентация PowerPoint</vt:lpstr>
      <vt:lpstr>Проблемы функционирования «Школьного спортивного клуба».</vt:lpstr>
      <vt:lpstr>Пути решения</vt:lpstr>
      <vt:lpstr>Роль символики в популяризации клуба</vt:lpstr>
      <vt:lpstr>Презентация PowerPoint</vt:lpstr>
      <vt:lpstr>Проблемы функционирования школьного спортивного клуба и практические пути их решения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Владимир</dc:creator>
  <cp:lastModifiedBy>Решетников</cp:lastModifiedBy>
  <cp:revision>46</cp:revision>
  <cp:lastPrinted>1601-01-01T00:00:00Z</cp:lastPrinted>
  <dcterms:created xsi:type="dcterms:W3CDTF">1601-01-01T00:00:00Z</dcterms:created>
  <dcterms:modified xsi:type="dcterms:W3CDTF">2017-04-12T09:37:38Z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