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03" r:id="rId1"/>
  </p:sldMasterIdLst>
  <p:sldIdLst>
    <p:sldId id="281" r:id="rId2"/>
    <p:sldId id="279" r:id="rId3"/>
    <p:sldId id="277" r:id="rId4"/>
    <p:sldId id="284" r:id="rId5"/>
    <p:sldId id="275" r:id="rId6"/>
    <p:sldId id="283" r:id="rId7"/>
    <p:sldId id="282" r:id="rId8"/>
    <p:sldId id="268" r:id="rId9"/>
    <p:sldId id="271" r:id="rId10"/>
  </p:sldIdLst>
  <p:sldSz cx="12192000" cy="6858000"/>
  <p:notesSz cx="6858000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374" autoAdjust="0"/>
  </p:normalViewPr>
  <p:slideViewPr>
    <p:cSldViewPr snapToGrid="0">
      <p:cViewPr varScale="1">
        <p:scale>
          <a:sx n="110" d="100"/>
          <a:sy n="110" d="100"/>
        </p:scale>
        <p:origin x="5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A3E079-E8D1-4C16-B2AF-26CE731534F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F9D81FB-8FB9-48C7-A04B-30A561DE4545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1200" b="1" dirty="0">
              <a:solidFill>
                <a:srgbClr val="002060"/>
              </a:solidFill>
            </a:rPr>
            <a:t>Проект приказа </a:t>
          </a:r>
          <a:r>
            <a:rPr lang="ru-RU" sz="1200" dirty="0">
              <a:solidFill>
                <a:srgbClr val="002060"/>
              </a:solidFill>
            </a:rPr>
            <a:t>Министерства просвещения Российской Федерации </a:t>
          </a:r>
          <a:r>
            <a:rPr lang="ru-RU" sz="1200" b="1" dirty="0">
              <a:solidFill>
                <a:srgbClr val="002060"/>
              </a:solidFill>
            </a:rPr>
            <a:t>«О порядке осуществления деятельности школьных спортивных клубов в общеобразовательных организациях Российской Федерации»</a:t>
          </a:r>
          <a:endParaRPr lang="ru-RU" sz="1200" dirty="0">
            <a:solidFill>
              <a:srgbClr val="002060"/>
            </a:solidFill>
          </a:endParaRPr>
        </a:p>
      </dgm:t>
    </dgm:pt>
    <dgm:pt modelId="{947A3CE7-C8EC-4BF9-B14E-3505F5C14263}" type="parTrans" cxnId="{1A640D7F-5081-4B08-88A6-2CD920A3C396}">
      <dgm:prSet/>
      <dgm:spPr/>
      <dgm:t>
        <a:bodyPr/>
        <a:lstStyle/>
        <a:p>
          <a:endParaRPr lang="ru-RU"/>
        </a:p>
      </dgm:t>
    </dgm:pt>
    <dgm:pt modelId="{B5B36051-48A6-4878-8A82-782FF9B38684}" type="sibTrans" cxnId="{1A640D7F-5081-4B08-88A6-2CD920A3C396}">
      <dgm:prSet/>
      <dgm:spPr/>
      <dgm:t>
        <a:bodyPr/>
        <a:lstStyle/>
        <a:p>
          <a:endParaRPr lang="ru-RU"/>
        </a:p>
      </dgm:t>
    </dgm:pt>
    <dgm:pt modelId="{81AFFD9F-A092-4706-82D9-CD86752DA8BE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1200" b="1" dirty="0">
              <a:solidFill>
                <a:srgbClr val="002060"/>
              </a:solidFill>
            </a:rPr>
            <a:t>Всероссийские спортивные игры школьных спортивных клубов.</a:t>
          </a:r>
        </a:p>
        <a:p>
          <a:r>
            <a:rPr lang="ru-RU" sz="1200" dirty="0">
              <a:solidFill>
                <a:srgbClr val="002060"/>
              </a:solidFill>
            </a:rPr>
            <a:t>ВДЦ «Смена» -</a:t>
          </a:r>
          <a:r>
            <a:rPr lang="ru-RU" sz="1200" b="1" dirty="0">
              <a:solidFill>
                <a:srgbClr val="002060"/>
              </a:solidFill>
            </a:rPr>
            <a:t>800</a:t>
          </a:r>
          <a:r>
            <a:rPr lang="ru-RU" sz="1200" dirty="0">
              <a:solidFill>
                <a:srgbClr val="002060"/>
              </a:solidFill>
            </a:rPr>
            <a:t> обучающихся из </a:t>
          </a:r>
          <a:r>
            <a:rPr lang="ru-RU" sz="1200" b="1" dirty="0">
              <a:solidFill>
                <a:srgbClr val="002060"/>
              </a:solidFill>
            </a:rPr>
            <a:t>50 </a:t>
          </a:r>
          <a:r>
            <a:rPr lang="ru-RU" sz="1200" dirty="0">
              <a:solidFill>
                <a:srgbClr val="002060"/>
              </a:solidFill>
            </a:rPr>
            <a:t>субъектов Российской Федерации</a:t>
          </a:r>
          <a:endParaRPr lang="ru-RU" sz="1200" b="1" dirty="0">
            <a:solidFill>
              <a:srgbClr val="002060"/>
            </a:solidFill>
          </a:endParaRPr>
        </a:p>
      </dgm:t>
    </dgm:pt>
    <dgm:pt modelId="{4D3A62F7-8833-49EE-B6F0-12C89BC9FC54}" type="parTrans" cxnId="{006FC8F9-AE43-4AE5-AD44-7BE3EA97625F}">
      <dgm:prSet/>
      <dgm:spPr/>
      <dgm:t>
        <a:bodyPr/>
        <a:lstStyle/>
        <a:p>
          <a:endParaRPr lang="ru-RU"/>
        </a:p>
      </dgm:t>
    </dgm:pt>
    <dgm:pt modelId="{0CC228E8-7BBF-48AB-A877-2C3269BA06DC}" type="sibTrans" cxnId="{006FC8F9-AE43-4AE5-AD44-7BE3EA97625F}">
      <dgm:prSet/>
      <dgm:spPr/>
      <dgm:t>
        <a:bodyPr/>
        <a:lstStyle/>
        <a:p>
          <a:endParaRPr lang="ru-RU"/>
        </a:p>
      </dgm:t>
    </dgm:pt>
    <dgm:pt modelId="{2DA9A5F7-B68C-4C8F-8338-196819497833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"/>
          </a:pPr>
          <a:r>
            <a:rPr lang="ru-RU" sz="1400" b="1" dirty="0">
              <a:solidFill>
                <a:srgbClr val="002060"/>
              </a:solidFill>
            </a:rPr>
            <a:t>Концепция преподавания учебного предмета </a:t>
          </a:r>
        </a:p>
        <a:p>
          <a:pPr>
            <a:buNone/>
          </a:pPr>
          <a:r>
            <a:rPr lang="ru-RU" sz="1200" dirty="0">
              <a:solidFill>
                <a:srgbClr val="002060"/>
              </a:solidFill>
            </a:rPr>
            <a:t>«Физическая культура» в образовательных организациях Российской Федерации, реализующих основные общеобразовательные программы</a:t>
          </a:r>
        </a:p>
      </dgm:t>
    </dgm:pt>
    <dgm:pt modelId="{329709CD-6DC5-4F79-901F-07F52748EE4A}" type="sibTrans" cxnId="{3803C416-92D9-485F-9C34-998A4380DCC1}">
      <dgm:prSet/>
      <dgm:spPr>
        <a:ln>
          <a:solidFill>
            <a:srgbClr val="002060"/>
          </a:solidFill>
        </a:ln>
      </dgm:spPr>
      <dgm:t>
        <a:bodyPr/>
        <a:lstStyle/>
        <a:p>
          <a:endParaRPr lang="ru-RU"/>
        </a:p>
      </dgm:t>
    </dgm:pt>
    <dgm:pt modelId="{C72B8AC5-2328-4A23-AD07-ECCA0C8556D8}" type="parTrans" cxnId="{3803C416-92D9-485F-9C34-998A4380DCC1}">
      <dgm:prSet/>
      <dgm:spPr/>
      <dgm:t>
        <a:bodyPr/>
        <a:lstStyle/>
        <a:p>
          <a:endParaRPr lang="ru-RU"/>
        </a:p>
      </dgm:t>
    </dgm:pt>
    <dgm:pt modelId="{4EAC1927-437F-4156-9F39-D71400D93EFA}" type="pres">
      <dgm:prSet presAssocID="{05A3E079-E8D1-4C16-B2AF-26CE731534F0}" presName="Name0" presStyleCnt="0">
        <dgm:presLayoutVars>
          <dgm:chMax val="7"/>
          <dgm:chPref val="7"/>
          <dgm:dir/>
        </dgm:presLayoutVars>
      </dgm:prSet>
      <dgm:spPr/>
    </dgm:pt>
    <dgm:pt modelId="{00D2F58A-2C79-4284-9B92-81AC865D4E32}" type="pres">
      <dgm:prSet presAssocID="{05A3E079-E8D1-4C16-B2AF-26CE731534F0}" presName="Name1" presStyleCnt="0"/>
      <dgm:spPr/>
    </dgm:pt>
    <dgm:pt modelId="{15D05E87-881C-4171-AE44-3CBE6D510150}" type="pres">
      <dgm:prSet presAssocID="{05A3E079-E8D1-4C16-B2AF-26CE731534F0}" presName="cycle" presStyleCnt="0"/>
      <dgm:spPr/>
    </dgm:pt>
    <dgm:pt modelId="{0C576384-974A-4A51-AF43-72D971AC5E39}" type="pres">
      <dgm:prSet presAssocID="{05A3E079-E8D1-4C16-B2AF-26CE731534F0}" presName="srcNode" presStyleLbl="node1" presStyleIdx="0" presStyleCnt="3"/>
      <dgm:spPr/>
    </dgm:pt>
    <dgm:pt modelId="{ACEB9711-A6AF-4510-B498-4B70391FEFF4}" type="pres">
      <dgm:prSet presAssocID="{05A3E079-E8D1-4C16-B2AF-26CE731534F0}" presName="conn" presStyleLbl="parChTrans1D2" presStyleIdx="0" presStyleCnt="1"/>
      <dgm:spPr/>
    </dgm:pt>
    <dgm:pt modelId="{EF449C4C-C56B-4469-8741-231CF6630DD2}" type="pres">
      <dgm:prSet presAssocID="{05A3E079-E8D1-4C16-B2AF-26CE731534F0}" presName="extraNode" presStyleLbl="node1" presStyleIdx="0" presStyleCnt="3"/>
      <dgm:spPr/>
    </dgm:pt>
    <dgm:pt modelId="{AA306F5D-DDC3-4D57-8851-E4742673A130}" type="pres">
      <dgm:prSet presAssocID="{05A3E079-E8D1-4C16-B2AF-26CE731534F0}" presName="dstNode" presStyleLbl="node1" presStyleIdx="0" presStyleCnt="3"/>
      <dgm:spPr/>
    </dgm:pt>
    <dgm:pt modelId="{7CC70CA3-2E26-4F4C-BA86-B8EB25F4DD98}" type="pres">
      <dgm:prSet presAssocID="{2DA9A5F7-B68C-4C8F-8338-196819497833}" presName="text_1" presStyleLbl="node1" presStyleIdx="0" presStyleCnt="3" custLinFactNeighborX="23" custLinFactNeighborY="0">
        <dgm:presLayoutVars>
          <dgm:bulletEnabled val="1"/>
        </dgm:presLayoutVars>
      </dgm:prSet>
      <dgm:spPr/>
    </dgm:pt>
    <dgm:pt modelId="{5D4BCFA9-B1BE-4C8C-B18A-9D25412FC2FF}" type="pres">
      <dgm:prSet presAssocID="{2DA9A5F7-B68C-4C8F-8338-196819497833}" presName="accent_1" presStyleCnt="0"/>
      <dgm:spPr/>
    </dgm:pt>
    <dgm:pt modelId="{7B5278A3-5FFA-49F4-B258-63CFDAE07AA6}" type="pres">
      <dgm:prSet presAssocID="{2DA9A5F7-B68C-4C8F-8338-196819497833}" presName="accentRepeatNode" presStyleLbl="solidFgAcc1" presStyleIdx="0" presStyleCnt="3"/>
      <dgm:spPr>
        <a:ln>
          <a:solidFill>
            <a:srgbClr val="002060"/>
          </a:solidFill>
        </a:ln>
      </dgm:spPr>
    </dgm:pt>
    <dgm:pt modelId="{1ACE8416-C919-4204-877F-2E6316EFA88A}" type="pres">
      <dgm:prSet presAssocID="{0F9D81FB-8FB9-48C7-A04B-30A561DE4545}" presName="text_2" presStyleLbl="node1" presStyleIdx="1" presStyleCnt="3">
        <dgm:presLayoutVars>
          <dgm:bulletEnabled val="1"/>
        </dgm:presLayoutVars>
      </dgm:prSet>
      <dgm:spPr/>
    </dgm:pt>
    <dgm:pt modelId="{838EEBB6-100E-4B05-B891-5B63D94FCCCE}" type="pres">
      <dgm:prSet presAssocID="{0F9D81FB-8FB9-48C7-A04B-30A561DE4545}" presName="accent_2" presStyleCnt="0"/>
      <dgm:spPr/>
    </dgm:pt>
    <dgm:pt modelId="{891DA939-0E89-462D-BD9B-27C48EC964AD}" type="pres">
      <dgm:prSet presAssocID="{0F9D81FB-8FB9-48C7-A04B-30A561DE4545}" presName="accentRepeatNode" presStyleLbl="solidFgAcc1" presStyleIdx="1" presStyleCnt="3"/>
      <dgm:spPr>
        <a:ln>
          <a:solidFill>
            <a:srgbClr val="002060"/>
          </a:solidFill>
        </a:ln>
      </dgm:spPr>
    </dgm:pt>
    <dgm:pt modelId="{C857EDAC-2A8C-4886-94E2-F6DBDFA9240A}" type="pres">
      <dgm:prSet presAssocID="{81AFFD9F-A092-4706-82D9-CD86752DA8BE}" presName="text_3" presStyleLbl="node1" presStyleIdx="2" presStyleCnt="3">
        <dgm:presLayoutVars>
          <dgm:bulletEnabled val="1"/>
        </dgm:presLayoutVars>
      </dgm:prSet>
      <dgm:spPr/>
    </dgm:pt>
    <dgm:pt modelId="{58317736-72D4-4226-96EF-F1B0AAF48A1E}" type="pres">
      <dgm:prSet presAssocID="{81AFFD9F-A092-4706-82D9-CD86752DA8BE}" presName="accent_3" presStyleCnt="0"/>
      <dgm:spPr/>
    </dgm:pt>
    <dgm:pt modelId="{4BCCDB33-4A98-4C67-95DB-EFF734AF83FF}" type="pres">
      <dgm:prSet presAssocID="{81AFFD9F-A092-4706-82D9-CD86752DA8BE}" presName="accentRepeatNode" presStyleLbl="solidFgAcc1" presStyleIdx="2" presStyleCnt="3"/>
      <dgm:spPr>
        <a:ln>
          <a:solidFill>
            <a:srgbClr val="002060"/>
          </a:solidFill>
        </a:ln>
      </dgm:spPr>
    </dgm:pt>
  </dgm:ptLst>
  <dgm:cxnLst>
    <dgm:cxn modelId="{3803C416-92D9-485F-9C34-998A4380DCC1}" srcId="{05A3E079-E8D1-4C16-B2AF-26CE731534F0}" destId="{2DA9A5F7-B68C-4C8F-8338-196819497833}" srcOrd="0" destOrd="0" parTransId="{C72B8AC5-2328-4A23-AD07-ECCA0C8556D8}" sibTransId="{329709CD-6DC5-4F79-901F-07F52748EE4A}"/>
    <dgm:cxn modelId="{E2DCF35D-7561-4879-B8D4-C54E8B487F6D}" type="presOf" srcId="{329709CD-6DC5-4F79-901F-07F52748EE4A}" destId="{ACEB9711-A6AF-4510-B498-4B70391FEFF4}" srcOrd="0" destOrd="0" presId="urn:microsoft.com/office/officeart/2008/layout/VerticalCurvedList"/>
    <dgm:cxn modelId="{1A640D7F-5081-4B08-88A6-2CD920A3C396}" srcId="{05A3E079-E8D1-4C16-B2AF-26CE731534F0}" destId="{0F9D81FB-8FB9-48C7-A04B-30A561DE4545}" srcOrd="1" destOrd="0" parTransId="{947A3CE7-C8EC-4BF9-B14E-3505F5C14263}" sibTransId="{B5B36051-48A6-4878-8A82-782FF9B38684}"/>
    <dgm:cxn modelId="{A245EF87-E105-4BF0-B6AA-EB13595304C4}" type="presOf" srcId="{0F9D81FB-8FB9-48C7-A04B-30A561DE4545}" destId="{1ACE8416-C919-4204-877F-2E6316EFA88A}" srcOrd="0" destOrd="0" presId="urn:microsoft.com/office/officeart/2008/layout/VerticalCurvedList"/>
    <dgm:cxn modelId="{21799FC5-A5EE-41A1-BF31-78FC1D459076}" type="presOf" srcId="{05A3E079-E8D1-4C16-B2AF-26CE731534F0}" destId="{4EAC1927-437F-4156-9F39-D71400D93EFA}" srcOrd="0" destOrd="0" presId="urn:microsoft.com/office/officeart/2008/layout/VerticalCurvedList"/>
    <dgm:cxn modelId="{FDCC76F6-3203-4889-A8B2-9A2C03ECD233}" type="presOf" srcId="{2DA9A5F7-B68C-4C8F-8338-196819497833}" destId="{7CC70CA3-2E26-4F4C-BA86-B8EB25F4DD98}" srcOrd="0" destOrd="0" presId="urn:microsoft.com/office/officeart/2008/layout/VerticalCurvedList"/>
    <dgm:cxn modelId="{006FC8F9-AE43-4AE5-AD44-7BE3EA97625F}" srcId="{05A3E079-E8D1-4C16-B2AF-26CE731534F0}" destId="{81AFFD9F-A092-4706-82D9-CD86752DA8BE}" srcOrd="2" destOrd="0" parTransId="{4D3A62F7-8833-49EE-B6F0-12C89BC9FC54}" sibTransId="{0CC228E8-7BBF-48AB-A877-2C3269BA06DC}"/>
    <dgm:cxn modelId="{1B0880FF-273D-4784-9304-967B2D7761B4}" type="presOf" srcId="{81AFFD9F-A092-4706-82D9-CD86752DA8BE}" destId="{C857EDAC-2A8C-4886-94E2-F6DBDFA9240A}" srcOrd="0" destOrd="0" presId="urn:microsoft.com/office/officeart/2008/layout/VerticalCurvedList"/>
    <dgm:cxn modelId="{1257640B-10F7-454C-A050-35ADD41A5F19}" type="presParOf" srcId="{4EAC1927-437F-4156-9F39-D71400D93EFA}" destId="{00D2F58A-2C79-4284-9B92-81AC865D4E32}" srcOrd="0" destOrd="0" presId="urn:microsoft.com/office/officeart/2008/layout/VerticalCurvedList"/>
    <dgm:cxn modelId="{FD89A519-B5DD-4DB6-A579-54F926468849}" type="presParOf" srcId="{00D2F58A-2C79-4284-9B92-81AC865D4E32}" destId="{15D05E87-881C-4171-AE44-3CBE6D510150}" srcOrd="0" destOrd="0" presId="urn:microsoft.com/office/officeart/2008/layout/VerticalCurvedList"/>
    <dgm:cxn modelId="{8F9E17F3-84A9-4597-968D-EDD38F13F1C9}" type="presParOf" srcId="{15D05E87-881C-4171-AE44-3CBE6D510150}" destId="{0C576384-974A-4A51-AF43-72D971AC5E39}" srcOrd="0" destOrd="0" presId="urn:microsoft.com/office/officeart/2008/layout/VerticalCurvedList"/>
    <dgm:cxn modelId="{12668101-82F5-459B-8794-C03CCED02A6A}" type="presParOf" srcId="{15D05E87-881C-4171-AE44-3CBE6D510150}" destId="{ACEB9711-A6AF-4510-B498-4B70391FEFF4}" srcOrd="1" destOrd="0" presId="urn:microsoft.com/office/officeart/2008/layout/VerticalCurvedList"/>
    <dgm:cxn modelId="{439F12B2-78BA-4796-AD17-FB7C4946702B}" type="presParOf" srcId="{15D05E87-881C-4171-AE44-3CBE6D510150}" destId="{EF449C4C-C56B-4469-8741-231CF6630DD2}" srcOrd="2" destOrd="0" presId="urn:microsoft.com/office/officeart/2008/layout/VerticalCurvedList"/>
    <dgm:cxn modelId="{581BBE1C-18B5-4066-A72C-707B777E463D}" type="presParOf" srcId="{15D05E87-881C-4171-AE44-3CBE6D510150}" destId="{AA306F5D-DDC3-4D57-8851-E4742673A130}" srcOrd="3" destOrd="0" presId="urn:microsoft.com/office/officeart/2008/layout/VerticalCurvedList"/>
    <dgm:cxn modelId="{D12513D9-1C7A-4340-BBDD-3600341DE125}" type="presParOf" srcId="{00D2F58A-2C79-4284-9B92-81AC865D4E32}" destId="{7CC70CA3-2E26-4F4C-BA86-B8EB25F4DD98}" srcOrd="1" destOrd="0" presId="urn:microsoft.com/office/officeart/2008/layout/VerticalCurvedList"/>
    <dgm:cxn modelId="{BB57408F-3611-4D7F-ACD7-F8401F088CDD}" type="presParOf" srcId="{00D2F58A-2C79-4284-9B92-81AC865D4E32}" destId="{5D4BCFA9-B1BE-4C8C-B18A-9D25412FC2FF}" srcOrd="2" destOrd="0" presId="urn:microsoft.com/office/officeart/2008/layout/VerticalCurvedList"/>
    <dgm:cxn modelId="{B1D87AD5-8DAA-416F-83CA-E8C1AF792CE8}" type="presParOf" srcId="{5D4BCFA9-B1BE-4C8C-B18A-9D25412FC2FF}" destId="{7B5278A3-5FFA-49F4-B258-63CFDAE07AA6}" srcOrd="0" destOrd="0" presId="urn:microsoft.com/office/officeart/2008/layout/VerticalCurvedList"/>
    <dgm:cxn modelId="{3AFB54D8-3BF2-4864-85CC-C482A321A533}" type="presParOf" srcId="{00D2F58A-2C79-4284-9B92-81AC865D4E32}" destId="{1ACE8416-C919-4204-877F-2E6316EFA88A}" srcOrd="3" destOrd="0" presId="urn:microsoft.com/office/officeart/2008/layout/VerticalCurvedList"/>
    <dgm:cxn modelId="{BA51E4CF-FCB8-4122-9500-53C3D4960F7D}" type="presParOf" srcId="{00D2F58A-2C79-4284-9B92-81AC865D4E32}" destId="{838EEBB6-100E-4B05-B891-5B63D94FCCCE}" srcOrd="4" destOrd="0" presId="urn:microsoft.com/office/officeart/2008/layout/VerticalCurvedList"/>
    <dgm:cxn modelId="{5D656798-4A9B-4EF2-9337-77B1FAB74DC6}" type="presParOf" srcId="{838EEBB6-100E-4B05-B891-5B63D94FCCCE}" destId="{891DA939-0E89-462D-BD9B-27C48EC964AD}" srcOrd="0" destOrd="0" presId="urn:microsoft.com/office/officeart/2008/layout/VerticalCurvedList"/>
    <dgm:cxn modelId="{0089F9E1-99C1-4F25-9F49-D1FAE99033BB}" type="presParOf" srcId="{00D2F58A-2C79-4284-9B92-81AC865D4E32}" destId="{C857EDAC-2A8C-4886-94E2-F6DBDFA9240A}" srcOrd="5" destOrd="0" presId="urn:microsoft.com/office/officeart/2008/layout/VerticalCurvedList"/>
    <dgm:cxn modelId="{A0172536-EDF0-49C7-8D18-DA4CC85E97A9}" type="presParOf" srcId="{00D2F58A-2C79-4284-9B92-81AC865D4E32}" destId="{58317736-72D4-4226-96EF-F1B0AAF48A1E}" srcOrd="6" destOrd="0" presId="urn:microsoft.com/office/officeart/2008/layout/VerticalCurvedList"/>
    <dgm:cxn modelId="{219851DE-7D1D-49B6-8526-019AA71A1914}" type="presParOf" srcId="{58317736-72D4-4226-96EF-F1B0AAF48A1E}" destId="{4BCCDB33-4A98-4C67-95DB-EFF734AF83FF}" srcOrd="0" destOrd="0" presId="urn:microsoft.com/office/officeart/2008/layout/VerticalCurvedList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A3E079-E8D1-4C16-B2AF-26CE731534F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F9D81FB-8FB9-48C7-A04B-30A561DE4545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b="1" dirty="0">
              <a:solidFill>
                <a:srgbClr val="002060"/>
              </a:solidFill>
            </a:rPr>
            <a:t>Открытый публичный Всероссийский конкурс </a:t>
          </a:r>
          <a:r>
            <a:rPr lang="ru-RU" b="0" dirty="0">
              <a:solidFill>
                <a:srgbClr val="002060"/>
              </a:solidFill>
            </a:rPr>
            <a:t>на лучшую организацию физкультурно-спортивной деятельности среди организаций дополнительного образования физкультурно-спортивной направленности</a:t>
          </a:r>
          <a:endParaRPr lang="ru-RU" dirty="0">
            <a:solidFill>
              <a:srgbClr val="002060"/>
            </a:solidFill>
          </a:endParaRPr>
        </a:p>
      </dgm:t>
    </dgm:pt>
    <dgm:pt modelId="{947A3CE7-C8EC-4BF9-B14E-3505F5C14263}" type="parTrans" cxnId="{1A640D7F-5081-4B08-88A6-2CD920A3C396}">
      <dgm:prSet/>
      <dgm:spPr/>
      <dgm:t>
        <a:bodyPr/>
        <a:lstStyle/>
        <a:p>
          <a:endParaRPr lang="ru-RU"/>
        </a:p>
      </dgm:t>
    </dgm:pt>
    <dgm:pt modelId="{B5B36051-48A6-4878-8A82-782FF9B38684}" type="sibTrans" cxnId="{1A640D7F-5081-4B08-88A6-2CD920A3C396}">
      <dgm:prSet/>
      <dgm:spPr/>
      <dgm:t>
        <a:bodyPr/>
        <a:lstStyle/>
        <a:p>
          <a:endParaRPr lang="ru-RU"/>
        </a:p>
      </dgm:t>
    </dgm:pt>
    <dgm:pt modelId="{81AFFD9F-A092-4706-82D9-CD86752DA8BE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ru-RU" sz="1800" b="1" dirty="0">
              <a:solidFill>
                <a:srgbClr val="002060"/>
              </a:solidFill>
            </a:rPr>
            <a:t>Всероссийская заочная акция </a:t>
          </a:r>
          <a:r>
            <a:rPr lang="ru-RU" sz="1800" b="0" dirty="0">
              <a:solidFill>
                <a:srgbClr val="002060"/>
              </a:solidFill>
            </a:rPr>
            <a:t>«Спорт – альтернатива пагубным привычкам»</a:t>
          </a:r>
        </a:p>
      </dgm:t>
    </dgm:pt>
    <dgm:pt modelId="{4D3A62F7-8833-49EE-B6F0-12C89BC9FC54}" type="parTrans" cxnId="{006FC8F9-AE43-4AE5-AD44-7BE3EA97625F}">
      <dgm:prSet/>
      <dgm:spPr/>
      <dgm:t>
        <a:bodyPr/>
        <a:lstStyle/>
        <a:p>
          <a:endParaRPr lang="ru-RU"/>
        </a:p>
      </dgm:t>
    </dgm:pt>
    <dgm:pt modelId="{0CC228E8-7BBF-48AB-A877-2C3269BA06DC}" type="sibTrans" cxnId="{006FC8F9-AE43-4AE5-AD44-7BE3EA97625F}">
      <dgm:prSet/>
      <dgm:spPr/>
      <dgm:t>
        <a:bodyPr/>
        <a:lstStyle/>
        <a:p>
          <a:endParaRPr lang="ru-RU"/>
        </a:p>
      </dgm:t>
    </dgm:pt>
    <dgm:pt modelId="{2DA9A5F7-B68C-4C8F-8338-196819497833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"/>
          </a:pPr>
          <a:r>
            <a:rPr lang="ru-RU" sz="1800" b="1" dirty="0">
              <a:solidFill>
                <a:srgbClr val="002060"/>
              </a:solidFill>
            </a:rPr>
            <a:t>Открытый заочный Всероссийский смотр-конкурс</a:t>
          </a:r>
          <a:r>
            <a:rPr lang="ru-RU" sz="1800" dirty="0">
              <a:solidFill>
                <a:srgbClr val="002060"/>
              </a:solidFill>
            </a:rPr>
            <a:t> на лучшую постановку физкультурной работы и развитие массового спорта среди школьных спортивных клубов</a:t>
          </a:r>
        </a:p>
      </dgm:t>
    </dgm:pt>
    <dgm:pt modelId="{329709CD-6DC5-4F79-901F-07F52748EE4A}" type="sibTrans" cxnId="{3803C416-92D9-485F-9C34-998A4380DCC1}">
      <dgm:prSet/>
      <dgm:spPr>
        <a:ln>
          <a:solidFill>
            <a:srgbClr val="002060"/>
          </a:solidFill>
        </a:ln>
      </dgm:spPr>
      <dgm:t>
        <a:bodyPr/>
        <a:lstStyle/>
        <a:p>
          <a:endParaRPr lang="ru-RU"/>
        </a:p>
      </dgm:t>
    </dgm:pt>
    <dgm:pt modelId="{C72B8AC5-2328-4A23-AD07-ECCA0C8556D8}" type="parTrans" cxnId="{3803C416-92D9-485F-9C34-998A4380DCC1}">
      <dgm:prSet/>
      <dgm:spPr/>
      <dgm:t>
        <a:bodyPr/>
        <a:lstStyle/>
        <a:p>
          <a:endParaRPr lang="ru-RU"/>
        </a:p>
      </dgm:t>
    </dgm:pt>
    <dgm:pt modelId="{4EAC1927-437F-4156-9F39-D71400D93EFA}" type="pres">
      <dgm:prSet presAssocID="{05A3E079-E8D1-4C16-B2AF-26CE731534F0}" presName="Name0" presStyleCnt="0">
        <dgm:presLayoutVars>
          <dgm:chMax val="7"/>
          <dgm:chPref val="7"/>
          <dgm:dir/>
        </dgm:presLayoutVars>
      </dgm:prSet>
      <dgm:spPr/>
    </dgm:pt>
    <dgm:pt modelId="{00D2F58A-2C79-4284-9B92-81AC865D4E32}" type="pres">
      <dgm:prSet presAssocID="{05A3E079-E8D1-4C16-B2AF-26CE731534F0}" presName="Name1" presStyleCnt="0"/>
      <dgm:spPr/>
    </dgm:pt>
    <dgm:pt modelId="{15D05E87-881C-4171-AE44-3CBE6D510150}" type="pres">
      <dgm:prSet presAssocID="{05A3E079-E8D1-4C16-B2AF-26CE731534F0}" presName="cycle" presStyleCnt="0"/>
      <dgm:spPr/>
    </dgm:pt>
    <dgm:pt modelId="{0C576384-974A-4A51-AF43-72D971AC5E39}" type="pres">
      <dgm:prSet presAssocID="{05A3E079-E8D1-4C16-B2AF-26CE731534F0}" presName="srcNode" presStyleLbl="node1" presStyleIdx="0" presStyleCnt="3"/>
      <dgm:spPr/>
    </dgm:pt>
    <dgm:pt modelId="{ACEB9711-A6AF-4510-B498-4B70391FEFF4}" type="pres">
      <dgm:prSet presAssocID="{05A3E079-E8D1-4C16-B2AF-26CE731534F0}" presName="conn" presStyleLbl="parChTrans1D2" presStyleIdx="0" presStyleCnt="1"/>
      <dgm:spPr/>
    </dgm:pt>
    <dgm:pt modelId="{EF449C4C-C56B-4469-8741-231CF6630DD2}" type="pres">
      <dgm:prSet presAssocID="{05A3E079-E8D1-4C16-B2AF-26CE731534F0}" presName="extraNode" presStyleLbl="node1" presStyleIdx="0" presStyleCnt="3"/>
      <dgm:spPr/>
    </dgm:pt>
    <dgm:pt modelId="{AA306F5D-DDC3-4D57-8851-E4742673A130}" type="pres">
      <dgm:prSet presAssocID="{05A3E079-E8D1-4C16-B2AF-26CE731534F0}" presName="dstNode" presStyleLbl="node1" presStyleIdx="0" presStyleCnt="3"/>
      <dgm:spPr/>
    </dgm:pt>
    <dgm:pt modelId="{7CC70CA3-2E26-4F4C-BA86-B8EB25F4DD98}" type="pres">
      <dgm:prSet presAssocID="{2DA9A5F7-B68C-4C8F-8338-196819497833}" presName="text_1" presStyleLbl="node1" presStyleIdx="0" presStyleCnt="3" custLinFactNeighborX="23" custLinFactNeighborY="0">
        <dgm:presLayoutVars>
          <dgm:bulletEnabled val="1"/>
        </dgm:presLayoutVars>
      </dgm:prSet>
      <dgm:spPr/>
    </dgm:pt>
    <dgm:pt modelId="{5D4BCFA9-B1BE-4C8C-B18A-9D25412FC2FF}" type="pres">
      <dgm:prSet presAssocID="{2DA9A5F7-B68C-4C8F-8338-196819497833}" presName="accent_1" presStyleCnt="0"/>
      <dgm:spPr/>
    </dgm:pt>
    <dgm:pt modelId="{7B5278A3-5FFA-49F4-B258-63CFDAE07AA6}" type="pres">
      <dgm:prSet presAssocID="{2DA9A5F7-B68C-4C8F-8338-196819497833}" presName="accentRepeatNode" presStyleLbl="solidFgAcc1" presStyleIdx="0" presStyleCnt="3" custLinFactNeighborX="2305" custLinFactNeighborY="-651"/>
      <dgm:spPr>
        <a:ln>
          <a:solidFill>
            <a:srgbClr val="002060"/>
          </a:solidFill>
        </a:ln>
      </dgm:spPr>
    </dgm:pt>
    <dgm:pt modelId="{1ACE8416-C919-4204-877F-2E6316EFA88A}" type="pres">
      <dgm:prSet presAssocID="{0F9D81FB-8FB9-48C7-A04B-30A561DE4545}" presName="text_2" presStyleLbl="node1" presStyleIdx="1" presStyleCnt="3">
        <dgm:presLayoutVars>
          <dgm:bulletEnabled val="1"/>
        </dgm:presLayoutVars>
      </dgm:prSet>
      <dgm:spPr/>
    </dgm:pt>
    <dgm:pt modelId="{838EEBB6-100E-4B05-B891-5B63D94FCCCE}" type="pres">
      <dgm:prSet presAssocID="{0F9D81FB-8FB9-48C7-A04B-30A561DE4545}" presName="accent_2" presStyleCnt="0"/>
      <dgm:spPr/>
    </dgm:pt>
    <dgm:pt modelId="{891DA939-0E89-462D-BD9B-27C48EC964AD}" type="pres">
      <dgm:prSet presAssocID="{0F9D81FB-8FB9-48C7-A04B-30A561DE4545}" presName="accentRepeatNode" presStyleLbl="solidFgAcc1" presStyleIdx="1" presStyleCnt="3" custLinFactNeighborX="3275" custLinFactNeighborY="2933"/>
      <dgm:spPr>
        <a:ln>
          <a:solidFill>
            <a:srgbClr val="002060"/>
          </a:solidFill>
        </a:ln>
      </dgm:spPr>
    </dgm:pt>
    <dgm:pt modelId="{C857EDAC-2A8C-4886-94E2-F6DBDFA9240A}" type="pres">
      <dgm:prSet presAssocID="{81AFFD9F-A092-4706-82D9-CD86752DA8BE}" presName="text_3" presStyleLbl="node1" presStyleIdx="2" presStyleCnt="3" custLinFactNeighborX="-83" custLinFactNeighborY="5565">
        <dgm:presLayoutVars>
          <dgm:bulletEnabled val="1"/>
        </dgm:presLayoutVars>
      </dgm:prSet>
      <dgm:spPr/>
    </dgm:pt>
    <dgm:pt modelId="{58317736-72D4-4226-96EF-F1B0AAF48A1E}" type="pres">
      <dgm:prSet presAssocID="{81AFFD9F-A092-4706-82D9-CD86752DA8BE}" presName="accent_3" presStyleCnt="0"/>
      <dgm:spPr/>
    </dgm:pt>
    <dgm:pt modelId="{4BCCDB33-4A98-4C67-95DB-EFF734AF83FF}" type="pres">
      <dgm:prSet presAssocID="{81AFFD9F-A092-4706-82D9-CD86752DA8BE}" presName="accentRepeatNode" presStyleLbl="solidFgAcc1" presStyleIdx="2" presStyleCnt="3" custScaleX="102685" custLinFactNeighborX="2305" custLinFactNeighborY="5062"/>
      <dgm:spPr>
        <a:ln>
          <a:solidFill>
            <a:srgbClr val="002060"/>
          </a:solidFill>
        </a:ln>
      </dgm:spPr>
    </dgm:pt>
  </dgm:ptLst>
  <dgm:cxnLst>
    <dgm:cxn modelId="{3803C416-92D9-485F-9C34-998A4380DCC1}" srcId="{05A3E079-E8D1-4C16-B2AF-26CE731534F0}" destId="{2DA9A5F7-B68C-4C8F-8338-196819497833}" srcOrd="0" destOrd="0" parTransId="{C72B8AC5-2328-4A23-AD07-ECCA0C8556D8}" sibTransId="{329709CD-6DC5-4F79-901F-07F52748EE4A}"/>
    <dgm:cxn modelId="{E2DCF35D-7561-4879-B8D4-C54E8B487F6D}" type="presOf" srcId="{329709CD-6DC5-4F79-901F-07F52748EE4A}" destId="{ACEB9711-A6AF-4510-B498-4B70391FEFF4}" srcOrd="0" destOrd="0" presId="urn:microsoft.com/office/officeart/2008/layout/VerticalCurvedList"/>
    <dgm:cxn modelId="{1A640D7F-5081-4B08-88A6-2CD920A3C396}" srcId="{05A3E079-E8D1-4C16-B2AF-26CE731534F0}" destId="{0F9D81FB-8FB9-48C7-A04B-30A561DE4545}" srcOrd="1" destOrd="0" parTransId="{947A3CE7-C8EC-4BF9-B14E-3505F5C14263}" sibTransId="{B5B36051-48A6-4878-8A82-782FF9B38684}"/>
    <dgm:cxn modelId="{A245EF87-E105-4BF0-B6AA-EB13595304C4}" type="presOf" srcId="{0F9D81FB-8FB9-48C7-A04B-30A561DE4545}" destId="{1ACE8416-C919-4204-877F-2E6316EFA88A}" srcOrd="0" destOrd="0" presId="urn:microsoft.com/office/officeart/2008/layout/VerticalCurvedList"/>
    <dgm:cxn modelId="{21799FC5-A5EE-41A1-BF31-78FC1D459076}" type="presOf" srcId="{05A3E079-E8D1-4C16-B2AF-26CE731534F0}" destId="{4EAC1927-437F-4156-9F39-D71400D93EFA}" srcOrd="0" destOrd="0" presId="urn:microsoft.com/office/officeart/2008/layout/VerticalCurvedList"/>
    <dgm:cxn modelId="{FDCC76F6-3203-4889-A8B2-9A2C03ECD233}" type="presOf" srcId="{2DA9A5F7-B68C-4C8F-8338-196819497833}" destId="{7CC70CA3-2E26-4F4C-BA86-B8EB25F4DD98}" srcOrd="0" destOrd="0" presId="urn:microsoft.com/office/officeart/2008/layout/VerticalCurvedList"/>
    <dgm:cxn modelId="{006FC8F9-AE43-4AE5-AD44-7BE3EA97625F}" srcId="{05A3E079-E8D1-4C16-B2AF-26CE731534F0}" destId="{81AFFD9F-A092-4706-82D9-CD86752DA8BE}" srcOrd="2" destOrd="0" parTransId="{4D3A62F7-8833-49EE-B6F0-12C89BC9FC54}" sibTransId="{0CC228E8-7BBF-48AB-A877-2C3269BA06DC}"/>
    <dgm:cxn modelId="{1B0880FF-273D-4784-9304-967B2D7761B4}" type="presOf" srcId="{81AFFD9F-A092-4706-82D9-CD86752DA8BE}" destId="{C857EDAC-2A8C-4886-94E2-F6DBDFA9240A}" srcOrd="0" destOrd="0" presId="urn:microsoft.com/office/officeart/2008/layout/VerticalCurvedList"/>
    <dgm:cxn modelId="{1257640B-10F7-454C-A050-35ADD41A5F19}" type="presParOf" srcId="{4EAC1927-437F-4156-9F39-D71400D93EFA}" destId="{00D2F58A-2C79-4284-9B92-81AC865D4E32}" srcOrd="0" destOrd="0" presId="urn:microsoft.com/office/officeart/2008/layout/VerticalCurvedList"/>
    <dgm:cxn modelId="{FD89A519-B5DD-4DB6-A579-54F926468849}" type="presParOf" srcId="{00D2F58A-2C79-4284-9B92-81AC865D4E32}" destId="{15D05E87-881C-4171-AE44-3CBE6D510150}" srcOrd="0" destOrd="0" presId="urn:microsoft.com/office/officeart/2008/layout/VerticalCurvedList"/>
    <dgm:cxn modelId="{8F9E17F3-84A9-4597-968D-EDD38F13F1C9}" type="presParOf" srcId="{15D05E87-881C-4171-AE44-3CBE6D510150}" destId="{0C576384-974A-4A51-AF43-72D971AC5E39}" srcOrd="0" destOrd="0" presId="urn:microsoft.com/office/officeart/2008/layout/VerticalCurvedList"/>
    <dgm:cxn modelId="{12668101-82F5-459B-8794-C03CCED02A6A}" type="presParOf" srcId="{15D05E87-881C-4171-AE44-3CBE6D510150}" destId="{ACEB9711-A6AF-4510-B498-4B70391FEFF4}" srcOrd="1" destOrd="0" presId="urn:microsoft.com/office/officeart/2008/layout/VerticalCurvedList"/>
    <dgm:cxn modelId="{439F12B2-78BA-4796-AD17-FB7C4946702B}" type="presParOf" srcId="{15D05E87-881C-4171-AE44-3CBE6D510150}" destId="{EF449C4C-C56B-4469-8741-231CF6630DD2}" srcOrd="2" destOrd="0" presId="urn:microsoft.com/office/officeart/2008/layout/VerticalCurvedList"/>
    <dgm:cxn modelId="{581BBE1C-18B5-4066-A72C-707B777E463D}" type="presParOf" srcId="{15D05E87-881C-4171-AE44-3CBE6D510150}" destId="{AA306F5D-DDC3-4D57-8851-E4742673A130}" srcOrd="3" destOrd="0" presId="urn:microsoft.com/office/officeart/2008/layout/VerticalCurvedList"/>
    <dgm:cxn modelId="{D12513D9-1C7A-4340-BBDD-3600341DE125}" type="presParOf" srcId="{00D2F58A-2C79-4284-9B92-81AC865D4E32}" destId="{7CC70CA3-2E26-4F4C-BA86-B8EB25F4DD98}" srcOrd="1" destOrd="0" presId="urn:microsoft.com/office/officeart/2008/layout/VerticalCurvedList"/>
    <dgm:cxn modelId="{BB57408F-3611-4D7F-ACD7-F8401F088CDD}" type="presParOf" srcId="{00D2F58A-2C79-4284-9B92-81AC865D4E32}" destId="{5D4BCFA9-B1BE-4C8C-B18A-9D25412FC2FF}" srcOrd="2" destOrd="0" presId="urn:microsoft.com/office/officeart/2008/layout/VerticalCurvedList"/>
    <dgm:cxn modelId="{B1D87AD5-8DAA-416F-83CA-E8C1AF792CE8}" type="presParOf" srcId="{5D4BCFA9-B1BE-4C8C-B18A-9D25412FC2FF}" destId="{7B5278A3-5FFA-49F4-B258-63CFDAE07AA6}" srcOrd="0" destOrd="0" presId="urn:microsoft.com/office/officeart/2008/layout/VerticalCurvedList"/>
    <dgm:cxn modelId="{3AFB54D8-3BF2-4864-85CC-C482A321A533}" type="presParOf" srcId="{00D2F58A-2C79-4284-9B92-81AC865D4E32}" destId="{1ACE8416-C919-4204-877F-2E6316EFA88A}" srcOrd="3" destOrd="0" presId="urn:microsoft.com/office/officeart/2008/layout/VerticalCurvedList"/>
    <dgm:cxn modelId="{BA51E4CF-FCB8-4122-9500-53C3D4960F7D}" type="presParOf" srcId="{00D2F58A-2C79-4284-9B92-81AC865D4E32}" destId="{838EEBB6-100E-4B05-B891-5B63D94FCCCE}" srcOrd="4" destOrd="0" presId="urn:microsoft.com/office/officeart/2008/layout/VerticalCurvedList"/>
    <dgm:cxn modelId="{5D656798-4A9B-4EF2-9337-77B1FAB74DC6}" type="presParOf" srcId="{838EEBB6-100E-4B05-B891-5B63D94FCCCE}" destId="{891DA939-0E89-462D-BD9B-27C48EC964AD}" srcOrd="0" destOrd="0" presId="urn:microsoft.com/office/officeart/2008/layout/VerticalCurvedList"/>
    <dgm:cxn modelId="{0089F9E1-99C1-4F25-9F49-D1FAE99033BB}" type="presParOf" srcId="{00D2F58A-2C79-4284-9B92-81AC865D4E32}" destId="{C857EDAC-2A8C-4886-94E2-F6DBDFA9240A}" srcOrd="5" destOrd="0" presId="urn:microsoft.com/office/officeart/2008/layout/VerticalCurvedList"/>
    <dgm:cxn modelId="{A0172536-EDF0-49C7-8D18-DA4CC85E97A9}" type="presParOf" srcId="{00D2F58A-2C79-4284-9B92-81AC865D4E32}" destId="{58317736-72D4-4226-96EF-F1B0AAF48A1E}" srcOrd="6" destOrd="0" presId="urn:microsoft.com/office/officeart/2008/layout/VerticalCurvedList"/>
    <dgm:cxn modelId="{219851DE-7D1D-49B6-8526-019AA71A1914}" type="presParOf" srcId="{58317736-72D4-4226-96EF-F1B0AAF48A1E}" destId="{4BCCDB33-4A98-4C67-95DB-EFF734AF83FF}" srcOrd="0" destOrd="0" presId="urn:microsoft.com/office/officeart/2008/layout/VerticalCurvedList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086AC2-134A-4B95-A651-7DBF344AFA08}" type="doc">
      <dgm:prSet loTypeId="urn:microsoft.com/office/officeart/2005/8/layout/vList4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FC840B85-A1E5-4AD4-94B9-4957FF98FEA1}">
      <dgm:prSet phldrT="[Текст]" custT="1"/>
      <dgm:spPr/>
      <dgm:t>
        <a:bodyPr/>
        <a:lstStyle/>
        <a:p>
          <a:pPr>
            <a:buNone/>
          </a:pPr>
          <a:r>
            <a:rPr lang="ru-RU" sz="1400" dirty="0"/>
            <a:t>формирование у детей, подростков и молодёжи навыков здорового образа жизни, приобщения их к систематическим занятиям физической культурой и спортом</a:t>
          </a:r>
        </a:p>
      </dgm:t>
    </dgm:pt>
    <dgm:pt modelId="{FD4B3DF2-5988-4D53-A324-82E3214B4921}" type="parTrans" cxnId="{AF7D3BE2-C53C-43C1-A2F9-4F767E52BF8B}">
      <dgm:prSet/>
      <dgm:spPr/>
      <dgm:t>
        <a:bodyPr/>
        <a:lstStyle/>
        <a:p>
          <a:endParaRPr lang="ru-RU"/>
        </a:p>
      </dgm:t>
    </dgm:pt>
    <dgm:pt modelId="{0ECDFE34-234A-4F91-AA22-E0F2F19A7B47}" type="sibTrans" cxnId="{AF7D3BE2-C53C-43C1-A2F9-4F767E52BF8B}">
      <dgm:prSet/>
      <dgm:spPr/>
      <dgm:t>
        <a:bodyPr/>
        <a:lstStyle/>
        <a:p>
          <a:endParaRPr lang="ru-RU"/>
        </a:p>
      </dgm:t>
    </dgm:pt>
    <dgm:pt modelId="{C4DA20AD-4EAB-4D45-8CB5-6D642FB25A07}">
      <dgm:prSet phldrT="[Текст]" custT="1"/>
      <dgm:spPr/>
      <dgm:t>
        <a:bodyPr anchor="ctr"/>
        <a:lstStyle/>
        <a:p>
          <a:pPr>
            <a:buNone/>
          </a:pPr>
          <a:r>
            <a:rPr lang="ru-RU" sz="1400" dirty="0"/>
            <a:t>развитие и совершенствование организационно-методической деятельности организаций, творческой деятельности педагогических работников по обновлению содержания образования</a:t>
          </a:r>
        </a:p>
      </dgm:t>
    </dgm:pt>
    <dgm:pt modelId="{8AD62841-AE1E-4F95-9A20-36EAD884A531}" type="parTrans" cxnId="{FA5BDF8B-E71E-46F1-887C-19649E58F94A}">
      <dgm:prSet/>
      <dgm:spPr/>
      <dgm:t>
        <a:bodyPr/>
        <a:lstStyle/>
        <a:p>
          <a:endParaRPr lang="ru-RU"/>
        </a:p>
      </dgm:t>
    </dgm:pt>
    <dgm:pt modelId="{E972F81E-A8CC-4095-A1D3-A92B5B86DF3D}" type="sibTrans" cxnId="{FA5BDF8B-E71E-46F1-887C-19649E58F94A}">
      <dgm:prSet/>
      <dgm:spPr/>
      <dgm:t>
        <a:bodyPr/>
        <a:lstStyle/>
        <a:p>
          <a:endParaRPr lang="ru-RU"/>
        </a:p>
      </dgm:t>
    </dgm:pt>
    <dgm:pt modelId="{3D6A3CEF-7E54-42C3-821D-564270A105A6}">
      <dgm:prSet custT="1"/>
      <dgm:spPr/>
      <dgm:t>
        <a:bodyPr anchor="ctr"/>
        <a:lstStyle/>
        <a:p>
          <a:r>
            <a:rPr lang="ru-RU" sz="1400" dirty="0"/>
            <a:t>определение лучших организаций дополнительного образования, реализующих дополнительные общеобразовательные программы в области физической культуры и спорта</a:t>
          </a:r>
        </a:p>
      </dgm:t>
    </dgm:pt>
    <dgm:pt modelId="{B95C7A22-85A1-4F15-91E3-3DAE4EA64865}" type="parTrans" cxnId="{69498CEF-65B9-4C4B-9C9F-08013C4EEBC1}">
      <dgm:prSet/>
      <dgm:spPr/>
      <dgm:t>
        <a:bodyPr/>
        <a:lstStyle/>
        <a:p>
          <a:endParaRPr lang="ru-RU"/>
        </a:p>
      </dgm:t>
    </dgm:pt>
    <dgm:pt modelId="{8C3052AA-E704-4958-BC96-CF5C2659811A}" type="sibTrans" cxnId="{69498CEF-65B9-4C4B-9C9F-08013C4EEBC1}">
      <dgm:prSet/>
      <dgm:spPr/>
      <dgm:t>
        <a:bodyPr/>
        <a:lstStyle/>
        <a:p>
          <a:endParaRPr lang="ru-RU"/>
        </a:p>
      </dgm:t>
    </dgm:pt>
    <dgm:pt modelId="{C813A41D-38E1-4FF4-B2CA-9F0E3A487C05}">
      <dgm:prSet custT="1"/>
      <dgm:spPr/>
      <dgm:t>
        <a:bodyPr/>
        <a:lstStyle/>
        <a:p>
          <a:pPr>
            <a:buNone/>
          </a:pPr>
          <a:r>
            <a:rPr lang="ru-RU" sz="1400" dirty="0"/>
            <a:t>выявление лучших школьных спортивных клубов, развивающих различные виды спорта, в т.ч. национальные</a:t>
          </a:r>
        </a:p>
      </dgm:t>
    </dgm:pt>
    <dgm:pt modelId="{D588CD3A-461A-490D-B286-309F6F9ED3FC}" type="parTrans" cxnId="{90DB8492-6DB3-4768-9B46-563067D05F5A}">
      <dgm:prSet/>
      <dgm:spPr/>
      <dgm:t>
        <a:bodyPr/>
        <a:lstStyle/>
        <a:p>
          <a:endParaRPr lang="ru-RU"/>
        </a:p>
      </dgm:t>
    </dgm:pt>
    <dgm:pt modelId="{1E02B6B9-3E58-40E4-84BC-37161F1EC1E2}" type="sibTrans" cxnId="{90DB8492-6DB3-4768-9B46-563067D05F5A}">
      <dgm:prSet/>
      <dgm:spPr/>
      <dgm:t>
        <a:bodyPr/>
        <a:lstStyle/>
        <a:p>
          <a:endParaRPr lang="ru-RU"/>
        </a:p>
      </dgm:t>
    </dgm:pt>
    <dgm:pt modelId="{1F30CA7B-0483-4B3B-8C3E-5C86643089FA}" type="pres">
      <dgm:prSet presAssocID="{00086AC2-134A-4B95-A651-7DBF344AFA08}" presName="linear" presStyleCnt="0">
        <dgm:presLayoutVars>
          <dgm:dir/>
          <dgm:resizeHandles val="exact"/>
        </dgm:presLayoutVars>
      </dgm:prSet>
      <dgm:spPr/>
    </dgm:pt>
    <dgm:pt modelId="{82A51857-8077-4392-AF0F-A2248C5AF738}" type="pres">
      <dgm:prSet presAssocID="{FC840B85-A1E5-4AD4-94B9-4957FF98FEA1}" presName="comp" presStyleCnt="0"/>
      <dgm:spPr/>
    </dgm:pt>
    <dgm:pt modelId="{612F30D2-7BF5-4F07-B20C-8A057B35EDBD}" type="pres">
      <dgm:prSet presAssocID="{FC840B85-A1E5-4AD4-94B9-4957FF98FEA1}" presName="box" presStyleLbl="node1" presStyleIdx="0" presStyleCnt="4" custLinFactY="-86346" custLinFactNeighborX="-6342" custLinFactNeighborY="-100000"/>
      <dgm:spPr/>
    </dgm:pt>
    <dgm:pt modelId="{1B02DC47-8438-4FC1-83D9-06DFE9D6AC93}" type="pres">
      <dgm:prSet presAssocID="{FC840B85-A1E5-4AD4-94B9-4957FF98FEA1}" presName="img" presStyleLbl="fgImgPlace1" presStyleIdx="0" presStyleCnt="4"/>
      <dgm:spPr/>
    </dgm:pt>
    <dgm:pt modelId="{B91BAEDA-54CD-4D55-B449-4EECB5E18FC2}" type="pres">
      <dgm:prSet presAssocID="{FC840B85-A1E5-4AD4-94B9-4957FF98FEA1}" presName="text" presStyleLbl="node1" presStyleIdx="0" presStyleCnt="4">
        <dgm:presLayoutVars>
          <dgm:bulletEnabled val="1"/>
        </dgm:presLayoutVars>
      </dgm:prSet>
      <dgm:spPr/>
    </dgm:pt>
    <dgm:pt modelId="{F782288E-FEEB-4F58-950E-C8A216FE79F1}" type="pres">
      <dgm:prSet presAssocID="{0ECDFE34-234A-4F91-AA22-E0F2F19A7B47}" presName="spacer" presStyleCnt="0"/>
      <dgm:spPr/>
    </dgm:pt>
    <dgm:pt modelId="{4CD81B6A-3FFE-432D-8F46-0E9874AE88F1}" type="pres">
      <dgm:prSet presAssocID="{C4DA20AD-4EAB-4D45-8CB5-6D642FB25A07}" presName="comp" presStyleCnt="0"/>
      <dgm:spPr/>
    </dgm:pt>
    <dgm:pt modelId="{22CA95FF-1B3C-4ECE-9BF3-003919E1A88E}" type="pres">
      <dgm:prSet presAssocID="{C4DA20AD-4EAB-4D45-8CB5-6D642FB25A07}" presName="box" presStyleLbl="node1" presStyleIdx="1" presStyleCnt="4"/>
      <dgm:spPr/>
    </dgm:pt>
    <dgm:pt modelId="{A35D5259-D508-44BA-A267-F27BA5E47FB0}" type="pres">
      <dgm:prSet presAssocID="{C4DA20AD-4EAB-4D45-8CB5-6D642FB25A07}" presName="img" presStyleLbl="fgImgPlace1" presStyleIdx="1" presStyleCnt="4"/>
      <dgm:spPr/>
    </dgm:pt>
    <dgm:pt modelId="{F350221B-4ED5-47F7-8027-C761D59A44EF}" type="pres">
      <dgm:prSet presAssocID="{C4DA20AD-4EAB-4D45-8CB5-6D642FB25A07}" presName="text" presStyleLbl="node1" presStyleIdx="1" presStyleCnt="4">
        <dgm:presLayoutVars>
          <dgm:bulletEnabled val="1"/>
        </dgm:presLayoutVars>
      </dgm:prSet>
      <dgm:spPr/>
    </dgm:pt>
    <dgm:pt modelId="{71F7D93D-03B7-49A0-902B-5C2365EF5B21}" type="pres">
      <dgm:prSet presAssocID="{E972F81E-A8CC-4095-A1D3-A92B5B86DF3D}" presName="spacer" presStyleCnt="0"/>
      <dgm:spPr/>
    </dgm:pt>
    <dgm:pt modelId="{F2C1511E-0B64-463D-9427-524144CBE491}" type="pres">
      <dgm:prSet presAssocID="{C813A41D-38E1-4FF4-B2CA-9F0E3A487C05}" presName="comp" presStyleCnt="0"/>
      <dgm:spPr/>
    </dgm:pt>
    <dgm:pt modelId="{E4337366-1668-40C8-BC76-5318C1D0EB8D}" type="pres">
      <dgm:prSet presAssocID="{C813A41D-38E1-4FF4-B2CA-9F0E3A487C05}" presName="box" presStyleLbl="node1" presStyleIdx="2" presStyleCnt="4"/>
      <dgm:spPr/>
    </dgm:pt>
    <dgm:pt modelId="{69A61877-851B-4ADF-97C6-A4C73DB42EDE}" type="pres">
      <dgm:prSet presAssocID="{C813A41D-38E1-4FF4-B2CA-9F0E3A487C05}" presName="img" presStyleLbl="fgImgPlace1" presStyleIdx="2" presStyleCnt="4"/>
      <dgm:spPr/>
    </dgm:pt>
    <dgm:pt modelId="{DE39B762-264C-4F6E-9499-9246D5014AC0}" type="pres">
      <dgm:prSet presAssocID="{C813A41D-38E1-4FF4-B2CA-9F0E3A487C05}" presName="text" presStyleLbl="node1" presStyleIdx="2" presStyleCnt="4">
        <dgm:presLayoutVars>
          <dgm:bulletEnabled val="1"/>
        </dgm:presLayoutVars>
      </dgm:prSet>
      <dgm:spPr/>
    </dgm:pt>
    <dgm:pt modelId="{52CF628D-8428-4771-A82E-1533545FD498}" type="pres">
      <dgm:prSet presAssocID="{1E02B6B9-3E58-40E4-84BC-37161F1EC1E2}" presName="spacer" presStyleCnt="0"/>
      <dgm:spPr/>
    </dgm:pt>
    <dgm:pt modelId="{82017440-BBC0-43FF-943F-6591CDD0C106}" type="pres">
      <dgm:prSet presAssocID="{3D6A3CEF-7E54-42C3-821D-564270A105A6}" presName="comp" presStyleCnt="0"/>
      <dgm:spPr/>
    </dgm:pt>
    <dgm:pt modelId="{6C14550F-94B5-44E5-9D23-165894325DD7}" type="pres">
      <dgm:prSet presAssocID="{3D6A3CEF-7E54-42C3-821D-564270A105A6}" presName="box" presStyleLbl="node1" presStyleIdx="3" presStyleCnt="4"/>
      <dgm:spPr/>
    </dgm:pt>
    <dgm:pt modelId="{398A45EA-6A67-44E6-8FAE-C6D094B509A6}" type="pres">
      <dgm:prSet presAssocID="{3D6A3CEF-7E54-42C3-821D-564270A105A6}" presName="img" presStyleLbl="fgImgPlace1" presStyleIdx="3" presStyleCnt="4"/>
      <dgm:spPr/>
    </dgm:pt>
    <dgm:pt modelId="{2CA22B02-FCD8-41B9-96B8-9C45D2E7AC56}" type="pres">
      <dgm:prSet presAssocID="{3D6A3CEF-7E54-42C3-821D-564270A105A6}" presName="text" presStyleLbl="node1" presStyleIdx="3" presStyleCnt="4">
        <dgm:presLayoutVars>
          <dgm:bulletEnabled val="1"/>
        </dgm:presLayoutVars>
      </dgm:prSet>
      <dgm:spPr/>
    </dgm:pt>
  </dgm:ptLst>
  <dgm:cxnLst>
    <dgm:cxn modelId="{D26E5C02-07E2-47B0-91B5-15BD97689C37}" type="presOf" srcId="{C813A41D-38E1-4FF4-B2CA-9F0E3A487C05}" destId="{E4337366-1668-40C8-BC76-5318C1D0EB8D}" srcOrd="0" destOrd="0" presId="urn:microsoft.com/office/officeart/2005/8/layout/vList4"/>
    <dgm:cxn modelId="{6436DE10-1F1C-4450-B71D-505BBEB1C2C4}" type="presOf" srcId="{00086AC2-134A-4B95-A651-7DBF344AFA08}" destId="{1F30CA7B-0483-4B3B-8C3E-5C86643089FA}" srcOrd="0" destOrd="0" presId="urn:microsoft.com/office/officeart/2005/8/layout/vList4"/>
    <dgm:cxn modelId="{18E6421E-624F-4A3B-9105-43254E5DD3AD}" type="presOf" srcId="{C813A41D-38E1-4FF4-B2CA-9F0E3A487C05}" destId="{DE39B762-264C-4F6E-9499-9246D5014AC0}" srcOrd="1" destOrd="0" presId="urn:microsoft.com/office/officeart/2005/8/layout/vList4"/>
    <dgm:cxn modelId="{A4228B30-07E7-4867-89DA-1603AC8CCE29}" type="presOf" srcId="{3D6A3CEF-7E54-42C3-821D-564270A105A6}" destId="{6C14550F-94B5-44E5-9D23-165894325DD7}" srcOrd="0" destOrd="0" presId="urn:microsoft.com/office/officeart/2005/8/layout/vList4"/>
    <dgm:cxn modelId="{9BCEB534-1DBA-4CB3-90C3-6E23EFC8653B}" type="presOf" srcId="{FC840B85-A1E5-4AD4-94B9-4957FF98FEA1}" destId="{612F30D2-7BF5-4F07-B20C-8A057B35EDBD}" srcOrd="0" destOrd="0" presId="urn:microsoft.com/office/officeart/2005/8/layout/vList4"/>
    <dgm:cxn modelId="{9EB6156C-0936-43F8-B5DF-64F92A381639}" type="presOf" srcId="{C4DA20AD-4EAB-4D45-8CB5-6D642FB25A07}" destId="{22CA95FF-1B3C-4ECE-9BF3-003919E1A88E}" srcOrd="0" destOrd="0" presId="urn:microsoft.com/office/officeart/2005/8/layout/vList4"/>
    <dgm:cxn modelId="{DBE96F4D-B848-4119-9394-F35506B4F2AD}" type="presOf" srcId="{FC840B85-A1E5-4AD4-94B9-4957FF98FEA1}" destId="{B91BAEDA-54CD-4D55-B449-4EECB5E18FC2}" srcOrd="1" destOrd="0" presId="urn:microsoft.com/office/officeart/2005/8/layout/vList4"/>
    <dgm:cxn modelId="{FA5BDF8B-E71E-46F1-887C-19649E58F94A}" srcId="{00086AC2-134A-4B95-A651-7DBF344AFA08}" destId="{C4DA20AD-4EAB-4D45-8CB5-6D642FB25A07}" srcOrd="1" destOrd="0" parTransId="{8AD62841-AE1E-4F95-9A20-36EAD884A531}" sibTransId="{E972F81E-A8CC-4095-A1D3-A92B5B86DF3D}"/>
    <dgm:cxn modelId="{90DB8492-6DB3-4768-9B46-563067D05F5A}" srcId="{00086AC2-134A-4B95-A651-7DBF344AFA08}" destId="{C813A41D-38E1-4FF4-B2CA-9F0E3A487C05}" srcOrd="2" destOrd="0" parTransId="{D588CD3A-461A-490D-B286-309F6F9ED3FC}" sibTransId="{1E02B6B9-3E58-40E4-84BC-37161F1EC1E2}"/>
    <dgm:cxn modelId="{7C240BDC-0C7D-4201-839D-53A7F097190D}" type="presOf" srcId="{C4DA20AD-4EAB-4D45-8CB5-6D642FB25A07}" destId="{F350221B-4ED5-47F7-8027-C761D59A44EF}" srcOrd="1" destOrd="0" presId="urn:microsoft.com/office/officeart/2005/8/layout/vList4"/>
    <dgm:cxn modelId="{AF7D3BE2-C53C-43C1-A2F9-4F767E52BF8B}" srcId="{00086AC2-134A-4B95-A651-7DBF344AFA08}" destId="{FC840B85-A1E5-4AD4-94B9-4957FF98FEA1}" srcOrd="0" destOrd="0" parTransId="{FD4B3DF2-5988-4D53-A324-82E3214B4921}" sibTransId="{0ECDFE34-234A-4F91-AA22-E0F2F19A7B47}"/>
    <dgm:cxn modelId="{69498CEF-65B9-4C4B-9C9F-08013C4EEBC1}" srcId="{00086AC2-134A-4B95-A651-7DBF344AFA08}" destId="{3D6A3CEF-7E54-42C3-821D-564270A105A6}" srcOrd="3" destOrd="0" parTransId="{B95C7A22-85A1-4F15-91E3-3DAE4EA64865}" sibTransId="{8C3052AA-E704-4958-BC96-CF5C2659811A}"/>
    <dgm:cxn modelId="{810354F2-5784-4203-BE97-5423523D0E9E}" type="presOf" srcId="{3D6A3CEF-7E54-42C3-821D-564270A105A6}" destId="{2CA22B02-FCD8-41B9-96B8-9C45D2E7AC56}" srcOrd="1" destOrd="0" presId="urn:microsoft.com/office/officeart/2005/8/layout/vList4"/>
    <dgm:cxn modelId="{94CDBAE3-51B8-4F42-960F-1A8D2EC8D182}" type="presParOf" srcId="{1F30CA7B-0483-4B3B-8C3E-5C86643089FA}" destId="{82A51857-8077-4392-AF0F-A2248C5AF738}" srcOrd="0" destOrd="0" presId="urn:microsoft.com/office/officeart/2005/8/layout/vList4"/>
    <dgm:cxn modelId="{1E49CE7F-BBC6-4859-B080-EE4B6CCE1298}" type="presParOf" srcId="{82A51857-8077-4392-AF0F-A2248C5AF738}" destId="{612F30D2-7BF5-4F07-B20C-8A057B35EDBD}" srcOrd="0" destOrd="0" presId="urn:microsoft.com/office/officeart/2005/8/layout/vList4"/>
    <dgm:cxn modelId="{B693D256-A419-40DD-B35B-3232373B30D1}" type="presParOf" srcId="{82A51857-8077-4392-AF0F-A2248C5AF738}" destId="{1B02DC47-8438-4FC1-83D9-06DFE9D6AC93}" srcOrd="1" destOrd="0" presId="urn:microsoft.com/office/officeart/2005/8/layout/vList4"/>
    <dgm:cxn modelId="{007B2700-4536-4D18-BFFB-B9D9CDCD7F9F}" type="presParOf" srcId="{82A51857-8077-4392-AF0F-A2248C5AF738}" destId="{B91BAEDA-54CD-4D55-B449-4EECB5E18FC2}" srcOrd="2" destOrd="0" presId="urn:microsoft.com/office/officeart/2005/8/layout/vList4"/>
    <dgm:cxn modelId="{B762A59C-406B-4493-A15E-C10E5B1A64C8}" type="presParOf" srcId="{1F30CA7B-0483-4B3B-8C3E-5C86643089FA}" destId="{F782288E-FEEB-4F58-950E-C8A216FE79F1}" srcOrd="1" destOrd="0" presId="urn:microsoft.com/office/officeart/2005/8/layout/vList4"/>
    <dgm:cxn modelId="{2D85C2C2-9A47-4B89-8B94-F5F12527641E}" type="presParOf" srcId="{1F30CA7B-0483-4B3B-8C3E-5C86643089FA}" destId="{4CD81B6A-3FFE-432D-8F46-0E9874AE88F1}" srcOrd="2" destOrd="0" presId="urn:microsoft.com/office/officeart/2005/8/layout/vList4"/>
    <dgm:cxn modelId="{4F69ADF5-A719-4E21-AA01-CD9EEBC61C21}" type="presParOf" srcId="{4CD81B6A-3FFE-432D-8F46-0E9874AE88F1}" destId="{22CA95FF-1B3C-4ECE-9BF3-003919E1A88E}" srcOrd="0" destOrd="0" presId="urn:microsoft.com/office/officeart/2005/8/layout/vList4"/>
    <dgm:cxn modelId="{DE1E062A-4305-4623-AACB-E9D028768EEA}" type="presParOf" srcId="{4CD81B6A-3FFE-432D-8F46-0E9874AE88F1}" destId="{A35D5259-D508-44BA-A267-F27BA5E47FB0}" srcOrd="1" destOrd="0" presId="urn:microsoft.com/office/officeart/2005/8/layout/vList4"/>
    <dgm:cxn modelId="{E7F68D14-27D4-42CF-BA79-55E83A0E4B8F}" type="presParOf" srcId="{4CD81B6A-3FFE-432D-8F46-0E9874AE88F1}" destId="{F350221B-4ED5-47F7-8027-C761D59A44EF}" srcOrd="2" destOrd="0" presId="urn:microsoft.com/office/officeart/2005/8/layout/vList4"/>
    <dgm:cxn modelId="{81FBF77B-1FA2-44F5-B0AE-5E1B5C77D73D}" type="presParOf" srcId="{1F30CA7B-0483-4B3B-8C3E-5C86643089FA}" destId="{71F7D93D-03B7-49A0-902B-5C2365EF5B21}" srcOrd="3" destOrd="0" presId="urn:microsoft.com/office/officeart/2005/8/layout/vList4"/>
    <dgm:cxn modelId="{5236FB63-E9C6-442C-939B-7A724D5E2806}" type="presParOf" srcId="{1F30CA7B-0483-4B3B-8C3E-5C86643089FA}" destId="{F2C1511E-0B64-463D-9427-524144CBE491}" srcOrd="4" destOrd="0" presId="urn:microsoft.com/office/officeart/2005/8/layout/vList4"/>
    <dgm:cxn modelId="{E4332DA0-521B-4CFC-AA32-DF66219D8598}" type="presParOf" srcId="{F2C1511E-0B64-463D-9427-524144CBE491}" destId="{E4337366-1668-40C8-BC76-5318C1D0EB8D}" srcOrd="0" destOrd="0" presId="urn:microsoft.com/office/officeart/2005/8/layout/vList4"/>
    <dgm:cxn modelId="{5335F6AC-159A-4615-A375-930FEED5E214}" type="presParOf" srcId="{F2C1511E-0B64-463D-9427-524144CBE491}" destId="{69A61877-851B-4ADF-97C6-A4C73DB42EDE}" srcOrd="1" destOrd="0" presId="urn:microsoft.com/office/officeart/2005/8/layout/vList4"/>
    <dgm:cxn modelId="{BFDA6F5C-9AAA-4EA9-90C9-94AED63DF44D}" type="presParOf" srcId="{F2C1511E-0B64-463D-9427-524144CBE491}" destId="{DE39B762-264C-4F6E-9499-9246D5014AC0}" srcOrd="2" destOrd="0" presId="urn:microsoft.com/office/officeart/2005/8/layout/vList4"/>
    <dgm:cxn modelId="{A02C7DBB-7739-4E34-8A84-DC16E72F0BFE}" type="presParOf" srcId="{1F30CA7B-0483-4B3B-8C3E-5C86643089FA}" destId="{52CF628D-8428-4771-A82E-1533545FD498}" srcOrd="5" destOrd="0" presId="urn:microsoft.com/office/officeart/2005/8/layout/vList4"/>
    <dgm:cxn modelId="{32B7A7FB-5A41-4052-B8DF-4B9F6858D937}" type="presParOf" srcId="{1F30CA7B-0483-4B3B-8C3E-5C86643089FA}" destId="{82017440-BBC0-43FF-943F-6591CDD0C106}" srcOrd="6" destOrd="0" presId="urn:microsoft.com/office/officeart/2005/8/layout/vList4"/>
    <dgm:cxn modelId="{C724916D-A7E7-42C2-B92C-341096C033A6}" type="presParOf" srcId="{82017440-BBC0-43FF-943F-6591CDD0C106}" destId="{6C14550F-94B5-44E5-9D23-165894325DD7}" srcOrd="0" destOrd="0" presId="urn:microsoft.com/office/officeart/2005/8/layout/vList4"/>
    <dgm:cxn modelId="{B8113B0E-85A8-4EB1-8BBD-6093C73A0C3C}" type="presParOf" srcId="{82017440-BBC0-43FF-943F-6591CDD0C106}" destId="{398A45EA-6A67-44E6-8FAE-C6D094B509A6}" srcOrd="1" destOrd="0" presId="urn:microsoft.com/office/officeart/2005/8/layout/vList4"/>
    <dgm:cxn modelId="{51062CE7-1388-4457-BB06-34F12111DE44}" type="presParOf" srcId="{82017440-BBC0-43FF-943F-6591CDD0C106}" destId="{2CA22B02-FCD8-41B9-96B8-9C45D2E7AC5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0086AC2-134A-4B95-A651-7DBF344AFA08}" type="doc">
      <dgm:prSet loTypeId="urn:microsoft.com/office/officeart/2005/8/layout/vList4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FC840B85-A1E5-4AD4-94B9-4957FF98FEA1}">
      <dgm:prSet phldrT="[Текст]" custT="1"/>
      <dgm:spPr/>
      <dgm:t>
        <a:bodyPr anchor="ctr"/>
        <a:lstStyle/>
        <a:p>
          <a:pPr>
            <a:buNone/>
          </a:pPr>
          <a:r>
            <a:rPr lang="ru-RU" sz="1400" dirty="0"/>
            <a:t>выявление особо мотивированных и одаренных детей в области физической культуры и спорта</a:t>
          </a:r>
        </a:p>
      </dgm:t>
    </dgm:pt>
    <dgm:pt modelId="{FD4B3DF2-5988-4D53-A324-82E3214B4921}" type="parTrans" cxnId="{AF7D3BE2-C53C-43C1-A2F9-4F767E52BF8B}">
      <dgm:prSet/>
      <dgm:spPr/>
      <dgm:t>
        <a:bodyPr/>
        <a:lstStyle/>
        <a:p>
          <a:endParaRPr lang="ru-RU"/>
        </a:p>
      </dgm:t>
    </dgm:pt>
    <dgm:pt modelId="{0ECDFE34-234A-4F91-AA22-E0F2F19A7B47}" type="sibTrans" cxnId="{AF7D3BE2-C53C-43C1-A2F9-4F767E52BF8B}">
      <dgm:prSet/>
      <dgm:spPr/>
      <dgm:t>
        <a:bodyPr/>
        <a:lstStyle/>
        <a:p>
          <a:endParaRPr lang="ru-RU"/>
        </a:p>
      </dgm:t>
    </dgm:pt>
    <dgm:pt modelId="{C4DA20AD-4EAB-4D45-8CB5-6D642FB25A07}">
      <dgm:prSet phldrT="[Текст]" custT="1"/>
      <dgm:spPr/>
      <dgm:t>
        <a:bodyPr anchor="ctr"/>
        <a:lstStyle/>
        <a:p>
          <a:pPr>
            <a:buNone/>
          </a:pPr>
          <a:r>
            <a:rPr lang="ru-RU" sz="1400" dirty="0"/>
            <a:t>выявление лучших образовательных организаций в осуществлении организации социально-педагогической деятельности по профилактике пагубных привычек</a:t>
          </a:r>
        </a:p>
      </dgm:t>
    </dgm:pt>
    <dgm:pt modelId="{8AD62841-AE1E-4F95-9A20-36EAD884A531}" type="parTrans" cxnId="{FA5BDF8B-E71E-46F1-887C-19649E58F94A}">
      <dgm:prSet/>
      <dgm:spPr/>
      <dgm:t>
        <a:bodyPr/>
        <a:lstStyle/>
        <a:p>
          <a:endParaRPr lang="ru-RU"/>
        </a:p>
      </dgm:t>
    </dgm:pt>
    <dgm:pt modelId="{E972F81E-A8CC-4095-A1D3-A92B5B86DF3D}" type="sibTrans" cxnId="{FA5BDF8B-E71E-46F1-887C-19649E58F94A}">
      <dgm:prSet/>
      <dgm:spPr/>
      <dgm:t>
        <a:bodyPr/>
        <a:lstStyle/>
        <a:p>
          <a:endParaRPr lang="ru-RU"/>
        </a:p>
      </dgm:t>
    </dgm:pt>
    <dgm:pt modelId="{7DC4D338-9530-4F14-8E6C-3C58BE98A47C}">
      <dgm:prSet phldrT="[Текст]" custT="1"/>
      <dgm:spPr/>
      <dgm:t>
        <a:bodyPr/>
        <a:lstStyle/>
        <a:p>
          <a:pPr>
            <a:buNone/>
          </a:pPr>
          <a:r>
            <a:rPr lang="ru-RU" sz="1400" dirty="0"/>
            <a:t>поддержка новых технологий в организации образовательного процесса, рост профессионального мастерства педагогических работников</a:t>
          </a:r>
        </a:p>
      </dgm:t>
    </dgm:pt>
    <dgm:pt modelId="{E3FD71A8-5C0C-43DD-9089-36FC455450B5}" type="parTrans" cxnId="{F7E98410-74D9-4B6D-A46A-F1A705007BF8}">
      <dgm:prSet/>
      <dgm:spPr/>
      <dgm:t>
        <a:bodyPr/>
        <a:lstStyle/>
        <a:p>
          <a:endParaRPr lang="ru-RU"/>
        </a:p>
      </dgm:t>
    </dgm:pt>
    <dgm:pt modelId="{1D70F7F8-F593-4EA4-91B8-11014A672034}" type="sibTrans" cxnId="{F7E98410-74D9-4B6D-A46A-F1A705007BF8}">
      <dgm:prSet/>
      <dgm:spPr/>
      <dgm:t>
        <a:bodyPr/>
        <a:lstStyle/>
        <a:p>
          <a:endParaRPr lang="ru-RU"/>
        </a:p>
      </dgm:t>
    </dgm:pt>
    <dgm:pt modelId="{3D6A3CEF-7E54-42C3-821D-564270A105A6}">
      <dgm:prSet custT="1"/>
      <dgm:spPr/>
      <dgm:t>
        <a:bodyPr/>
        <a:lstStyle/>
        <a:p>
          <a:r>
            <a:rPr lang="ru-RU" sz="1400" dirty="0"/>
            <a:t>дальнейшее внедрение и трансляция лучшего педагогического опыта в систему образования России</a:t>
          </a:r>
          <a:endParaRPr lang="ru-RU" sz="1400" b="0" dirty="0"/>
        </a:p>
      </dgm:t>
    </dgm:pt>
    <dgm:pt modelId="{B95C7A22-85A1-4F15-91E3-3DAE4EA64865}" type="parTrans" cxnId="{69498CEF-65B9-4C4B-9C9F-08013C4EEBC1}">
      <dgm:prSet/>
      <dgm:spPr/>
      <dgm:t>
        <a:bodyPr/>
        <a:lstStyle/>
        <a:p>
          <a:endParaRPr lang="ru-RU"/>
        </a:p>
      </dgm:t>
    </dgm:pt>
    <dgm:pt modelId="{8C3052AA-E704-4958-BC96-CF5C2659811A}" type="sibTrans" cxnId="{69498CEF-65B9-4C4B-9C9F-08013C4EEBC1}">
      <dgm:prSet/>
      <dgm:spPr/>
      <dgm:t>
        <a:bodyPr/>
        <a:lstStyle/>
        <a:p>
          <a:endParaRPr lang="ru-RU"/>
        </a:p>
      </dgm:t>
    </dgm:pt>
    <dgm:pt modelId="{1F30CA7B-0483-4B3B-8C3E-5C86643089FA}" type="pres">
      <dgm:prSet presAssocID="{00086AC2-134A-4B95-A651-7DBF344AFA08}" presName="linear" presStyleCnt="0">
        <dgm:presLayoutVars>
          <dgm:dir/>
          <dgm:resizeHandles val="exact"/>
        </dgm:presLayoutVars>
      </dgm:prSet>
      <dgm:spPr/>
    </dgm:pt>
    <dgm:pt modelId="{82A51857-8077-4392-AF0F-A2248C5AF738}" type="pres">
      <dgm:prSet presAssocID="{FC840B85-A1E5-4AD4-94B9-4957FF98FEA1}" presName="comp" presStyleCnt="0"/>
      <dgm:spPr/>
    </dgm:pt>
    <dgm:pt modelId="{612F30D2-7BF5-4F07-B20C-8A057B35EDBD}" type="pres">
      <dgm:prSet presAssocID="{FC840B85-A1E5-4AD4-94B9-4957FF98FEA1}" presName="box" presStyleLbl="node1" presStyleIdx="0" presStyleCnt="4" custLinFactY="-86346" custLinFactNeighborX="-6342" custLinFactNeighborY="-100000"/>
      <dgm:spPr/>
    </dgm:pt>
    <dgm:pt modelId="{1B02DC47-8438-4FC1-83D9-06DFE9D6AC93}" type="pres">
      <dgm:prSet presAssocID="{FC840B85-A1E5-4AD4-94B9-4957FF98FEA1}" presName="img" presStyleLbl="fgImgPlace1" presStyleIdx="0" presStyleCnt="4"/>
      <dgm:spPr/>
    </dgm:pt>
    <dgm:pt modelId="{B91BAEDA-54CD-4D55-B449-4EECB5E18FC2}" type="pres">
      <dgm:prSet presAssocID="{FC840B85-A1E5-4AD4-94B9-4957FF98FEA1}" presName="text" presStyleLbl="node1" presStyleIdx="0" presStyleCnt="4">
        <dgm:presLayoutVars>
          <dgm:bulletEnabled val="1"/>
        </dgm:presLayoutVars>
      </dgm:prSet>
      <dgm:spPr/>
    </dgm:pt>
    <dgm:pt modelId="{F782288E-FEEB-4F58-950E-C8A216FE79F1}" type="pres">
      <dgm:prSet presAssocID="{0ECDFE34-234A-4F91-AA22-E0F2F19A7B47}" presName="spacer" presStyleCnt="0"/>
      <dgm:spPr/>
    </dgm:pt>
    <dgm:pt modelId="{4CD81B6A-3FFE-432D-8F46-0E9874AE88F1}" type="pres">
      <dgm:prSet presAssocID="{C4DA20AD-4EAB-4D45-8CB5-6D642FB25A07}" presName="comp" presStyleCnt="0"/>
      <dgm:spPr/>
    </dgm:pt>
    <dgm:pt modelId="{22CA95FF-1B3C-4ECE-9BF3-003919E1A88E}" type="pres">
      <dgm:prSet presAssocID="{C4DA20AD-4EAB-4D45-8CB5-6D642FB25A07}" presName="box" presStyleLbl="node1" presStyleIdx="1" presStyleCnt="4"/>
      <dgm:spPr/>
    </dgm:pt>
    <dgm:pt modelId="{A35D5259-D508-44BA-A267-F27BA5E47FB0}" type="pres">
      <dgm:prSet presAssocID="{C4DA20AD-4EAB-4D45-8CB5-6D642FB25A07}" presName="img" presStyleLbl="fgImgPlace1" presStyleIdx="1" presStyleCnt="4"/>
      <dgm:spPr/>
    </dgm:pt>
    <dgm:pt modelId="{F350221B-4ED5-47F7-8027-C761D59A44EF}" type="pres">
      <dgm:prSet presAssocID="{C4DA20AD-4EAB-4D45-8CB5-6D642FB25A07}" presName="text" presStyleLbl="node1" presStyleIdx="1" presStyleCnt="4">
        <dgm:presLayoutVars>
          <dgm:bulletEnabled val="1"/>
        </dgm:presLayoutVars>
      </dgm:prSet>
      <dgm:spPr/>
    </dgm:pt>
    <dgm:pt modelId="{71F7D93D-03B7-49A0-902B-5C2365EF5B21}" type="pres">
      <dgm:prSet presAssocID="{E972F81E-A8CC-4095-A1D3-A92B5B86DF3D}" presName="spacer" presStyleCnt="0"/>
      <dgm:spPr/>
    </dgm:pt>
    <dgm:pt modelId="{981D0F77-876D-483F-A667-66F4B026F5CA}" type="pres">
      <dgm:prSet presAssocID="{7DC4D338-9530-4F14-8E6C-3C58BE98A47C}" presName="comp" presStyleCnt="0"/>
      <dgm:spPr/>
    </dgm:pt>
    <dgm:pt modelId="{304C83C2-8C46-4EC7-A5F1-DC8F1BDB39E4}" type="pres">
      <dgm:prSet presAssocID="{7DC4D338-9530-4F14-8E6C-3C58BE98A47C}" presName="box" presStyleLbl="node1" presStyleIdx="2" presStyleCnt="4"/>
      <dgm:spPr/>
    </dgm:pt>
    <dgm:pt modelId="{85D2FB71-0201-41D7-A75D-9E5E40F8EF27}" type="pres">
      <dgm:prSet presAssocID="{7DC4D338-9530-4F14-8E6C-3C58BE98A47C}" presName="img" presStyleLbl="fgImgPlace1" presStyleIdx="2" presStyleCnt="4"/>
      <dgm:spPr/>
    </dgm:pt>
    <dgm:pt modelId="{E2EE7153-7F02-4737-AE28-9971339D0DAA}" type="pres">
      <dgm:prSet presAssocID="{7DC4D338-9530-4F14-8E6C-3C58BE98A47C}" presName="text" presStyleLbl="node1" presStyleIdx="2" presStyleCnt="4">
        <dgm:presLayoutVars>
          <dgm:bulletEnabled val="1"/>
        </dgm:presLayoutVars>
      </dgm:prSet>
      <dgm:spPr/>
    </dgm:pt>
    <dgm:pt modelId="{79921F06-039E-477E-8DC2-28DEB2909008}" type="pres">
      <dgm:prSet presAssocID="{1D70F7F8-F593-4EA4-91B8-11014A672034}" presName="spacer" presStyleCnt="0"/>
      <dgm:spPr/>
    </dgm:pt>
    <dgm:pt modelId="{82017440-BBC0-43FF-943F-6591CDD0C106}" type="pres">
      <dgm:prSet presAssocID="{3D6A3CEF-7E54-42C3-821D-564270A105A6}" presName="comp" presStyleCnt="0"/>
      <dgm:spPr/>
    </dgm:pt>
    <dgm:pt modelId="{6C14550F-94B5-44E5-9D23-165894325DD7}" type="pres">
      <dgm:prSet presAssocID="{3D6A3CEF-7E54-42C3-821D-564270A105A6}" presName="box" presStyleLbl="node1" presStyleIdx="3" presStyleCnt="4"/>
      <dgm:spPr/>
    </dgm:pt>
    <dgm:pt modelId="{398A45EA-6A67-44E6-8FAE-C6D094B509A6}" type="pres">
      <dgm:prSet presAssocID="{3D6A3CEF-7E54-42C3-821D-564270A105A6}" presName="img" presStyleLbl="fgImgPlace1" presStyleIdx="3" presStyleCnt="4"/>
      <dgm:spPr/>
    </dgm:pt>
    <dgm:pt modelId="{2CA22B02-FCD8-41B9-96B8-9C45D2E7AC56}" type="pres">
      <dgm:prSet presAssocID="{3D6A3CEF-7E54-42C3-821D-564270A105A6}" presName="text" presStyleLbl="node1" presStyleIdx="3" presStyleCnt="4">
        <dgm:presLayoutVars>
          <dgm:bulletEnabled val="1"/>
        </dgm:presLayoutVars>
      </dgm:prSet>
      <dgm:spPr/>
    </dgm:pt>
  </dgm:ptLst>
  <dgm:cxnLst>
    <dgm:cxn modelId="{F7E98410-74D9-4B6D-A46A-F1A705007BF8}" srcId="{00086AC2-134A-4B95-A651-7DBF344AFA08}" destId="{7DC4D338-9530-4F14-8E6C-3C58BE98A47C}" srcOrd="2" destOrd="0" parTransId="{E3FD71A8-5C0C-43DD-9089-36FC455450B5}" sibTransId="{1D70F7F8-F593-4EA4-91B8-11014A672034}"/>
    <dgm:cxn modelId="{6436DE10-1F1C-4450-B71D-505BBEB1C2C4}" type="presOf" srcId="{00086AC2-134A-4B95-A651-7DBF344AFA08}" destId="{1F30CA7B-0483-4B3B-8C3E-5C86643089FA}" srcOrd="0" destOrd="0" presId="urn:microsoft.com/office/officeart/2005/8/layout/vList4"/>
    <dgm:cxn modelId="{39ACD12D-EBA2-432A-9219-2F2667BA1800}" type="presOf" srcId="{7DC4D338-9530-4F14-8E6C-3C58BE98A47C}" destId="{304C83C2-8C46-4EC7-A5F1-DC8F1BDB39E4}" srcOrd="0" destOrd="0" presId="urn:microsoft.com/office/officeart/2005/8/layout/vList4"/>
    <dgm:cxn modelId="{A4228B30-07E7-4867-89DA-1603AC8CCE29}" type="presOf" srcId="{3D6A3CEF-7E54-42C3-821D-564270A105A6}" destId="{6C14550F-94B5-44E5-9D23-165894325DD7}" srcOrd="0" destOrd="0" presId="urn:microsoft.com/office/officeart/2005/8/layout/vList4"/>
    <dgm:cxn modelId="{9BCEB534-1DBA-4CB3-90C3-6E23EFC8653B}" type="presOf" srcId="{FC840B85-A1E5-4AD4-94B9-4957FF98FEA1}" destId="{612F30D2-7BF5-4F07-B20C-8A057B35EDBD}" srcOrd="0" destOrd="0" presId="urn:microsoft.com/office/officeart/2005/8/layout/vList4"/>
    <dgm:cxn modelId="{9EB6156C-0936-43F8-B5DF-64F92A381639}" type="presOf" srcId="{C4DA20AD-4EAB-4D45-8CB5-6D642FB25A07}" destId="{22CA95FF-1B3C-4ECE-9BF3-003919E1A88E}" srcOrd="0" destOrd="0" presId="urn:microsoft.com/office/officeart/2005/8/layout/vList4"/>
    <dgm:cxn modelId="{DBE96F4D-B848-4119-9394-F35506B4F2AD}" type="presOf" srcId="{FC840B85-A1E5-4AD4-94B9-4957FF98FEA1}" destId="{B91BAEDA-54CD-4D55-B449-4EECB5E18FC2}" srcOrd="1" destOrd="0" presId="urn:microsoft.com/office/officeart/2005/8/layout/vList4"/>
    <dgm:cxn modelId="{FA5BDF8B-E71E-46F1-887C-19649E58F94A}" srcId="{00086AC2-134A-4B95-A651-7DBF344AFA08}" destId="{C4DA20AD-4EAB-4D45-8CB5-6D642FB25A07}" srcOrd="1" destOrd="0" parTransId="{8AD62841-AE1E-4F95-9A20-36EAD884A531}" sibTransId="{E972F81E-A8CC-4095-A1D3-A92B5B86DF3D}"/>
    <dgm:cxn modelId="{9F1D0DA5-3FB5-4009-862D-000C640AD3EB}" type="presOf" srcId="{7DC4D338-9530-4F14-8E6C-3C58BE98A47C}" destId="{E2EE7153-7F02-4737-AE28-9971339D0DAA}" srcOrd="1" destOrd="0" presId="urn:microsoft.com/office/officeart/2005/8/layout/vList4"/>
    <dgm:cxn modelId="{7C240BDC-0C7D-4201-839D-53A7F097190D}" type="presOf" srcId="{C4DA20AD-4EAB-4D45-8CB5-6D642FB25A07}" destId="{F350221B-4ED5-47F7-8027-C761D59A44EF}" srcOrd="1" destOrd="0" presId="urn:microsoft.com/office/officeart/2005/8/layout/vList4"/>
    <dgm:cxn modelId="{AF7D3BE2-C53C-43C1-A2F9-4F767E52BF8B}" srcId="{00086AC2-134A-4B95-A651-7DBF344AFA08}" destId="{FC840B85-A1E5-4AD4-94B9-4957FF98FEA1}" srcOrd="0" destOrd="0" parTransId="{FD4B3DF2-5988-4D53-A324-82E3214B4921}" sibTransId="{0ECDFE34-234A-4F91-AA22-E0F2F19A7B47}"/>
    <dgm:cxn modelId="{69498CEF-65B9-4C4B-9C9F-08013C4EEBC1}" srcId="{00086AC2-134A-4B95-A651-7DBF344AFA08}" destId="{3D6A3CEF-7E54-42C3-821D-564270A105A6}" srcOrd="3" destOrd="0" parTransId="{B95C7A22-85A1-4F15-91E3-3DAE4EA64865}" sibTransId="{8C3052AA-E704-4958-BC96-CF5C2659811A}"/>
    <dgm:cxn modelId="{810354F2-5784-4203-BE97-5423523D0E9E}" type="presOf" srcId="{3D6A3CEF-7E54-42C3-821D-564270A105A6}" destId="{2CA22B02-FCD8-41B9-96B8-9C45D2E7AC56}" srcOrd="1" destOrd="0" presId="urn:microsoft.com/office/officeart/2005/8/layout/vList4"/>
    <dgm:cxn modelId="{94CDBAE3-51B8-4F42-960F-1A8D2EC8D182}" type="presParOf" srcId="{1F30CA7B-0483-4B3B-8C3E-5C86643089FA}" destId="{82A51857-8077-4392-AF0F-A2248C5AF738}" srcOrd="0" destOrd="0" presId="urn:microsoft.com/office/officeart/2005/8/layout/vList4"/>
    <dgm:cxn modelId="{1E49CE7F-BBC6-4859-B080-EE4B6CCE1298}" type="presParOf" srcId="{82A51857-8077-4392-AF0F-A2248C5AF738}" destId="{612F30D2-7BF5-4F07-B20C-8A057B35EDBD}" srcOrd="0" destOrd="0" presId="urn:microsoft.com/office/officeart/2005/8/layout/vList4"/>
    <dgm:cxn modelId="{B693D256-A419-40DD-B35B-3232373B30D1}" type="presParOf" srcId="{82A51857-8077-4392-AF0F-A2248C5AF738}" destId="{1B02DC47-8438-4FC1-83D9-06DFE9D6AC93}" srcOrd="1" destOrd="0" presId="urn:microsoft.com/office/officeart/2005/8/layout/vList4"/>
    <dgm:cxn modelId="{007B2700-4536-4D18-BFFB-B9D9CDCD7F9F}" type="presParOf" srcId="{82A51857-8077-4392-AF0F-A2248C5AF738}" destId="{B91BAEDA-54CD-4D55-B449-4EECB5E18FC2}" srcOrd="2" destOrd="0" presId="urn:microsoft.com/office/officeart/2005/8/layout/vList4"/>
    <dgm:cxn modelId="{B762A59C-406B-4493-A15E-C10E5B1A64C8}" type="presParOf" srcId="{1F30CA7B-0483-4B3B-8C3E-5C86643089FA}" destId="{F782288E-FEEB-4F58-950E-C8A216FE79F1}" srcOrd="1" destOrd="0" presId="urn:microsoft.com/office/officeart/2005/8/layout/vList4"/>
    <dgm:cxn modelId="{2D85C2C2-9A47-4B89-8B94-F5F12527641E}" type="presParOf" srcId="{1F30CA7B-0483-4B3B-8C3E-5C86643089FA}" destId="{4CD81B6A-3FFE-432D-8F46-0E9874AE88F1}" srcOrd="2" destOrd="0" presId="urn:microsoft.com/office/officeart/2005/8/layout/vList4"/>
    <dgm:cxn modelId="{4F69ADF5-A719-4E21-AA01-CD9EEBC61C21}" type="presParOf" srcId="{4CD81B6A-3FFE-432D-8F46-0E9874AE88F1}" destId="{22CA95FF-1B3C-4ECE-9BF3-003919E1A88E}" srcOrd="0" destOrd="0" presId="urn:microsoft.com/office/officeart/2005/8/layout/vList4"/>
    <dgm:cxn modelId="{DE1E062A-4305-4623-AACB-E9D028768EEA}" type="presParOf" srcId="{4CD81B6A-3FFE-432D-8F46-0E9874AE88F1}" destId="{A35D5259-D508-44BA-A267-F27BA5E47FB0}" srcOrd="1" destOrd="0" presId="urn:microsoft.com/office/officeart/2005/8/layout/vList4"/>
    <dgm:cxn modelId="{E7F68D14-27D4-42CF-BA79-55E83A0E4B8F}" type="presParOf" srcId="{4CD81B6A-3FFE-432D-8F46-0E9874AE88F1}" destId="{F350221B-4ED5-47F7-8027-C761D59A44EF}" srcOrd="2" destOrd="0" presId="urn:microsoft.com/office/officeart/2005/8/layout/vList4"/>
    <dgm:cxn modelId="{81FBF77B-1FA2-44F5-B0AE-5E1B5C77D73D}" type="presParOf" srcId="{1F30CA7B-0483-4B3B-8C3E-5C86643089FA}" destId="{71F7D93D-03B7-49A0-902B-5C2365EF5B21}" srcOrd="3" destOrd="0" presId="urn:microsoft.com/office/officeart/2005/8/layout/vList4"/>
    <dgm:cxn modelId="{DCB87412-A88D-4BC6-961D-D63C9398C32F}" type="presParOf" srcId="{1F30CA7B-0483-4B3B-8C3E-5C86643089FA}" destId="{981D0F77-876D-483F-A667-66F4B026F5CA}" srcOrd="4" destOrd="0" presId="urn:microsoft.com/office/officeart/2005/8/layout/vList4"/>
    <dgm:cxn modelId="{1963C197-8BFF-4150-8C7E-E41D318B0F48}" type="presParOf" srcId="{981D0F77-876D-483F-A667-66F4B026F5CA}" destId="{304C83C2-8C46-4EC7-A5F1-DC8F1BDB39E4}" srcOrd="0" destOrd="0" presId="urn:microsoft.com/office/officeart/2005/8/layout/vList4"/>
    <dgm:cxn modelId="{57B3269F-CB23-4E55-9AD1-39A558C7D6F4}" type="presParOf" srcId="{981D0F77-876D-483F-A667-66F4B026F5CA}" destId="{85D2FB71-0201-41D7-A75D-9E5E40F8EF27}" srcOrd="1" destOrd="0" presId="urn:microsoft.com/office/officeart/2005/8/layout/vList4"/>
    <dgm:cxn modelId="{6393A37C-F05B-4DE2-AA55-9546C7823B58}" type="presParOf" srcId="{981D0F77-876D-483F-A667-66F4B026F5CA}" destId="{E2EE7153-7F02-4737-AE28-9971339D0DAA}" srcOrd="2" destOrd="0" presId="urn:microsoft.com/office/officeart/2005/8/layout/vList4"/>
    <dgm:cxn modelId="{3E7246CA-3883-43EB-9062-0BCB642F2048}" type="presParOf" srcId="{1F30CA7B-0483-4B3B-8C3E-5C86643089FA}" destId="{79921F06-039E-477E-8DC2-28DEB2909008}" srcOrd="5" destOrd="0" presId="urn:microsoft.com/office/officeart/2005/8/layout/vList4"/>
    <dgm:cxn modelId="{32B7A7FB-5A41-4052-B8DF-4B9F6858D937}" type="presParOf" srcId="{1F30CA7B-0483-4B3B-8C3E-5C86643089FA}" destId="{82017440-BBC0-43FF-943F-6591CDD0C106}" srcOrd="6" destOrd="0" presId="urn:microsoft.com/office/officeart/2005/8/layout/vList4"/>
    <dgm:cxn modelId="{C724916D-A7E7-42C2-B92C-341096C033A6}" type="presParOf" srcId="{82017440-BBC0-43FF-943F-6591CDD0C106}" destId="{6C14550F-94B5-44E5-9D23-165894325DD7}" srcOrd="0" destOrd="0" presId="urn:microsoft.com/office/officeart/2005/8/layout/vList4"/>
    <dgm:cxn modelId="{B8113B0E-85A8-4EB1-8BBD-6093C73A0C3C}" type="presParOf" srcId="{82017440-BBC0-43FF-943F-6591CDD0C106}" destId="{398A45EA-6A67-44E6-8FAE-C6D094B509A6}" srcOrd="1" destOrd="0" presId="urn:microsoft.com/office/officeart/2005/8/layout/vList4"/>
    <dgm:cxn modelId="{51062CE7-1388-4457-BB06-34F12111DE44}" type="presParOf" srcId="{82017440-BBC0-43FF-943F-6591CDD0C106}" destId="{2CA22B02-FCD8-41B9-96B8-9C45D2E7AC5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EB9711-A6AF-4510-B498-4B70391FEFF4}">
      <dsp:nvSpPr>
        <dsp:cNvPr id="0" name=""/>
        <dsp:cNvSpPr/>
      </dsp:nvSpPr>
      <dsp:spPr>
        <a:xfrm>
          <a:off x="-4975653" y="-762378"/>
          <a:ext cx="5925793" cy="5925793"/>
        </a:xfrm>
        <a:prstGeom prst="blockArc">
          <a:avLst>
            <a:gd name="adj1" fmla="val 18900000"/>
            <a:gd name="adj2" fmla="val 2700000"/>
            <a:gd name="adj3" fmla="val 365"/>
          </a:avLst>
        </a:prstGeom>
        <a:noFill/>
        <a:ln w="19050" cap="rnd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C70CA3-2E26-4F4C-BA86-B8EB25F4DD98}">
      <dsp:nvSpPr>
        <dsp:cNvPr id="0" name=""/>
        <dsp:cNvSpPr/>
      </dsp:nvSpPr>
      <dsp:spPr>
        <a:xfrm>
          <a:off x="612276" y="440103"/>
          <a:ext cx="5165237" cy="880207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665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ru-RU" sz="1400" b="1" kern="1200" dirty="0">
              <a:solidFill>
                <a:srgbClr val="002060"/>
              </a:solidFill>
            </a:rPr>
            <a:t>Концепция преподавания учебного предмета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rgbClr val="002060"/>
              </a:solidFill>
            </a:rPr>
            <a:t>«Физическая культура» в образовательных организациях Российской Федерации, реализующих основные общеобразовательные программы</a:t>
          </a:r>
        </a:p>
      </dsp:txBody>
      <dsp:txXfrm>
        <a:off x="612276" y="440103"/>
        <a:ext cx="5165237" cy="880207"/>
      </dsp:txXfrm>
    </dsp:sp>
    <dsp:sp modelId="{7B5278A3-5FFA-49F4-B258-63CFDAE07AA6}">
      <dsp:nvSpPr>
        <dsp:cNvPr id="0" name=""/>
        <dsp:cNvSpPr/>
      </dsp:nvSpPr>
      <dsp:spPr>
        <a:xfrm>
          <a:off x="60958" y="330077"/>
          <a:ext cx="1100259" cy="11002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CE8416-C919-4204-877F-2E6316EFA88A}">
      <dsp:nvSpPr>
        <dsp:cNvPr id="0" name=""/>
        <dsp:cNvSpPr/>
      </dsp:nvSpPr>
      <dsp:spPr>
        <a:xfrm>
          <a:off x="931043" y="1760414"/>
          <a:ext cx="4845282" cy="880207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665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rgbClr val="002060"/>
              </a:solidFill>
            </a:rPr>
            <a:t>Проект приказа </a:t>
          </a:r>
          <a:r>
            <a:rPr lang="ru-RU" sz="1200" kern="1200" dirty="0">
              <a:solidFill>
                <a:srgbClr val="002060"/>
              </a:solidFill>
            </a:rPr>
            <a:t>Министерства просвещения Российской Федерации </a:t>
          </a:r>
          <a:r>
            <a:rPr lang="ru-RU" sz="1200" b="1" kern="1200" dirty="0">
              <a:solidFill>
                <a:srgbClr val="002060"/>
              </a:solidFill>
            </a:rPr>
            <a:t>«О порядке осуществления деятельности школьных спортивных клубов в общеобразовательных организациях Российской Федерации»</a:t>
          </a:r>
          <a:endParaRPr lang="ru-RU" sz="1200" kern="1200" dirty="0">
            <a:solidFill>
              <a:srgbClr val="002060"/>
            </a:solidFill>
          </a:endParaRPr>
        </a:p>
      </dsp:txBody>
      <dsp:txXfrm>
        <a:off x="931043" y="1760414"/>
        <a:ext cx="4845282" cy="880207"/>
      </dsp:txXfrm>
    </dsp:sp>
    <dsp:sp modelId="{891DA939-0E89-462D-BD9B-27C48EC964AD}">
      <dsp:nvSpPr>
        <dsp:cNvPr id="0" name=""/>
        <dsp:cNvSpPr/>
      </dsp:nvSpPr>
      <dsp:spPr>
        <a:xfrm>
          <a:off x="380914" y="1650388"/>
          <a:ext cx="1100259" cy="11002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57EDAC-2A8C-4886-94E2-F6DBDFA9240A}">
      <dsp:nvSpPr>
        <dsp:cNvPr id="0" name=""/>
        <dsp:cNvSpPr/>
      </dsp:nvSpPr>
      <dsp:spPr>
        <a:xfrm>
          <a:off x="611088" y="3080725"/>
          <a:ext cx="5165237" cy="880207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665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rgbClr val="002060"/>
              </a:solidFill>
            </a:rPr>
            <a:t>Всероссийские спортивные игры школьных спортивных клубов.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rgbClr val="002060"/>
              </a:solidFill>
            </a:rPr>
            <a:t>ВДЦ «Смена» -</a:t>
          </a:r>
          <a:r>
            <a:rPr lang="ru-RU" sz="1200" b="1" kern="1200" dirty="0">
              <a:solidFill>
                <a:srgbClr val="002060"/>
              </a:solidFill>
            </a:rPr>
            <a:t>800</a:t>
          </a:r>
          <a:r>
            <a:rPr lang="ru-RU" sz="1200" kern="1200" dirty="0">
              <a:solidFill>
                <a:srgbClr val="002060"/>
              </a:solidFill>
            </a:rPr>
            <a:t> обучающихся из </a:t>
          </a:r>
          <a:r>
            <a:rPr lang="ru-RU" sz="1200" b="1" kern="1200" dirty="0">
              <a:solidFill>
                <a:srgbClr val="002060"/>
              </a:solidFill>
            </a:rPr>
            <a:t>50 </a:t>
          </a:r>
          <a:r>
            <a:rPr lang="ru-RU" sz="1200" kern="1200" dirty="0">
              <a:solidFill>
                <a:srgbClr val="002060"/>
              </a:solidFill>
            </a:rPr>
            <a:t>субъектов Российской Федерации</a:t>
          </a:r>
          <a:endParaRPr lang="ru-RU" sz="1200" b="1" kern="1200" dirty="0">
            <a:solidFill>
              <a:srgbClr val="002060"/>
            </a:solidFill>
          </a:endParaRPr>
        </a:p>
      </dsp:txBody>
      <dsp:txXfrm>
        <a:off x="611088" y="3080725"/>
        <a:ext cx="5165237" cy="880207"/>
      </dsp:txXfrm>
    </dsp:sp>
    <dsp:sp modelId="{4BCCDB33-4A98-4C67-95DB-EFF734AF83FF}">
      <dsp:nvSpPr>
        <dsp:cNvPr id="0" name=""/>
        <dsp:cNvSpPr/>
      </dsp:nvSpPr>
      <dsp:spPr>
        <a:xfrm>
          <a:off x="60958" y="2970699"/>
          <a:ext cx="1100259" cy="11002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EB9711-A6AF-4510-B498-4B70391FEFF4}">
      <dsp:nvSpPr>
        <dsp:cNvPr id="0" name=""/>
        <dsp:cNvSpPr/>
      </dsp:nvSpPr>
      <dsp:spPr>
        <a:xfrm>
          <a:off x="-4872987" y="-747811"/>
          <a:ext cx="5811971" cy="5811971"/>
        </a:xfrm>
        <a:prstGeom prst="blockArc">
          <a:avLst>
            <a:gd name="adj1" fmla="val 18900000"/>
            <a:gd name="adj2" fmla="val 2700000"/>
            <a:gd name="adj3" fmla="val 372"/>
          </a:avLst>
        </a:prstGeom>
        <a:noFill/>
        <a:ln w="19050" cap="rnd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C70CA3-2E26-4F4C-BA86-B8EB25F4DD98}">
      <dsp:nvSpPr>
        <dsp:cNvPr id="0" name=""/>
        <dsp:cNvSpPr/>
      </dsp:nvSpPr>
      <dsp:spPr>
        <a:xfrm>
          <a:off x="608872" y="431634"/>
          <a:ext cx="10956121" cy="86326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22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ru-RU" sz="1800" b="1" kern="1200" dirty="0">
              <a:solidFill>
                <a:srgbClr val="002060"/>
              </a:solidFill>
            </a:rPr>
            <a:t>Открытый заочный Всероссийский смотр-конкурс</a:t>
          </a:r>
          <a:r>
            <a:rPr lang="ru-RU" sz="1800" kern="1200" dirty="0">
              <a:solidFill>
                <a:srgbClr val="002060"/>
              </a:solidFill>
            </a:rPr>
            <a:t> на лучшую постановку физкультурной работы и развитие массового спорта среди школьных спортивных клубов</a:t>
          </a:r>
        </a:p>
      </dsp:txBody>
      <dsp:txXfrm>
        <a:off x="608872" y="431634"/>
        <a:ext cx="10956121" cy="863269"/>
      </dsp:txXfrm>
    </dsp:sp>
    <dsp:sp modelId="{7B5278A3-5FFA-49F4-B258-63CFDAE07AA6}">
      <dsp:nvSpPr>
        <dsp:cNvPr id="0" name=""/>
        <dsp:cNvSpPr/>
      </dsp:nvSpPr>
      <dsp:spPr>
        <a:xfrm>
          <a:off x="91681" y="316701"/>
          <a:ext cx="1079087" cy="10790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CE8416-C919-4204-877F-2E6316EFA88A}">
      <dsp:nvSpPr>
        <dsp:cNvPr id="0" name=""/>
        <dsp:cNvSpPr/>
      </dsp:nvSpPr>
      <dsp:spPr>
        <a:xfrm>
          <a:off x="920150" y="1726539"/>
          <a:ext cx="10642322" cy="86326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22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2060"/>
              </a:solidFill>
            </a:rPr>
            <a:t>Открытый публичный Всероссийский конкурс </a:t>
          </a:r>
          <a:r>
            <a:rPr lang="ru-RU" sz="1800" b="0" kern="1200" dirty="0">
              <a:solidFill>
                <a:srgbClr val="002060"/>
              </a:solidFill>
            </a:rPr>
            <a:t>на лучшую организацию физкультурно-спортивной деятельности среди организаций дополнительного образования физкультурно-спортивной направленности</a:t>
          </a:r>
          <a:endParaRPr lang="ru-RU" sz="1800" kern="1200" dirty="0">
            <a:solidFill>
              <a:srgbClr val="002060"/>
            </a:solidFill>
          </a:endParaRPr>
        </a:p>
      </dsp:txBody>
      <dsp:txXfrm>
        <a:off x="920150" y="1726539"/>
        <a:ext cx="10642322" cy="863269"/>
      </dsp:txXfrm>
    </dsp:sp>
    <dsp:sp modelId="{891DA939-0E89-462D-BD9B-27C48EC964AD}">
      <dsp:nvSpPr>
        <dsp:cNvPr id="0" name=""/>
        <dsp:cNvSpPr/>
      </dsp:nvSpPr>
      <dsp:spPr>
        <a:xfrm>
          <a:off x="415947" y="1650280"/>
          <a:ext cx="1079087" cy="10790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57EDAC-2A8C-4886-94E2-F6DBDFA9240A}">
      <dsp:nvSpPr>
        <dsp:cNvPr id="0" name=""/>
        <dsp:cNvSpPr/>
      </dsp:nvSpPr>
      <dsp:spPr>
        <a:xfrm>
          <a:off x="597258" y="3069484"/>
          <a:ext cx="10956121" cy="86326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220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2060"/>
              </a:solidFill>
            </a:rPr>
            <a:t>Всероссийская заочная акция </a:t>
          </a:r>
          <a:r>
            <a:rPr lang="ru-RU" sz="1800" b="0" kern="1200" dirty="0">
              <a:solidFill>
                <a:srgbClr val="002060"/>
              </a:solidFill>
            </a:rPr>
            <a:t>«Спорт – альтернатива пагубным привычкам»</a:t>
          </a:r>
        </a:p>
      </dsp:txBody>
      <dsp:txXfrm>
        <a:off x="597258" y="3069484"/>
        <a:ext cx="10956121" cy="863269"/>
      </dsp:txXfrm>
    </dsp:sp>
    <dsp:sp modelId="{4BCCDB33-4A98-4C67-95DB-EFF734AF83FF}">
      <dsp:nvSpPr>
        <dsp:cNvPr id="0" name=""/>
        <dsp:cNvSpPr/>
      </dsp:nvSpPr>
      <dsp:spPr>
        <a:xfrm>
          <a:off x="77195" y="2968158"/>
          <a:ext cx="1108060" cy="10790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F30D2-7BF5-4F07-B20C-8A057B35EDBD}">
      <dsp:nvSpPr>
        <dsp:cNvPr id="0" name=""/>
        <dsp:cNvSpPr/>
      </dsp:nvSpPr>
      <dsp:spPr>
        <a:xfrm>
          <a:off x="0" y="0"/>
          <a:ext cx="5440174" cy="10316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формирование у детей, подростков и молодёжи навыков здорового образа жизни, приобщения их к систематическим занятиям физической культурой и спортом</a:t>
          </a:r>
        </a:p>
      </dsp:txBody>
      <dsp:txXfrm>
        <a:off x="1191198" y="0"/>
        <a:ext cx="4248976" cy="1031639"/>
      </dsp:txXfrm>
    </dsp:sp>
    <dsp:sp modelId="{1B02DC47-8438-4FC1-83D9-06DFE9D6AC93}">
      <dsp:nvSpPr>
        <dsp:cNvPr id="0" name=""/>
        <dsp:cNvSpPr/>
      </dsp:nvSpPr>
      <dsp:spPr>
        <a:xfrm>
          <a:off x="103163" y="103163"/>
          <a:ext cx="1088035" cy="825311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CA95FF-1B3C-4ECE-9BF3-003919E1A88E}">
      <dsp:nvSpPr>
        <dsp:cNvPr id="0" name=""/>
        <dsp:cNvSpPr/>
      </dsp:nvSpPr>
      <dsp:spPr>
        <a:xfrm>
          <a:off x="0" y="1134803"/>
          <a:ext cx="5440174" cy="10316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развитие и совершенствование организационно-методической деятельности организаций, творческой деятельности педагогических работников по обновлению содержания образования</a:t>
          </a:r>
        </a:p>
      </dsp:txBody>
      <dsp:txXfrm>
        <a:off x="1191198" y="1134803"/>
        <a:ext cx="4248976" cy="1031639"/>
      </dsp:txXfrm>
    </dsp:sp>
    <dsp:sp modelId="{A35D5259-D508-44BA-A267-F27BA5E47FB0}">
      <dsp:nvSpPr>
        <dsp:cNvPr id="0" name=""/>
        <dsp:cNvSpPr/>
      </dsp:nvSpPr>
      <dsp:spPr>
        <a:xfrm>
          <a:off x="103163" y="1237967"/>
          <a:ext cx="1088035" cy="825311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337366-1668-40C8-BC76-5318C1D0EB8D}">
      <dsp:nvSpPr>
        <dsp:cNvPr id="0" name=""/>
        <dsp:cNvSpPr/>
      </dsp:nvSpPr>
      <dsp:spPr>
        <a:xfrm>
          <a:off x="0" y="2269606"/>
          <a:ext cx="5440174" cy="10316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выявление лучших школьных спортивных клубов, развивающих различные виды спорта, в т.ч. национальные</a:t>
          </a:r>
        </a:p>
      </dsp:txBody>
      <dsp:txXfrm>
        <a:off x="1191198" y="2269606"/>
        <a:ext cx="4248976" cy="1031639"/>
      </dsp:txXfrm>
    </dsp:sp>
    <dsp:sp modelId="{69A61877-851B-4ADF-97C6-A4C73DB42EDE}">
      <dsp:nvSpPr>
        <dsp:cNvPr id="0" name=""/>
        <dsp:cNvSpPr/>
      </dsp:nvSpPr>
      <dsp:spPr>
        <a:xfrm>
          <a:off x="103163" y="2372770"/>
          <a:ext cx="1088035" cy="825311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14550F-94B5-44E5-9D23-165894325DD7}">
      <dsp:nvSpPr>
        <dsp:cNvPr id="0" name=""/>
        <dsp:cNvSpPr/>
      </dsp:nvSpPr>
      <dsp:spPr>
        <a:xfrm>
          <a:off x="0" y="3404409"/>
          <a:ext cx="5440174" cy="10316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определение лучших организаций дополнительного образования, реализующих дополнительные общеобразовательные программы в области физической культуры и спорта</a:t>
          </a:r>
        </a:p>
      </dsp:txBody>
      <dsp:txXfrm>
        <a:off x="1191198" y="3404409"/>
        <a:ext cx="4248976" cy="1031639"/>
      </dsp:txXfrm>
    </dsp:sp>
    <dsp:sp modelId="{398A45EA-6A67-44E6-8FAE-C6D094B509A6}">
      <dsp:nvSpPr>
        <dsp:cNvPr id="0" name=""/>
        <dsp:cNvSpPr/>
      </dsp:nvSpPr>
      <dsp:spPr>
        <a:xfrm>
          <a:off x="103163" y="3507573"/>
          <a:ext cx="1088035" cy="825311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F30D2-7BF5-4F07-B20C-8A057B35EDBD}">
      <dsp:nvSpPr>
        <dsp:cNvPr id="0" name=""/>
        <dsp:cNvSpPr/>
      </dsp:nvSpPr>
      <dsp:spPr>
        <a:xfrm>
          <a:off x="0" y="0"/>
          <a:ext cx="5440174" cy="10316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выявление особо мотивированных и одаренных детей в области физической культуры и спорта</a:t>
          </a:r>
        </a:p>
      </dsp:txBody>
      <dsp:txXfrm>
        <a:off x="1191198" y="0"/>
        <a:ext cx="4248976" cy="1031639"/>
      </dsp:txXfrm>
    </dsp:sp>
    <dsp:sp modelId="{1B02DC47-8438-4FC1-83D9-06DFE9D6AC93}">
      <dsp:nvSpPr>
        <dsp:cNvPr id="0" name=""/>
        <dsp:cNvSpPr/>
      </dsp:nvSpPr>
      <dsp:spPr>
        <a:xfrm>
          <a:off x="103163" y="103163"/>
          <a:ext cx="1088035" cy="825311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CA95FF-1B3C-4ECE-9BF3-003919E1A88E}">
      <dsp:nvSpPr>
        <dsp:cNvPr id="0" name=""/>
        <dsp:cNvSpPr/>
      </dsp:nvSpPr>
      <dsp:spPr>
        <a:xfrm>
          <a:off x="0" y="1134803"/>
          <a:ext cx="5440174" cy="10316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выявление лучших образовательных организаций в осуществлении организации социально-педагогической деятельности по профилактике пагубных привычек</a:t>
          </a:r>
        </a:p>
      </dsp:txBody>
      <dsp:txXfrm>
        <a:off x="1191198" y="1134803"/>
        <a:ext cx="4248976" cy="1031639"/>
      </dsp:txXfrm>
    </dsp:sp>
    <dsp:sp modelId="{A35D5259-D508-44BA-A267-F27BA5E47FB0}">
      <dsp:nvSpPr>
        <dsp:cNvPr id="0" name=""/>
        <dsp:cNvSpPr/>
      </dsp:nvSpPr>
      <dsp:spPr>
        <a:xfrm>
          <a:off x="103163" y="1237967"/>
          <a:ext cx="1088035" cy="825311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4C83C2-8C46-4EC7-A5F1-DC8F1BDB39E4}">
      <dsp:nvSpPr>
        <dsp:cNvPr id="0" name=""/>
        <dsp:cNvSpPr/>
      </dsp:nvSpPr>
      <dsp:spPr>
        <a:xfrm>
          <a:off x="0" y="2269606"/>
          <a:ext cx="5440174" cy="10316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поддержка новых технологий в организации образовательного процесса, рост профессионального мастерства педагогических работников</a:t>
          </a:r>
        </a:p>
      </dsp:txBody>
      <dsp:txXfrm>
        <a:off x="1191198" y="2269606"/>
        <a:ext cx="4248976" cy="1031639"/>
      </dsp:txXfrm>
    </dsp:sp>
    <dsp:sp modelId="{85D2FB71-0201-41D7-A75D-9E5E40F8EF27}">
      <dsp:nvSpPr>
        <dsp:cNvPr id="0" name=""/>
        <dsp:cNvSpPr/>
      </dsp:nvSpPr>
      <dsp:spPr>
        <a:xfrm>
          <a:off x="103163" y="2372770"/>
          <a:ext cx="1088035" cy="825311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14550F-94B5-44E5-9D23-165894325DD7}">
      <dsp:nvSpPr>
        <dsp:cNvPr id="0" name=""/>
        <dsp:cNvSpPr/>
      </dsp:nvSpPr>
      <dsp:spPr>
        <a:xfrm>
          <a:off x="0" y="3404409"/>
          <a:ext cx="5440174" cy="10316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дальнейшее внедрение и трансляция лучшего педагогического опыта в систему образования России</a:t>
          </a:r>
          <a:endParaRPr lang="ru-RU" sz="1400" b="0" kern="1200" dirty="0"/>
        </a:p>
      </dsp:txBody>
      <dsp:txXfrm>
        <a:off x="1191198" y="3404409"/>
        <a:ext cx="4248976" cy="1031639"/>
      </dsp:txXfrm>
    </dsp:sp>
    <dsp:sp modelId="{398A45EA-6A67-44E6-8FAE-C6D094B509A6}">
      <dsp:nvSpPr>
        <dsp:cNvPr id="0" name=""/>
        <dsp:cNvSpPr/>
      </dsp:nvSpPr>
      <dsp:spPr>
        <a:xfrm>
          <a:off x="103163" y="3507573"/>
          <a:ext cx="1088035" cy="825311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8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55866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80521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49762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83834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42302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69006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241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813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63443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508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858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925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693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223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553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9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12/4/2019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664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12/4/2019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528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  <p:sldLayoutId id="2147484016" r:id="rId13"/>
    <p:sldLayoutId id="2147484017" r:id="rId14"/>
    <p:sldLayoutId id="2147484018" r:id="rId15"/>
    <p:sldLayoutId id="2147484019" r:id="rId16"/>
    <p:sldLayoutId id="2147484020" r:id="rId17"/>
    <p:sldLayoutId id="2147484021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diagramColors" Target="../diagrams/colors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Layout" Target="../diagrams/layout2.xml"/><Relationship Id="rId5" Type="http://schemas.openxmlformats.org/officeDocument/2006/relationships/diagramQuickStyle" Target="../diagrams/quickStyle1.xml"/><Relationship Id="rId10" Type="http://schemas.openxmlformats.org/officeDocument/2006/relationships/diagramData" Target="../diagrams/data2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.jpg"/><Relationship Id="rId14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microsoft.com/office/2007/relationships/diagramDrawing" Target="../diagrams/drawing4.xml"/><Relationship Id="rId18" Type="http://schemas.openxmlformats.org/officeDocument/2006/relationships/image" Target="../media/image15.jpg"/><Relationship Id="rId3" Type="http://schemas.openxmlformats.org/officeDocument/2006/relationships/diagramLayout" Target="../diagrams/layout3.xml"/><Relationship Id="rId21" Type="http://schemas.openxmlformats.org/officeDocument/2006/relationships/image" Target="../media/image17.jpg"/><Relationship Id="rId7" Type="http://schemas.openxmlformats.org/officeDocument/2006/relationships/image" Target="../media/image9.jpg"/><Relationship Id="rId12" Type="http://schemas.openxmlformats.org/officeDocument/2006/relationships/diagramColors" Target="../diagrams/colors4.xml"/><Relationship Id="rId17" Type="http://schemas.openxmlformats.org/officeDocument/2006/relationships/image" Target="../media/image14.jpg"/><Relationship Id="rId2" Type="http://schemas.openxmlformats.org/officeDocument/2006/relationships/diagramData" Target="../diagrams/data3.xml"/><Relationship Id="rId16" Type="http://schemas.openxmlformats.org/officeDocument/2006/relationships/image" Target="../media/image13.jpg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diagramQuickStyle" Target="../diagrams/quickStyle4.xml"/><Relationship Id="rId5" Type="http://schemas.openxmlformats.org/officeDocument/2006/relationships/diagramColors" Target="../diagrams/colors3.xml"/><Relationship Id="rId15" Type="http://schemas.openxmlformats.org/officeDocument/2006/relationships/image" Target="../media/image12.jpg"/><Relationship Id="rId10" Type="http://schemas.openxmlformats.org/officeDocument/2006/relationships/diagramLayout" Target="../diagrams/layout4.xml"/><Relationship Id="rId19" Type="http://schemas.openxmlformats.org/officeDocument/2006/relationships/image" Target="../media/image16.jpg"/><Relationship Id="rId4" Type="http://schemas.openxmlformats.org/officeDocument/2006/relationships/diagramQuickStyle" Target="../diagrams/quickStyle3.xml"/><Relationship Id="rId9" Type="http://schemas.openxmlformats.org/officeDocument/2006/relationships/diagramData" Target="../diagrams/data4.xml"/><Relationship Id="rId1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hyperlink" Target="http://www.&#1092;&#1094;&#1086;&#1084;&#1086;&#1092;&#1074;.&#1088;&#1092;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39025F9-FD7B-464B-99A0-20FD274C2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2729" y="0"/>
            <a:ext cx="1869270" cy="11626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FDEADE0-A568-4BFD-A4FC-C8DE67F86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22334"/>
            <a:ext cx="12192000" cy="2218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4E3A75-9229-4FC3-A154-C45C5A660A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46" y="613767"/>
            <a:ext cx="975327" cy="1097680"/>
          </a:xfrm>
          <a:prstGeom prst="rect">
            <a:avLst/>
          </a:prstGeom>
        </p:spPr>
      </p:pic>
      <p:pic>
        <p:nvPicPr>
          <p:cNvPr id="6" name="Picture 3" descr="ЛОГО 1">
            <a:extLst>
              <a:ext uri="{FF2B5EF4-FFF2-40B4-BE49-F238E27FC236}">
                <a16:creationId xmlns:a16="http://schemas.microsoft.com/office/drawing/2014/main" id="{34A8C786-EE76-43BD-A93D-1F4CF0084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208" y="560836"/>
            <a:ext cx="681858" cy="878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A5048AE-2626-4741-BEDA-6A4261FF5245}"/>
              </a:ext>
            </a:extLst>
          </p:cNvPr>
          <p:cNvSpPr/>
          <p:nvPr/>
        </p:nvSpPr>
        <p:spPr>
          <a:xfrm>
            <a:off x="2605027" y="793275"/>
            <a:ext cx="69819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cs typeface="Times New Roman" panose="02020603050405020304" pitchFamily="18" charset="0"/>
              </a:rPr>
              <a:t>МИНИСТЕРСТВО ПРОСВЕЩЕНИЯ РОССИЙСКОЙ ФЕДЕРАЦИИ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E7A855C-FDF9-46C0-BC90-1350376A6C96}"/>
              </a:ext>
            </a:extLst>
          </p:cNvPr>
          <p:cNvSpPr/>
          <p:nvPr/>
        </p:nvSpPr>
        <p:spPr>
          <a:xfrm>
            <a:off x="2297246" y="1273152"/>
            <a:ext cx="74158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ФГБУ «ФЕДЕРАЛЬНЫЙ ЦЕНТР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ОРГАНИЗАЦИОННО-МЕТОДИЧЕСКОГО ОБЕСПЕЧЕНИЯ ФИЗИЧЕСКОГО ВОСПИТАНИЯ»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123F27B-60FC-4E98-9490-0D5601DE52CF}"/>
              </a:ext>
            </a:extLst>
          </p:cNvPr>
          <p:cNvSpPr/>
          <p:nvPr/>
        </p:nvSpPr>
        <p:spPr>
          <a:xfrm>
            <a:off x="727623" y="2578868"/>
            <a:ext cx="1030497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Конкурсные мероприятия как средство развития системы дополнительного образования детей физкультурно-спортивной направленности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2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F0EF419-2863-409A-8D5A-452E095A9852}"/>
              </a:ext>
            </a:extLst>
          </p:cNvPr>
          <p:cNvSpPr/>
          <p:nvPr/>
        </p:nvSpPr>
        <p:spPr>
          <a:xfrm>
            <a:off x="5317687" y="6208404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Москва, 2019 г. </a:t>
            </a:r>
          </a:p>
        </p:txBody>
      </p:sp>
    </p:spTree>
    <p:extLst>
      <p:ext uri="{BB962C8B-B14F-4D97-AF65-F5344CB8AC3E}">
        <p14:creationId xmlns:p14="http://schemas.microsoft.com/office/powerpoint/2010/main" val="3254866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9DDE2F3-A573-4084-AB4D-1A394A4B2758}"/>
              </a:ext>
            </a:extLst>
          </p:cNvPr>
          <p:cNvGrpSpPr/>
          <p:nvPr/>
        </p:nvGrpSpPr>
        <p:grpSpPr>
          <a:xfrm>
            <a:off x="647965" y="2227644"/>
            <a:ext cx="11198610" cy="4352924"/>
            <a:chOff x="561275" y="2265693"/>
            <a:chExt cx="11198610" cy="4352924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30ABF766-C9CD-428D-B652-8D8D7CDBE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7800320" y="2265693"/>
              <a:ext cx="3959565" cy="4352924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9F6030A2-3EE2-4976-8DD6-41E7DC7D6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1275" y="2265693"/>
              <a:ext cx="2927186" cy="4352924"/>
            </a:xfrm>
            <a:prstGeom prst="rect">
              <a:avLst/>
            </a:prstGeom>
          </p:spPr>
        </p:pic>
      </p:grp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59AFB1BA-BC41-490B-9353-47478160B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070" y="1122744"/>
            <a:ext cx="10058400" cy="11049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ЗАКОНОДАТЕЛЬНЫЕ АСПЕКТЫ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E0353058-2A4D-49F9-8D4F-2263DB3EA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73515" y="4450081"/>
            <a:ext cx="7647148" cy="655625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РАСПОРЯЖЕНИЕ ПРАВИТЕЛЬСТВА РФ ОТ 4 СЕНТЯБРЯ 2014 Г. № 1726-Р </a:t>
            </a:r>
            <a:br>
              <a:rPr lang="ru-RU" sz="1600" b="1" dirty="0">
                <a:solidFill>
                  <a:srgbClr val="C00000"/>
                </a:solidFill>
              </a:rPr>
            </a:br>
            <a:r>
              <a:rPr lang="ru-RU" sz="1400" dirty="0">
                <a:solidFill>
                  <a:srgbClr val="002060"/>
                </a:solidFill>
              </a:rPr>
              <a:t>«Об утверждении Концепции развития дополнительного образования детей» 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22D38B4-3963-420D-9031-F04F8EFEC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1249639"/>
          </a:xfrm>
          <a:prstGeom prst="rect">
            <a:avLst/>
          </a:prstGeom>
        </p:spPr>
      </p:pic>
      <p:sp>
        <p:nvSpPr>
          <p:cNvPr id="18" name="Текст 12">
            <a:extLst>
              <a:ext uri="{FF2B5EF4-FFF2-40B4-BE49-F238E27FC236}">
                <a16:creationId xmlns:a16="http://schemas.microsoft.com/office/drawing/2014/main" id="{8C623CE6-0205-480F-B730-D8AB003B107A}"/>
              </a:ext>
            </a:extLst>
          </p:cNvPr>
          <p:cNvSpPr txBox="1">
            <a:spLocks/>
          </p:cNvSpPr>
          <p:nvPr/>
        </p:nvSpPr>
        <p:spPr>
          <a:xfrm>
            <a:off x="2473515" y="2467028"/>
            <a:ext cx="7417105" cy="65562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srgbClr val="C00000"/>
                </a:solidFill>
              </a:rPr>
              <a:t>УКАЗ ПРЕЗИДЕНТА РОССИЙСКОЙ ФЕДЕРАЦИИ ОТ 27 МАЯ 2017 ГОДА </a:t>
            </a:r>
            <a:br>
              <a:rPr lang="ru-RU" sz="1600" b="1" dirty="0">
                <a:solidFill>
                  <a:srgbClr val="C00000"/>
                </a:solidFill>
              </a:rPr>
            </a:br>
            <a:r>
              <a:rPr lang="ru-RU" sz="1600" b="1" dirty="0">
                <a:solidFill>
                  <a:srgbClr val="C00000"/>
                </a:solidFill>
              </a:rPr>
              <a:t>№ 240 </a:t>
            </a:r>
            <a:r>
              <a:rPr lang="ru-RU" sz="1400" dirty="0">
                <a:solidFill>
                  <a:srgbClr val="002060"/>
                </a:solidFill>
              </a:rPr>
              <a:t>«Об объявлении в Российской Федерации Десятилетия детства»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A26CAEB-8DF1-4A65-9613-41A6DFDFA639}"/>
              </a:ext>
            </a:extLst>
          </p:cNvPr>
          <p:cNvSpPr/>
          <p:nvPr/>
        </p:nvSpPr>
        <p:spPr>
          <a:xfrm>
            <a:off x="2473515" y="5667869"/>
            <a:ext cx="7647148" cy="106182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РАСПОРЯЖЕНИЕ ПРАВИТЕЛЬСТВА РОССИЙСКОЙ ФЕДЕРАЦИИ ОТ 29 МАЯ 2015 Г. № 996-Р</a:t>
            </a:r>
            <a:r>
              <a:rPr lang="ru-RU" sz="1900" b="1" dirty="0">
                <a:solidFill>
                  <a:srgbClr val="C0000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«Об утверждении Стратегии развития воспитания в Российской Федерации на период до 2025 года»</a:t>
            </a:r>
          </a:p>
          <a:p>
            <a:endParaRPr lang="ru-RU" sz="1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9948DA4-B520-47B5-B67B-B1AE9C39596E}"/>
              </a:ext>
            </a:extLst>
          </p:cNvPr>
          <p:cNvSpPr/>
          <p:nvPr/>
        </p:nvSpPr>
        <p:spPr>
          <a:xfrm>
            <a:off x="2473516" y="3362036"/>
            <a:ext cx="7647148" cy="76944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УКАЗ ПРЕЗИДЕНТА РОССИЙСКОЙ ФЕДЕРАЦИИ ОТ 7 МАЯ 2018 ГОДА № 204 </a:t>
            </a:r>
          </a:p>
          <a:p>
            <a:r>
              <a:rPr lang="ru-RU" sz="14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«</a:t>
            </a:r>
            <a:r>
              <a:rPr lang="ru-RU" sz="14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О национальных целях и стратегических задачах развития Российской Федерации на период до 2024 года» </a:t>
            </a:r>
            <a:endParaRPr lang="ru-RU" sz="1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9" name="Стрелка: шеврон 28">
            <a:extLst>
              <a:ext uri="{FF2B5EF4-FFF2-40B4-BE49-F238E27FC236}">
                <a16:creationId xmlns:a16="http://schemas.microsoft.com/office/drawing/2014/main" id="{C887967D-9C1F-422D-93AA-D9987B3F14B3}"/>
              </a:ext>
            </a:extLst>
          </p:cNvPr>
          <p:cNvSpPr/>
          <p:nvPr/>
        </p:nvSpPr>
        <p:spPr>
          <a:xfrm>
            <a:off x="1655882" y="3467425"/>
            <a:ext cx="484632" cy="484632"/>
          </a:xfrm>
          <a:prstGeom prst="chevron">
            <a:avLst/>
          </a:prstGeom>
          <a:solidFill>
            <a:schemeClr val="tx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Стрелка: шеврон 29">
            <a:extLst>
              <a:ext uri="{FF2B5EF4-FFF2-40B4-BE49-F238E27FC236}">
                <a16:creationId xmlns:a16="http://schemas.microsoft.com/office/drawing/2014/main" id="{AFA63E85-F84B-468D-B0B9-A4B5AA11F916}"/>
              </a:ext>
            </a:extLst>
          </p:cNvPr>
          <p:cNvSpPr/>
          <p:nvPr/>
        </p:nvSpPr>
        <p:spPr>
          <a:xfrm>
            <a:off x="1655882" y="2484768"/>
            <a:ext cx="484632" cy="484632"/>
          </a:xfrm>
          <a:prstGeom prst="chevron">
            <a:avLst/>
          </a:prstGeom>
          <a:solidFill>
            <a:schemeClr val="tx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Стрелка: шеврон 30">
            <a:extLst>
              <a:ext uri="{FF2B5EF4-FFF2-40B4-BE49-F238E27FC236}">
                <a16:creationId xmlns:a16="http://schemas.microsoft.com/office/drawing/2014/main" id="{872DE07B-1AB7-4945-BAD4-F0611E250618}"/>
              </a:ext>
            </a:extLst>
          </p:cNvPr>
          <p:cNvSpPr/>
          <p:nvPr/>
        </p:nvSpPr>
        <p:spPr>
          <a:xfrm>
            <a:off x="1674946" y="5670403"/>
            <a:ext cx="484632" cy="484632"/>
          </a:xfrm>
          <a:prstGeom prst="chevron">
            <a:avLst/>
          </a:prstGeom>
          <a:solidFill>
            <a:schemeClr val="tx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Стрелка: шеврон 32">
            <a:extLst>
              <a:ext uri="{FF2B5EF4-FFF2-40B4-BE49-F238E27FC236}">
                <a16:creationId xmlns:a16="http://schemas.microsoft.com/office/drawing/2014/main" id="{76091787-468A-4F30-A8F8-9B7A3C2D140C}"/>
              </a:ext>
            </a:extLst>
          </p:cNvPr>
          <p:cNvSpPr/>
          <p:nvPr/>
        </p:nvSpPr>
        <p:spPr>
          <a:xfrm>
            <a:off x="1674946" y="4450082"/>
            <a:ext cx="484632" cy="484632"/>
          </a:xfrm>
          <a:prstGeom prst="chevron">
            <a:avLst/>
          </a:prstGeom>
          <a:solidFill>
            <a:schemeClr val="tx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38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88349C7-540D-4B38-BCE2-7532B2D50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32413"/>
            <a:ext cx="12192000" cy="4625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DE3BFAB-85DC-40B3-83E6-13CBFE82CA22}"/>
              </a:ext>
            </a:extLst>
          </p:cNvPr>
          <p:cNvSpPr/>
          <p:nvPr/>
        </p:nvSpPr>
        <p:spPr>
          <a:xfrm rot="10800000">
            <a:off x="506068" y="2474729"/>
            <a:ext cx="5511760" cy="3919898"/>
          </a:xfrm>
          <a:prstGeom prst="rect">
            <a:avLst/>
          </a:prstGeom>
          <a:noFill/>
          <a:ln>
            <a:noFill/>
          </a:ln>
        </p:spPr>
      </p:sp>
      <p:graphicFrame>
        <p:nvGraphicFramePr>
          <p:cNvPr id="22" name="Схема 21">
            <a:extLst>
              <a:ext uri="{FF2B5EF4-FFF2-40B4-BE49-F238E27FC236}">
                <a16:creationId xmlns:a16="http://schemas.microsoft.com/office/drawing/2014/main" id="{8F9EDAE1-A83B-4FAC-809F-90E1B27ECF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6016013"/>
              </p:ext>
            </p:extLst>
          </p:nvPr>
        </p:nvGraphicFramePr>
        <p:xfrm>
          <a:off x="476629" y="2110344"/>
          <a:ext cx="5836836" cy="4401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AF401F8-D8BE-455A-9D9B-F4C39318F3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65" y="2720620"/>
            <a:ext cx="358177" cy="489497"/>
          </a:xfrm>
          <a:prstGeom prst="rect">
            <a:avLst/>
          </a:prstGeom>
        </p:spPr>
      </p:pic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2299A166-2A52-4296-8330-4386F4AD7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196" y="958553"/>
            <a:ext cx="10058400" cy="148163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/>
              <a:t>КОНКУРСНЫЕ МЕРОПРИЯТИЯ ФИЗКУЛЬТУРНО-СПОРТИВНОЙ </a:t>
            </a:r>
            <a:br>
              <a:rPr lang="ru-RU" sz="1800" b="1" dirty="0"/>
            </a:br>
            <a:r>
              <a:rPr lang="ru-RU" sz="1800" b="1" dirty="0"/>
              <a:t>НАПРАВЛЕННОСТИ ДЛЯ ВСЕХ УЧАСТНИКОВ ОБРАЗОВАТЕЛЬНЫХ ОТНОШЕНИЙ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7482BA4-D25A-476F-83C6-661D616189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1999" cy="124963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3F5CA88-9DB8-406F-A35B-BC84C8FDC1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66" y="5441887"/>
            <a:ext cx="358177" cy="48949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2EF12AA-B39F-46B9-B006-4B14E431F9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31" y="4066115"/>
            <a:ext cx="358177" cy="489497"/>
          </a:xfrm>
          <a:prstGeom prst="rect">
            <a:avLst/>
          </a:prstGeom>
        </p:spPr>
      </p:pic>
      <p:graphicFrame>
        <p:nvGraphicFramePr>
          <p:cNvPr id="26" name="Схема 25">
            <a:extLst>
              <a:ext uri="{FF2B5EF4-FFF2-40B4-BE49-F238E27FC236}">
                <a16:creationId xmlns:a16="http://schemas.microsoft.com/office/drawing/2014/main" id="{20C8F713-18B2-4413-9324-930322DC2A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9957821"/>
              </p:ext>
            </p:extLst>
          </p:nvPr>
        </p:nvGraphicFramePr>
        <p:xfrm>
          <a:off x="506067" y="2178935"/>
          <a:ext cx="11614796" cy="4316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3B9F657-2AAD-4AD1-B11B-C2B3E5C893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98" y="5409950"/>
            <a:ext cx="358177" cy="48949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AD07794-2B33-4B59-A6E2-F3CAE2A469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619" y="4139413"/>
            <a:ext cx="358177" cy="48949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DA7A824-40F3-4106-9D93-33949AF2A3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53" y="2774098"/>
            <a:ext cx="358177" cy="48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66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1D46C161-53BC-42AF-9363-7B451D764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349" y="1321628"/>
            <a:ext cx="9739618" cy="706964"/>
          </a:xfrm>
        </p:spPr>
        <p:txBody>
          <a:bodyPr/>
          <a:lstStyle/>
          <a:p>
            <a:pPr algn="ctr"/>
            <a:r>
              <a:rPr lang="ru-RU" sz="2400" b="1" dirty="0"/>
              <a:t>ОСНОВНЫЕ ЦЕЛИ КОНКУРСНЫХ МЕРОПРИЯТИЙ 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8F2D8A67-293F-4C67-80EB-27A8BE4A6BCF}"/>
              </a:ext>
            </a:extLst>
          </p:cNvPr>
          <p:cNvGraphicFramePr/>
          <p:nvPr/>
        </p:nvGraphicFramePr>
        <p:xfrm>
          <a:off x="366013" y="2305050"/>
          <a:ext cx="5440175" cy="4438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06A0C70-C8C6-47E2-AB0B-45D2D131BB30}"/>
              </a:ext>
            </a:extLst>
          </p:cNvPr>
          <p:cNvGrpSpPr/>
          <p:nvPr/>
        </p:nvGrpSpPr>
        <p:grpSpPr>
          <a:xfrm>
            <a:off x="558473" y="5867399"/>
            <a:ext cx="907210" cy="676276"/>
            <a:chOff x="551975" y="2801474"/>
            <a:chExt cx="6715599" cy="2798166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CDFC6077-758F-4EF5-9040-583BDBDE5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1975" y="2801474"/>
              <a:ext cx="6715599" cy="2798166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81A6FB48-8393-4B3F-8FB2-21B6A4674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3439075" y="3762374"/>
              <a:ext cx="1057277" cy="704851"/>
            </a:xfrm>
            <a:prstGeom prst="rect">
              <a:avLst/>
            </a:prstGeom>
          </p:spPr>
        </p:pic>
      </p:grpSp>
      <p:graphicFrame>
        <p:nvGraphicFramePr>
          <p:cNvPr id="26" name="Схема 25">
            <a:extLst>
              <a:ext uri="{FF2B5EF4-FFF2-40B4-BE49-F238E27FC236}">
                <a16:creationId xmlns:a16="http://schemas.microsoft.com/office/drawing/2014/main" id="{B2FD00FA-AE90-462D-96C5-18E6427D3BF9}"/>
              </a:ext>
            </a:extLst>
          </p:cNvPr>
          <p:cNvGraphicFramePr/>
          <p:nvPr/>
        </p:nvGraphicFramePr>
        <p:xfrm>
          <a:off x="6268385" y="2305050"/>
          <a:ext cx="5440175" cy="4438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F503F0-60FB-43CF-BCD3-DC3F4190B8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0852" y="2493413"/>
            <a:ext cx="914400" cy="6762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E597A7-9A6A-4D65-A4B6-9425750C12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5004" y="3619499"/>
            <a:ext cx="866096" cy="67627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AF373B0-AF49-4ADD-ADFF-876B1AC2C2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74330" y="5923725"/>
            <a:ext cx="927780" cy="61995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45CAEE4-BFFB-4978-A4B9-F8A762748A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48425" y="3619499"/>
            <a:ext cx="929926" cy="61995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CD9663-45E8-4DEE-B818-78144D888E6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13616" y="4759417"/>
            <a:ext cx="849209" cy="63690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B5E5FE6-2024-453A-9975-ED5657182FE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48425" y="2488830"/>
            <a:ext cx="929926" cy="63255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1DD1FEE-9CD8-4039-BA9C-8CB56093A08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0"/>
            <a:ext cx="12191999" cy="124963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2764180-F64E-4DBC-AF6C-58BBAF69B64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20698" y="4792551"/>
            <a:ext cx="982759" cy="61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57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A7B32CC-4A94-420D-9D4F-73FA28809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44" y="2318045"/>
            <a:ext cx="2332489" cy="3973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4B1796C-934E-4AB5-B9CE-94DBC08E6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0820"/>
            <a:ext cx="12192000" cy="125790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A60AB9-BE15-498A-85F4-2C0329EBF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243" y="1207082"/>
            <a:ext cx="10058400" cy="1045274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/>
              <a:t>10 ЛУЧШИХ СУБЪЕКТОВ РОССИЙСКОЙ ФЕДЕРАЦИИ </a:t>
            </a:r>
            <a:br>
              <a:rPr lang="ru-RU" sz="1800" b="1" dirty="0"/>
            </a:br>
            <a:r>
              <a:rPr lang="ru-RU" sz="1800" b="1" dirty="0"/>
              <a:t>ПО ИТОГАМ КОНКУРСНЫХ МЕРОПРИЯТИЙ, ПРОВОДИМЫХ ФГБУ «ФЦОМОФВ» </a:t>
            </a:r>
            <a:br>
              <a:rPr lang="ru-RU" sz="1800" b="1" dirty="0"/>
            </a:br>
            <a:r>
              <a:rPr lang="ru-RU" sz="1800" b="1" dirty="0"/>
              <a:t>В 2017-2019 ГОДАХ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369D26-5CD4-417E-8CB0-764A68063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493" y="2252357"/>
            <a:ext cx="9285013" cy="46056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F35F60-8813-4FE5-A5D4-7C68C09441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0117" y="3454428"/>
            <a:ext cx="1700931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22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0D75320-7A10-471D-B563-C86730103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124963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B75021-EBE6-499F-B53E-64A96EE9A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72" y="1137090"/>
            <a:ext cx="11206270" cy="1057392"/>
          </a:xfrm>
        </p:spPr>
        <p:txBody>
          <a:bodyPr/>
          <a:lstStyle/>
          <a:p>
            <a:pPr algn="ctr"/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1800" b="1" dirty="0">
                <a:solidFill>
                  <a:schemeClr val="bg1"/>
                </a:solidFill>
              </a:rPr>
              <a:t>СУБЪЕКТЫ РОССИЙСКОЙ ФЕДЕРАЦИИ НЕ ПРИНИМАЮЩИЕ УЧАСТИЕ </a:t>
            </a:r>
            <a:br>
              <a:rPr lang="ru-RU" sz="1800" b="1" dirty="0">
                <a:solidFill>
                  <a:schemeClr val="bg1"/>
                </a:solidFill>
              </a:rPr>
            </a:br>
            <a:r>
              <a:rPr lang="ru-RU" sz="1800" b="1" dirty="0">
                <a:solidFill>
                  <a:schemeClr val="bg1"/>
                </a:solidFill>
              </a:rPr>
              <a:t>В КОНКУРСНЫХ МЕРОПРИЯТИЯХ, ПРОВОДИМЫХ ФГБУ «ФЦОМОФВ» </a:t>
            </a:r>
            <a:br>
              <a:rPr lang="ru-RU" sz="1800" b="1" dirty="0">
                <a:solidFill>
                  <a:schemeClr val="bg1"/>
                </a:solidFill>
              </a:rPr>
            </a:br>
            <a:r>
              <a:rPr lang="ru-RU" sz="1800" b="1" dirty="0">
                <a:solidFill>
                  <a:schemeClr val="bg1"/>
                </a:solidFill>
              </a:rPr>
              <a:t>В 2017-2019 ГОДАХ </a:t>
            </a:r>
            <a:br>
              <a:rPr lang="ru-RU" sz="1600" b="1" dirty="0">
                <a:solidFill>
                  <a:schemeClr val="bg1"/>
                </a:solidFill>
              </a:rPr>
            </a:br>
            <a:endParaRPr lang="ru-RU" sz="1600" b="1" dirty="0">
              <a:solidFill>
                <a:schemeClr val="bg1"/>
              </a:solidFill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4349E05-28A7-4C17-80D1-DAD1FCE83CCB}"/>
              </a:ext>
            </a:extLst>
          </p:cNvPr>
          <p:cNvGrpSpPr/>
          <p:nvPr/>
        </p:nvGrpSpPr>
        <p:grpSpPr>
          <a:xfrm>
            <a:off x="597498" y="3663454"/>
            <a:ext cx="1245327" cy="1434030"/>
            <a:chOff x="0" y="2511829"/>
            <a:chExt cx="3333491" cy="1434030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2BFFC63F-574B-4D65-A0A7-813F4EAF7984}"/>
                </a:ext>
              </a:extLst>
            </p:cNvPr>
            <p:cNvSpPr/>
            <p:nvPr/>
          </p:nvSpPr>
          <p:spPr>
            <a:xfrm>
              <a:off x="0" y="2511829"/>
              <a:ext cx="333349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ru-RU" sz="28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0355E7E4-2CC0-4E73-9F3A-8B30BF958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098" y="3415461"/>
              <a:ext cx="2375293" cy="530398"/>
            </a:xfrm>
            <a:prstGeom prst="rect">
              <a:avLst/>
            </a:prstGeom>
          </p:spPr>
        </p:pic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F55496D-491D-4512-8DA2-5BA545AF2F70}"/>
              </a:ext>
            </a:extLst>
          </p:cNvPr>
          <p:cNvGrpSpPr/>
          <p:nvPr/>
        </p:nvGrpSpPr>
        <p:grpSpPr>
          <a:xfrm>
            <a:off x="729631" y="2667358"/>
            <a:ext cx="896983" cy="1328427"/>
            <a:chOff x="344712" y="4515990"/>
            <a:chExt cx="2333479" cy="1328427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5D2276A2-D6CC-4179-8719-5CC778141C68}"/>
                </a:ext>
              </a:extLst>
            </p:cNvPr>
            <p:cNvSpPr/>
            <p:nvPr/>
          </p:nvSpPr>
          <p:spPr>
            <a:xfrm>
              <a:off x="344712" y="4515990"/>
              <a:ext cx="2333479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ru-RU" sz="28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26C9512-AB51-4D8A-87D7-BB33481A9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7389" y="5344715"/>
              <a:ext cx="1786855" cy="499702"/>
            </a:xfrm>
            <a:prstGeom prst="rect">
              <a:avLst/>
            </a:prstGeom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34304C-3EE6-424F-B495-D61C438B4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16" y="2194482"/>
            <a:ext cx="9023072" cy="46635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6B8871-1146-4C32-A076-B5C4D441AD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3781" y="3576027"/>
            <a:ext cx="910096" cy="143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9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6DB609F-D2D0-4BB0-BD0B-3ACAC04A6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21" y="2306970"/>
            <a:ext cx="5547918" cy="4471333"/>
          </a:xfrm>
          <a:prstGeom prst="rect">
            <a:avLst/>
          </a:prstGeom>
        </p:spPr>
      </p:pic>
      <p:sp>
        <p:nvSpPr>
          <p:cNvPr id="4" name="Заголовок 11">
            <a:extLst>
              <a:ext uri="{FF2B5EF4-FFF2-40B4-BE49-F238E27FC236}">
                <a16:creationId xmlns:a16="http://schemas.microsoft.com/office/drawing/2014/main" id="{54951AE3-6AB1-4982-85D5-471B14434DB0}"/>
              </a:ext>
            </a:extLst>
          </p:cNvPr>
          <p:cNvSpPr txBox="1">
            <a:spLocks/>
          </p:cNvSpPr>
          <p:nvPr/>
        </p:nvSpPr>
        <p:spPr bwMode="gray">
          <a:xfrm>
            <a:off x="441821" y="1368675"/>
            <a:ext cx="11227665" cy="7458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/>
              <a:t>ПРОБЛЕМЫ ОРГАНИЗАЦИИ КОНКУРСНЫХ МЕРОПРИЯТИЙ</a:t>
            </a:r>
          </a:p>
          <a:p>
            <a:pPr algn="ctr"/>
            <a:r>
              <a:rPr lang="ru-RU" sz="2000" b="1" dirty="0"/>
              <a:t>В СУБЪЕКТАХ РОССИЙСКОЙ ФЕДЕРАЦИИ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6B6F43-B3E0-4B70-A722-F9A36DD33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124963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4C719C-F35E-4DEE-B2D7-7C4CDCE6C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5051" y="2306970"/>
            <a:ext cx="6647159" cy="447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81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1D46C161-53BC-42AF-9363-7B451D764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1039200"/>
            <a:ext cx="11216640" cy="1393126"/>
          </a:xfrm>
        </p:spPr>
        <p:txBody>
          <a:bodyPr/>
          <a:lstStyle/>
          <a:p>
            <a:pPr algn="ctr"/>
            <a:r>
              <a:rPr lang="ru-RU" sz="2000" b="1" dirty="0"/>
              <a:t>СОПРОВОЖДЕНИЕ КОНКУРСНЫХ МЕРОПРИЯТИЙ НА ОФИЦИАЛЬНОМ САЙТЕ </a:t>
            </a:r>
            <a:br>
              <a:rPr lang="ru-RU" sz="2000" b="1" dirty="0"/>
            </a:br>
            <a:r>
              <a:rPr lang="ru-RU" sz="2000" b="1" dirty="0"/>
              <a:t>ФГБУ «ФЦОМОФВ»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DF79AE-E6B7-425A-9D50-AF360A1C1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124963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43DA016-B763-41F7-9C5D-77C54FC28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" y="2288837"/>
            <a:ext cx="5512525" cy="40161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668543-B0F2-4628-B7B4-D39C1FBD5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288837"/>
            <a:ext cx="5904413" cy="401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65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F2E2401-1495-478B-9293-6DBF5D862228}"/>
              </a:ext>
            </a:extLst>
          </p:cNvPr>
          <p:cNvSpPr/>
          <p:nvPr/>
        </p:nvSpPr>
        <p:spPr>
          <a:xfrm>
            <a:off x="1454091" y="2908108"/>
            <a:ext cx="78492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endParaRPr lang="ru-RU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308011-A08D-4EF9-9C1E-8D9A36200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9"/>
            <a:ext cx="12192000" cy="152460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83B0DE3-6AFA-41DE-942A-15EAACA33CA5}"/>
              </a:ext>
            </a:extLst>
          </p:cNvPr>
          <p:cNvSpPr/>
          <p:nvPr/>
        </p:nvSpPr>
        <p:spPr>
          <a:xfrm>
            <a:off x="3828110" y="2660611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b="1" dirty="0">
                <a:solidFill>
                  <a:schemeClr val="tx2"/>
                </a:solidFill>
              </a:rPr>
              <a:t>Адрес</a:t>
            </a:r>
          </a:p>
          <a:p>
            <a:r>
              <a:rPr lang="ru-RU" dirty="0">
                <a:solidFill>
                  <a:schemeClr val="tx2"/>
                </a:solidFill>
              </a:rPr>
              <a:t>109559, г. Москва, Краснодарская улица, 59</a:t>
            </a:r>
          </a:p>
          <a:p>
            <a:r>
              <a:rPr lang="ru-RU" dirty="0">
                <a:solidFill>
                  <a:schemeClr val="tx2"/>
                </a:solidFill>
              </a:rPr>
              <a:t> </a:t>
            </a:r>
          </a:p>
          <a:p>
            <a:r>
              <a:rPr lang="ru-RU" b="1" dirty="0">
                <a:solidFill>
                  <a:schemeClr val="tx2"/>
                </a:solidFill>
              </a:rPr>
              <a:t>Телефон</a:t>
            </a:r>
          </a:p>
          <a:p>
            <a:r>
              <a:rPr lang="ru-RU" dirty="0">
                <a:solidFill>
                  <a:schemeClr val="tx2"/>
                </a:solidFill>
              </a:rPr>
              <a:t>+7 (495) 360-72-46</a:t>
            </a:r>
          </a:p>
          <a:p>
            <a:r>
              <a:rPr lang="ru-RU" dirty="0">
                <a:solidFill>
                  <a:schemeClr val="tx2"/>
                </a:solidFill>
              </a:rPr>
              <a:t> </a:t>
            </a:r>
          </a:p>
          <a:p>
            <a:r>
              <a:rPr lang="ru-RU" b="1" dirty="0">
                <a:solidFill>
                  <a:schemeClr val="tx2"/>
                </a:solidFill>
              </a:rPr>
              <a:t>Электронная почта</a:t>
            </a:r>
          </a:p>
          <a:p>
            <a:r>
              <a:rPr lang="ru-RU" dirty="0">
                <a:solidFill>
                  <a:schemeClr val="tx2"/>
                </a:solidFill>
              </a:rPr>
              <a:t>fcomofv@mail.ru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465889F-CB1C-4B65-A364-4B4A2F2D1BA7}"/>
              </a:ext>
            </a:extLst>
          </p:cNvPr>
          <p:cNvSpPr/>
          <p:nvPr/>
        </p:nvSpPr>
        <p:spPr>
          <a:xfrm>
            <a:off x="2488463" y="1136009"/>
            <a:ext cx="69819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cs typeface="Times New Roman" panose="02020603050405020304" pitchFamily="18" charset="0"/>
              </a:rPr>
              <a:t>МИНИСТЕРСТВО ПРОСВЕЩЕНИЯ РОССИЙСКОЙ ФЕДЕРАЦИИ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E8E7514-9B74-4944-8F3D-836BC3F1F909}"/>
              </a:ext>
            </a:extLst>
          </p:cNvPr>
          <p:cNvSpPr/>
          <p:nvPr/>
        </p:nvSpPr>
        <p:spPr>
          <a:xfrm>
            <a:off x="2271501" y="1524383"/>
            <a:ext cx="74158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ФГБУ «ФЕДЕРАЛЬНЫЙ ЦЕНТР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ОРГАНИЗАЦИОННО-МЕТОДИЧЕСКОГО ОБЕСПЕЧЕНИЯ ФИЗИЧЕСКОГО ВОСПИТАНИЯ»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BDFEFC1-4CCB-4ACB-8B22-4A5130F15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64" y="4988114"/>
            <a:ext cx="2416729" cy="1611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4DD4E6A-5555-426B-9BD5-03B1D0805255}"/>
              </a:ext>
            </a:extLst>
          </p:cNvPr>
          <p:cNvSpPr/>
          <p:nvPr/>
        </p:nvSpPr>
        <p:spPr>
          <a:xfrm>
            <a:off x="3828110" y="5274166"/>
            <a:ext cx="2560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  <a:tabLst>
                <a:tab pos="3352165" algn="l"/>
              </a:tabLst>
            </a:pPr>
            <a:r>
              <a:rPr lang="en-US" u="sng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ru-RU" u="sng" dirty="0" err="1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фцомофв</a:t>
            </a:r>
            <a:r>
              <a:rPr lang="en-US" u="sng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ru-RU" u="sng" dirty="0" err="1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рф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DDAE463-13FC-4CBE-9B2E-490C7D401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863" y="2307788"/>
            <a:ext cx="2499745" cy="2499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Задник">
            <a:extLst>
              <a:ext uri="{FF2B5EF4-FFF2-40B4-BE49-F238E27FC236}">
                <a16:creationId xmlns:a16="http://schemas.microsoft.com/office/drawing/2014/main" id="{2CA3F020-CC3B-4638-8C54-1F358B015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217" y="5590295"/>
            <a:ext cx="8057591" cy="10467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57C98D-0D92-4D33-B00A-02A370B693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9928" y="4972268"/>
            <a:ext cx="1354156" cy="76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901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Совет директоров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1797</TotalTime>
  <Words>465</Words>
  <Application>Microsoft Office PowerPoint</Application>
  <PresentationFormat>Широкоэкранный</PresentationFormat>
  <Paragraphs>44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Arial Black</vt:lpstr>
      <vt:lpstr>Century Gothic</vt:lpstr>
      <vt:lpstr>Times New Roman</vt:lpstr>
      <vt:lpstr>Wingdings</vt:lpstr>
      <vt:lpstr>Wingdings 3</vt:lpstr>
      <vt:lpstr>Совет директоров</vt:lpstr>
      <vt:lpstr>Презентация PowerPoint</vt:lpstr>
      <vt:lpstr>ЗАКОНОДАТЕЛЬНЫЕ АСПЕКТЫ</vt:lpstr>
      <vt:lpstr>КОНКУРСНЫЕ МЕРОПРИЯТИЯ ФИЗКУЛЬТУРНО-СПОРТИВНОЙ  НАПРАВЛЕННОСТИ ДЛЯ ВСЕХ УЧАСТНИКОВ ОБРАЗОВАТЕЛЬНЫХ ОТНОШЕНИЙ</vt:lpstr>
      <vt:lpstr>ОСНОВНЫЕ ЦЕЛИ КОНКУРСНЫХ МЕРОПРИЯТИЙ </vt:lpstr>
      <vt:lpstr>10 ЛУЧШИХ СУБЪЕКТОВ РОССИЙСКОЙ ФЕДЕРАЦИИ  ПО ИТОГАМ КОНКУРСНЫХ МЕРОПРИЯТИЙ, ПРОВОДИМЫХ ФГБУ «ФЦОМОФВ»  В 2017-2019 ГОДАХ </vt:lpstr>
      <vt:lpstr> СУБЪЕКТЫ РОССИЙСКОЙ ФЕДЕРАЦИИ НЕ ПРИНИМАЮЩИЕ УЧАСТИЕ  В КОНКУРСНЫХ МЕРОПРИЯТИЯХ, ПРОВОДИМЫХ ФГБУ «ФЦОМОФВ»  В 2017-2019 ГОДАХ  </vt:lpstr>
      <vt:lpstr>Презентация PowerPoint</vt:lpstr>
      <vt:lpstr>СОПРОВОЖДЕНИЕ КОНКУРСНЫХ МЕРОПРИЯТИЙ НА ОФИЦИАЛЬНОМ САЙТЕ  ФГБУ «ФЦОМОФВ»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«Развитие школьных спортивных клубов и школьных спортивных лиг»</dc:title>
  <dc:creator>Наталья</dc:creator>
  <cp:lastModifiedBy>Алексей Ковалевский</cp:lastModifiedBy>
  <cp:revision>103</cp:revision>
  <cp:lastPrinted>2019-05-30T13:26:35Z</cp:lastPrinted>
  <dcterms:created xsi:type="dcterms:W3CDTF">2019-05-28T14:30:20Z</dcterms:created>
  <dcterms:modified xsi:type="dcterms:W3CDTF">2019-12-04T13:20:23Z</dcterms:modified>
</cp:coreProperties>
</file>