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83" r:id="rId5"/>
    <p:sldId id="266" r:id="rId6"/>
    <p:sldId id="267" r:id="rId7"/>
    <p:sldId id="286" r:id="rId8"/>
    <p:sldId id="287" r:id="rId9"/>
    <p:sldId id="289" r:id="rId10"/>
    <p:sldId id="291" r:id="rId11"/>
    <p:sldId id="298" r:id="rId12"/>
    <p:sldId id="300" r:id="rId13"/>
    <p:sldId id="301" r:id="rId14"/>
    <p:sldId id="303" r:id="rId15"/>
    <p:sldId id="304" r:id="rId16"/>
    <p:sldId id="305" r:id="rId17"/>
    <p:sldId id="306" r:id="rId18"/>
    <p:sldId id="30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47BAF3"/>
    <a:srgbClr val="5F2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358A6-1C79-4ECA-AA3C-C290E27F8A69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10D1D43-9C98-4EF0-9D4E-722647347BB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>
              <a:latin typeface="Century Gothic" pitchFamily="34" charset="0"/>
            </a:rPr>
            <a:t>Инфраструктурные программы</a:t>
          </a:r>
        </a:p>
      </dgm:t>
    </dgm:pt>
    <dgm:pt modelId="{045D3B56-1542-4CA2-839A-C456DDAE4F1F}" type="parTrans" cxnId="{31C4A50C-5202-48DA-843F-280638B4F93D}">
      <dgm:prSet/>
      <dgm:spPr/>
      <dgm:t>
        <a:bodyPr/>
        <a:lstStyle/>
        <a:p>
          <a:endParaRPr lang="ru-RU"/>
        </a:p>
      </dgm:t>
    </dgm:pt>
    <dgm:pt modelId="{7E872F6A-1E0B-45A5-A7D7-C97EC2D6F9BB}" type="sibTrans" cxnId="{31C4A50C-5202-48DA-843F-280638B4F93D}">
      <dgm:prSet/>
      <dgm:spPr/>
      <dgm:t>
        <a:bodyPr/>
        <a:lstStyle/>
        <a:p>
          <a:endParaRPr lang="ru-RU"/>
        </a:p>
      </dgm:t>
    </dgm:pt>
    <dgm:pt modelId="{76F1AD73-BAC3-4779-9EDF-5E1F8DA76546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800" dirty="0">
              <a:latin typeface="Century Gothic" pitchFamily="34" charset="0"/>
            </a:rPr>
            <a:t>Реконструкция спортивных залов в сельских школах</a:t>
          </a:r>
        </a:p>
        <a:p>
          <a:r>
            <a:rPr lang="ru-RU" sz="1200" dirty="0">
              <a:latin typeface="Century Gothic" pitchFamily="34" charset="0"/>
            </a:rPr>
            <a:t>Совместно с</a:t>
          </a:r>
        </a:p>
        <a:p>
          <a:r>
            <a:rPr lang="ru-RU" sz="1200" dirty="0">
              <a:latin typeface="Century Gothic" pitchFamily="34" charset="0"/>
            </a:rPr>
            <a:t> Министерством просвещения РФ</a:t>
          </a:r>
        </a:p>
      </dgm:t>
    </dgm:pt>
    <dgm:pt modelId="{7AD2953A-DAB2-4C52-883F-B20DE7B1DCE5}" type="parTrans" cxnId="{14C459E6-2E24-444F-8350-478723BB5A0D}">
      <dgm:prSet/>
      <dgm:spPr/>
      <dgm:t>
        <a:bodyPr/>
        <a:lstStyle/>
        <a:p>
          <a:endParaRPr lang="ru-RU"/>
        </a:p>
      </dgm:t>
    </dgm:pt>
    <dgm:pt modelId="{E68D35D5-21DE-47C6-AE1A-20DE4ABA915D}" type="sibTrans" cxnId="{14C459E6-2E24-444F-8350-478723BB5A0D}">
      <dgm:prSet/>
      <dgm:spPr/>
      <dgm:t>
        <a:bodyPr/>
        <a:lstStyle/>
        <a:p>
          <a:endParaRPr lang="ru-RU"/>
        </a:p>
      </dgm:t>
    </dgm:pt>
    <dgm:pt modelId="{BE37C342-B024-45D1-9A1D-468E0E7D076D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000" dirty="0">
              <a:latin typeface="Century Gothic" pitchFamily="34" charset="0"/>
            </a:rPr>
            <a:t>Строительство ФОК</a:t>
          </a:r>
        </a:p>
        <a:p>
          <a:r>
            <a:rPr lang="ru-RU" sz="1200" dirty="0">
              <a:latin typeface="Century Gothic" pitchFamily="34" charset="0"/>
            </a:rPr>
            <a:t>Совместно с </a:t>
          </a:r>
        </a:p>
        <a:p>
          <a:r>
            <a:rPr lang="ru-RU" sz="1200" dirty="0">
              <a:latin typeface="Century Gothic" pitchFamily="34" charset="0"/>
            </a:rPr>
            <a:t>Министерством спорта РФ</a:t>
          </a:r>
        </a:p>
      </dgm:t>
    </dgm:pt>
    <dgm:pt modelId="{77FD4DA4-C901-4F70-9E70-3923A5D8BBA4}" type="parTrans" cxnId="{3B062D6C-BC52-41C7-BF3F-3B2191E2E9CF}">
      <dgm:prSet/>
      <dgm:spPr/>
      <dgm:t>
        <a:bodyPr/>
        <a:lstStyle/>
        <a:p>
          <a:endParaRPr lang="ru-RU"/>
        </a:p>
      </dgm:t>
    </dgm:pt>
    <dgm:pt modelId="{B2E648A4-9D78-42CB-B86A-32A6F50C5A3E}" type="sibTrans" cxnId="{3B062D6C-BC52-41C7-BF3F-3B2191E2E9CF}">
      <dgm:prSet/>
      <dgm:spPr/>
      <dgm:t>
        <a:bodyPr/>
        <a:lstStyle/>
        <a:p>
          <a:endParaRPr lang="ru-RU"/>
        </a:p>
      </dgm:t>
    </dgm:pt>
    <dgm:pt modelId="{5172BD0F-52F1-4166-B9CC-6065B50373D3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000" dirty="0">
              <a:latin typeface="Century Gothic" pitchFamily="34" charset="0"/>
            </a:rPr>
            <a:t>500 бассейнов</a:t>
          </a:r>
        </a:p>
        <a:p>
          <a:r>
            <a:rPr lang="ru-RU" sz="1200" dirty="0">
              <a:latin typeface="Century Gothic" pitchFamily="34" charset="0"/>
            </a:rPr>
            <a:t>Совместно с</a:t>
          </a:r>
        </a:p>
        <a:p>
          <a:r>
            <a:rPr lang="ru-RU" sz="1200" dirty="0">
              <a:latin typeface="Century Gothic" pitchFamily="34" charset="0"/>
            </a:rPr>
            <a:t>Министерством просвещения РФ</a:t>
          </a:r>
        </a:p>
      </dgm:t>
    </dgm:pt>
    <dgm:pt modelId="{3F7DB26F-39C7-4BA6-B8C6-20F1CD105E0A}" type="parTrans" cxnId="{EBA40BB0-006E-467A-BFDE-FD717B253018}">
      <dgm:prSet/>
      <dgm:spPr/>
      <dgm:t>
        <a:bodyPr/>
        <a:lstStyle/>
        <a:p>
          <a:endParaRPr lang="ru-RU"/>
        </a:p>
      </dgm:t>
    </dgm:pt>
    <dgm:pt modelId="{2D25834E-D2F0-4F3D-A050-85AA73DBBFF1}" type="sibTrans" cxnId="{EBA40BB0-006E-467A-BFDE-FD717B253018}">
      <dgm:prSet/>
      <dgm:spPr/>
      <dgm:t>
        <a:bodyPr/>
        <a:lstStyle/>
        <a:p>
          <a:endParaRPr lang="ru-RU"/>
        </a:p>
      </dgm:t>
    </dgm:pt>
    <dgm:pt modelId="{88F66C6F-78DF-44FE-AFC6-0ED9C9A8B8C5}" type="pres">
      <dgm:prSet presAssocID="{C77358A6-1C79-4ECA-AA3C-C290E27F8A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3BE960-E6ED-4697-BB14-547A9D9134B6}" type="pres">
      <dgm:prSet presAssocID="{110D1D43-9C98-4EF0-9D4E-722647347BB7}" presName="hierRoot1" presStyleCnt="0">
        <dgm:presLayoutVars>
          <dgm:hierBranch val="init"/>
        </dgm:presLayoutVars>
      </dgm:prSet>
      <dgm:spPr/>
    </dgm:pt>
    <dgm:pt modelId="{4F767474-6007-4A8E-9157-CF9A2496CD1E}" type="pres">
      <dgm:prSet presAssocID="{110D1D43-9C98-4EF0-9D4E-722647347BB7}" presName="rootComposite1" presStyleCnt="0"/>
      <dgm:spPr/>
    </dgm:pt>
    <dgm:pt modelId="{37AB0FDB-B383-4896-94E7-83148241CE4B}" type="pres">
      <dgm:prSet presAssocID="{110D1D43-9C98-4EF0-9D4E-722647347BB7}" presName="rootText1" presStyleLbl="node0" presStyleIdx="0" presStyleCnt="1" custScaleX="198086" custScaleY="76946">
        <dgm:presLayoutVars>
          <dgm:chPref val="3"/>
        </dgm:presLayoutVars>
      </dgm:prSet>
      <dgm:spPr/>
    </dgm:pt>
    <dgm:pt modelId="{F9A20DCD-6BB0-4016-BF50-2A5AA5F82935}" type="pres">
      <dgm:prSet presAssocID="{110D1D43-9C98-4EF0-9D4E-722647347BB7}" presName="rootConnector1" presStyleLbl="node1" presStyleIdx="0" presStyleCnt="0"/>
      <dgm:spPr/>
    </dgm:pt>
    <dgm:pt modelId="{C4A90A33-E33E-4199-9F9B-2BCD7C1961FC}" type="pres">
      <dgm:prSet presAssocID="{110D1D43-9C98-4EF0-9D4E-722647347BB7}" presName="hierChild2" presStyleCnt="0"/>
      <dgm:spPr/>
    </dgm:pt>
    <dgm:pt modelId="{2DEFEF50-BE0F-4EC2-8B60-51692965C6E3}" type="pres">
      <dgm:prSet presAssocID="{7AD2953A-DAB2-4C52-883F-B20DE7B1DCE5}" presName="Name37" presStyleLbl="parChTrans1D2" presStyleIdx="0" presStyleCnt="3"/>
      <dgm:spPr/>
    </dgm:pt>
    <dgm:pt modelId="{1D3139B2-3678-419D-A652-C3603C21D291}" type="pres">
      <dgm:prSet presAssocID="{76F1AD73-BAC3-4779-9EDF-5E1F8DA76546}" presName="hierRoot2" presStyleCnt="0">
        <dgm:presLayoutVars>
          <dgm:hierBranch val="init"/>
        </dgm:presLayoutVars>
      </dgm:prSet>
      <dgm:spPr/>
    </dgm:pt>
    <dgm:pt modelId="{F7E81DAE-CF03-40E3-8F5A-406F70AB0DC8}" type="pres">
      <dgm:prSet presAssocID="{76F1AD73-BAC3-4779-9EDF-5E1F8DA76546}" presName="rootComposite" presStyleCnt="0"/>
      <dgm:spPr/>
    </dgm:pt>
    <dgm:pt modelId="{3B3E25FE-E08C-41A7-BFA9-1179A62CBED4}" type="pres">
      <dgm:prSet presAssocID="{76F1AD73-BAC3-4779-9EDF-5E1F8DA76546}" presName="rootText" presStyleLbl="node2" presStyleIdx="0" presStyleCnt="3" custAng="10800000" custFlipVert="1" custScaleX="270382" custScaleY="200134" custLinFactNeighborX="-34300" custLinFactNeighborY="16968">
        <dgm:presLayoutVars>
          <dgm:chPref val="3"/>
        </dgm:presLayoutVars>
      </dgm:prSet>
      <dgm:spPr/>
    </dgm:pt>
    <dgm:pt modelId="{2EF3E6E4-1176-46A8-B733-BCF471839197}" type="pres">
      <dgm:prSet presAssocID="{76F1AD73-BAC3-4779-9EDF-5E1F8DA76546}" presName="rootConnector" presStyleLbl="node2" presStyleIdx="0" presStyleCnt="3"/>
      <dgm:spPr/>
    </dgm:pt>
    <dgm:pt modelId="{FD1E01C9-5EC4-4084-B9A2-7CB150E003FD}" type="pres">
      <dgm:prSet presAssocID="{76F1AD73-BAC3-4779-9EDF-5E1F8DA76546}" presName="hierChild4" presStyleCnt="0"/>
      <dgm:spPr/>
    </dgm:pt>
    <dgm:pt modelId="{73592624-E92D-4C68-8B6C-7F71C03B7AAD}" type="pres">
      <dgm:prSet presAssocID="{76F1AD73-BAC3-4779-9EDF-5E1F8DA76546}" presName="hierChild5" presStyleCnt="0"/>
      <dgm:spPr/>
    </dgm:pt>
    <dgm:pt modelId="{DA3EE0A2-A719-453D-91E2-D4C770BE3467}" type="pres">
      <dgm:prSet presAssocID="{77FD4DA4-C901-4F70-9E70-3923A5D8BBA4}" presName="Name37" presStyleLbl="parChTrans1D2" presStyleIdx="1" presStyleCnt="3"/>
      <dgm:spPr/>
    </dgm:pt>
    <dgm:pt modelId="{77CE3B9C-4F07-412D-9FE3-7F466326F899}" type="pres">
      <dgm:prSet presAssocID="{BE37C342-B024-45D1-9A1D-468E0E7D076D}" presName="hierRoot2" presStyleCnt="0">
        <dgm:presLayoutVars>
          <dgm:hierBranch val="init"/>
        </dgm:presLayoutVars>
      </dgm:prSet>
      <dgm:spPr/>
    </dgm:pt>
    <dgm:pt modelId="{E74D74D8-F752-4216-AA75-3CB991CD12FD}" type="pres">
      <dgm:prSet presAssocID="{BE37C342-B024-45D1-9A1D-468E0E7D076D}" presName="rootComposite" presStyleCnt="0"/>
      <dgm:spPr/>
    </dgm:pt>
    <dgm:pt modelId="{2D2130D8-273D-4B05-BAE6-58D7DAA0CC53}" type="pres">
      <dgm:prSet presAssocID="{BE37C342-B024-45D1-9A1D-468E0E7D076D}" presName="rootText" presStyleLbl="node2" presStyleIdx="1" presStyleCnt="3" custScaleX="213336" custScaleY="205282" custLinFactNeighborX="-13334" custLinFactNeighborY="9460">
        <dgm:presLayoutVars>
          <dgm:chPref val="3"/>
        </dgm:presLayoutVars>
      </dgm:prSet>
      <dgm:spPr/>
    </dgm:pt>
    <dgm:pt modelId="{2FACA734-5859-430A-9EA9-7449891406C0}" type="pres">
      <dgm:prSet presAssocID="{BE37C342-B024-45D1-9A1D-468E0E7D076D}" presName="rootConnector" presStyleLbl="node2" presStyleIdx="1" presStyleCnt="3"/>
      <dgm:spPr/>
    </dgm:pt>
    <dgm:pt modelId="{CF19991F-CE64-4B73-8314-27A20B582D38}" type="pres">
      <dgm:prSet presAssocID="{BE37C342-B024-45D1-9A1D-468E0E7D076D}" presName="hierChild4" presStyleCnt="0"/>
      <dgm:spPr/>
    </dgm:pt>
    <dgm:pt modelId="{B994588A-E4DE-468B-8A80-D8C074E2E6A3}" type="pres">
      <dgm:prSet presAssocID="{BE37C342-B024-45D1-9A1D-468E0E7D076D}" presName="hierChild5" presStyleCnt="0"/>
      <dgm:spPr/>
    </dgm:pt>
    <dgm:pt modelId="{CE924FCE-4099-4A64-9154-B2796C919D60}" type="pres">
      <dgm:prSet presAssocID="{3F7DB26F-39C7-4BA6-B8C6-20F1CD105E0A}" presName="Name37" presStyleLbl="parChTrans1D2" presStyleIdx="2" presStyleCnt="3"/>
      <dgm:spPr/>
    </dgm:pt>
    <dgm:pt modelId="{C5FFB83B-4F34-432D-AB48-31581910E45A}" type="pres">
      <dgm:prSet presAssocID="{5172BD0F-52F1-4166-B9CC-6065B50373D3}" presName="hierRoot2" presStyleCnt="0">
        <dgm:presLayoutVars>
          <dgm:hierBranch val="init"/>
        </dgm:presLayoutVars>
      </dgm:prSet>
      <dgm:spPr/>
    </dgm:pt>
    <dgm:pt modelId="{7F2F4091-3FB7-4B12-A633-3C64EF84B87C}" type="pres">
      <dgm:prSet presAssocID="{5172BD0F-52F1-4166-B9CC-6065B50373D3}" presName="rootComposite" presStyleCnt="0"/>
      <dgm:spPr/>
    </dgm:pt>
    <dgm:pt modelId="{67CFD231-A0F5-4B70-8934-6E9C036F3CBB}" type="pres">
      <dgm:prSet presAssocID="{5172BD0F-52F1-4166-B9CC-6065B50373D3}" presName="rootText" presStyleLbl="node2" presStyleIdx="2" presStyleCnt="3" custScaleX="234250" custScaleY="200331" custLinFactNeighborX="-12498" custLinFactNeighborY="13809">
        <dgm:presLayoutVars>
          <dgm:chPref val="3"/>
        </dgm:presLayoutVars>
      </dgm:prSet>
      <dgm:spPr/>
    </dgm:pt>
    <dgm:pt modelId="{198749C0-97EF-4298-BD8F-ACDE102283C4}" type="pres">
      <dgm:prSet presAssocID="{5172BD0F-52F1-4166-B9CC-6065B50373D3}" presName="rootConnector" presStyleLbl="node2" presStyleIdx="2" presStyleCnt="3"/>
      <dgm:spPr/>
    </dgm:pt>
    <dgm:pt modelId="{1213693A-0812-4987-95A8-5081E5E9F456}" type="pres">
      <dgm:prSet presAssocID="{5172BD0F-52F1-4166-B9CC-6065B50373D3}" presName="hierChild4" presStyleCnt="0"/>
      <dgm:spPr/>
    </dgm:pt>
    <dgm:pt modelId="{FD2B69ED-D828-4247-9E68-C5DDC9554553}" type="pres">
      <dgm:prSet presAssocID="{5172BD0F-52F1-4166-B9CC-6065B50373D3}" presName="hierChild5" presStyleCnt="0"/>
      <dgm:spPr/>
    </dgm:pt>
    <dgm:pt modelId="{3760CC64-8470-4E2F-9445-DB794B1E2FB3}" type="pres">
      <dgm:prSet presAssocID="{110D1D43-9C98-4EF0-9D4E-722647347BB7}" presName="hierChild3" presStyleCnt="0"/>
      <dgm:spPr/>
    </dgm:pt>
  </dgm:ptLst>
  <dgm:cxnLst>
    <dgm:cxn modelId="{31C4A50C-5202-48DA-843F-280638B4F93D}" srcId="{C77358A6-1C79-4ECA-AA3C-C290E27F8A69}" destId="{110D1D43-9C98-4EF0-9D4E-722647347BB7}" srcOrd="0" destOrd="0" parTransId="{045D3B56-1542-4CA2-839A-C456DDAE4F1F}" sibTransId="{7E872F6A-1E0B-45A5-A7D7-C97EC2D6F9BB}"/>
    <dgm:cxn modelId="{1675331F-36FC-4DE1-96B0-31F890C429B2}" type="presOf" srcId="{BE37C342-B024-45D1-9A1D-468E0E7D076D}" destId="{2FACA734-5859-430A-9EA9-7449891406C0}" srcOrd="1" destOrd="0" presId="urn:microsoft.com/office/officeart/2005/8/layout/orgChart1"/>
    <dgm:cxn modelId="{6D7EEA3C-914F-466E-B368-75224B309C03}" type="presOf" srcId="{110D1D43-9C98-4EF0-9D4E-722647347BB7}" destId="{37AB0FDB-B383-4896-94E7-83148241CE4B}" srcOrd="0" destOrd="0" presId="urn:microsoft.com/office/officeart/2005/8/layout/orgChart1"/>
    <dgm:cxn modelId="{B9682668-5F47-4B4E-81EF-F9303F2A826B}" type="presOf" srcId="{7AD2953A-DAB2-4C52-883F-B20DE7B1DCE5}" destId="{2DEFEF50-BE0F-4EC2-8B60-51692965C6E3}" srcOrd="0" destOrd="0" presId="urn:microsoft.com/office/officeart/2005/8/layout/orgChart1"/>
    <dgm:cxn modelId="{3B062D6C-BC52-41C7-BF3F-3B2191E2E9CF}" srcId="{110D1D43-9C98-4EF0-9D4E-722647347BB7}" destId="{BE37C342-B024-45D1-9A1D-468E0E7D076D}" srcOrd="1" destOrd="0" parTransId="{77FD4DA4-C901-4F70-9E70-3923A5D8BBA4}" sibTransId="{B2E648A4-9D78-42CB-B86A-32A6F50C5A3E}"/>
    <dgm:cxn modelId="{DDB32279-79E9-4849-83E2-B0FC8A0523C3}" type="presOf" srcId="{76F1AD73-BAC3-4779-9EDF-5E1F8DA76546}" destId="{3B3E25FE-E08C-41A7-BFA9-1179A62CBED4}" srcOrd="0" destOrd="0" presId="urn:microsoft.com/office/officeart/2005/8/layout/orgChart1"/>
    <dgm:cxn modelId="{9FF41681-857E-4ABA-B721-34825AC8620B}" type="presOf" srcId="{76F1AD73-BAC3-4779-9EDF-5E1F8DA76546}" destId="{2EF3E6E4-1176-46A8-B733-BCF471839197}" srcOrd="1" destOrd="0" presId="urn:microsoft.com/office/officeart/2005/8/layout/orgChart1"/>
    <dgm:cxn modelId="{C1775787-66A7-43FC-833C-6153097E93A8}" type="presOf" srcId="{C77358A6-1C79-4ECA-AA3C-C290E27F8A69}" destId="{88F66C6F-78DF-44FE-AFC6-0ED9C9A8B8C5}" srcOrd="0" destOrd="0" presId="urn:microsoft.com/office/officeart/2005/8/layout/orgChart1"/>
    <dgm:cxn modelId="{D6B404AC-939D-45EA-918E-5DDD145891CC}" type="presOf" srcId="{5172BD0F-52F1-4166-B9CC-6065B50373D3}" destId="{198749C0-97EF-4298-BD8F-ACDE102283C4}" srcOrd="1" destOrd="0" presId="urn:microsoft.com/office/officeart/2005/8/layout/orgChart1"/>
    <dgm:cxn modelId="{EBA40BB0-006E-467A-BFDE-FD717B253018}" srcId="{110D1D43-9C98-4EF0-9D4E-722647347BB7}" destId="{5172BD0F-52F1-4166-B9CC-6065B50373D3}" srcOrd="2" destOrd="0" parTransId="{3F7DB26F-39C7-4BA6-B8C6-20F1CD105E0A}" sibTransId="{2D25834E-D2F0-4F3D-A050-85AA73DBBFF1}"/>
    <dgm:cxn modelId="{791463C3-E726-4F6A-8EC3-5B1DFE3E3A12}" type="presOf" srcId="{3F7DB26F-39C7-4BA6-B8C6-20F1CD105E0A}" destId="{CE924FCE-4099-4A64-9154-B2796C919D60}" srcOrd="0" destOrd="0" presId="urn:microsoft.com/office/officeart/2005/8/layout/orgChart1"/>
    <dgm:cxn modelId="{37282EC5-17F7-453E-9433-0CFFA3305E0F}" type="presOf" srcId="{77FD4DA4-C901-4F70-9E70-3923A5D8BBA4}" destId="{DA3EE0A2-A719-453D-91E2-D4C770BE3467}" srcOrd="0" destOrd="0" presId="urn:microsoft.com/office/officeart/2005/8/layout/orgChart1"/>
    <dgm:cxn modelId="{FE591DD7-D14D-4E76-9C4E-191C47A44657}" type="presOf" srcId="{110D1D43-9C98-4EF0-9D4E-722647347BB7}" destId="{F9A20DCD-6BB0-4016-BF50-2A5AA5F82935}" srcOrd="1" destOrd="0" presId="urn:microsoft.com/office/officeart/2005/8/layout/orgChart1"/>
    <dgm:cxn modelId="{14C459E6-2E24-444F-8350-478723BB5A0D}" srcId="{110D1D43-9C98-4EF0-9D4E-722647347BB7}" destId="{76F1AD73-BAC3-4779-9EDF-5E1F8DA76546}" srcOrd="0" destOrd="0" parTransId="{7AD2953A-DAB2-4C52-883F-B20DE7B1DCE5}" sibTransId="{E68D35D5-21DE-47C6-AE1A-20DE4ABA915D}"/>
    <dgm:cxn modelId="{DBE103E9-D1A2-4B10-9DB3-C0048BF480E2}" type="presOf" srcId="{5172BD0F-52F1-4166-B9CC-6065B50373D3}" destId="{67CFD231-A0F5-4B70-8934-6E9C036F3CBB}" srcOrd="0" destOrd="0" presId="urn:microsoft.com/office/officeart/2005/8/layout/orgChart1"/>
    <dgm:cxn modelId="{6B74A8EA-D780-460B-9461-DD8DBDF66F01}" type="presOf" srcId="{BE37C342-B024-45D1-9A1D-468E0E7D076D}" destId="{2D2130D8-273D-4B05-BAE6-58D7DAA0CC53}" srcOrd="0" destOrd="0" presId="urn:microsoft.com/office/officeart/2005/8/layout/orgChart1"/>
    <dgm:cxn modelId="{D825C69D-5C7C-4DCE-BF6C-609983F8D6BC}" type="presParOf" srcId="{88F66C6F-78DF-44FE-AFC6-0ED9C9A8B8C5}" destId="{FD3BE960-E6ED-4697-BB14-547A9D9134B6}" srcOrd="0" destOrd="0" presId="urn:microsoft.com/office/officeart/2005/8/layout/orgChart1"/>
    <dgm:cxn modelId="{7D3AA03C-9973-4BFB-BDCA-180B10C49911}" type="presParOf" srcId="{FD3BE960-E6ED-4697-BB14-547A9D9134B6}" destId="{4F767474-6007-4A8E-9157-CF9A2496CD1E}" srcOrd="0" destOrd="0" presId="urn:microsoft.com/office/officeart/2005/8/layout/orgChart1"/>
    <dgm:cxn modelId="{DB89CB04-64C9-45D8-B3CB-B8243EC71B7C}" type="presParOf" srcId="{4F767474-6007-4A8E-9157-CF9A2496CD1E}" destId="{37AB0FDB-B383-4896-94E7-83148241CE4B}" srcOrd="0" destOrd="0" presId="urn:microsoft.com/office/officeart/2005/8/layout/orgChart1"/>
    <dgm:cxn modelId="{55E5850C-5B9A-4F03-84F3-BEA486DC6CFF}" type="presParOf" srcId="{4F767474-6007-4A8E-9157-CF9A2496CD1E}" destId="{F9A20DCD-6BB0-4016-BF50-2A5AA5F82935}" srcOrd="1" destOrd="0" presId="urn:microsoft.com/office/officeart/2005/8/layout/orgChart1"/>
    <dgm:cxn modelId="{9A1F21C5-B007-4CB9-A713-C33DE7AE21C5}" type="presParOf" srcId="{FD3BE960-E6ED-4697-BB14-547A9D9134B6}" destId="{C4A90A33-E33E-4199-9F9B-2BCD7C1961FC}" srcOrd="1" destOrd="0" presId="urn:microsoft.com/office/officeart/2005/8/layout/orgChart1"/>
    <dgm:cxn modelId="{B46924C4-610D-4A7E-9FD6-E6DADA177E39}" type="presParOf" srcId="{C4A90A33-E33E-4199-9F9B-2BCD7C1961FC}" destId="{2DEFEF50-BE0F-4EC2-8B60-51692965C6E3}" srcOrd="0" destOrd="0" presId="urn:microsoft.com/office/officeart/2005/8/layout/orgChart1"/>
    <dgm:cxn modelId="{A41B8686-D623-4F63-9372-6614626D3A43}" type="presParOf" srcId="{C4A90A33-E33E-4199-9F9B-2BCD7C1961FC}" destId="{1D3139B2-3678-419D-A652-C3603C21D291}" srcOrd="1" destOrd="0" presId="urn:microsoft.com/office/officeart/2005/8/layout/orgChart1"/>
    <dgm:cxn modelId="{2BBDC522-69AE-4AB4-AAB3-2F9ABB59A546}" type="presParOf" srcId="{1D3139B2-3678-419D-A652-C3603C21D291}" destId="{F7E81DAE-CF03-40E3-8F5A-406F70AB0DC8}" srcOrd="0" destOrd="0" presId="urn:microsoft.com/office/officeart/2005/8/layout/orgChart1"/>
    <dgm:cxn modelId="{BBB8CC31-1398-498B-83BC-ADC562D36748}" type="presParOf" srcId="{F7E81DAE-CF03-40E3-8F5A-406F70AB0DC8}" destId="{3B3E25FE-E08C-41A7-BFA9-1179A62CBED4}" srcOrd="0" destOrd="0" presId="urn:microsoft.com/office/officeart/2005/8/layout/orgChart1"/>
    <dgm:cxn modelId="{848FCB81-0FDA-441D-AD90-82188D2452C1}" type="presParOf" srcId="{F7E81DAE-CF03-40E3-8F5A-406F70AB0DC8}" destId="{2EF3E6E4-1176-46A8-B733-BCF471839197}" srcOrd="1" destOrd="0" presId="urn:microsoft.com/office/officeart/2005/8/layout/orgChart1"/>
    <dgm:cxn modelId="{7C7C43D7-BCF4-45E3-8892-2AACB40AED60}" type="presParOf" srcId="{1D3139B2-3678-419D-A652-C3603C21D291}" destId="{FD1E01C9-5EC4-4084-B9A2-7CB150E003FD}" srcOrd="1" destOrd="0" presId="urn:microsoft.com/office/officeart/2005/8/layout/orgChart1"/>
    <dgm:cxn modelId="{6DD0347E-7450-427A-AD97-FA589A83475D}" type="presParOf" srcId="{1D3139B2-3678-419D-A652-C3603C21D291}" destId="{73592624-E92D-4C68-8B6C-7F71C03B7AAD}" srcOrd="2" destOrd="0" presId="urn:microsoft.com/office/officeart/2005/8/layout/orgChart1"/>
    <dgm:cxn modelId="{C46AB124-9FD4-4FB2-8081-0B00F7F42DE2}" type="presParOf" srcId="{C4A90A33-E33E-4199-9F9B-2BCD7C1961FC}" destId="{DA3EE0A2-A719-453D-91E2-D4C770BE3467}" srcOrd="2" destOrd="0" presId="urn:microsoft.com/office/officeart/2005/8/layout/orgChart1"/>
    <dgm:cxn modelId="{3C0A3134-C79E-4C9B-81FB-D04024984915}" type="presParOf" srcId="{C4A90A33-E33E-4199-9F9B-2BCD7C1961FC}" destId="{77CE3B9C-4F07-412D-9FE3-7F466326F899}" srcOrd="3" destOrd="0" presId="urn:microsoft.com/office/officeart/2005/8/layout/orgChart1"/>
    <dgm:cxn modelId="{870431D9-8156-4749-9DE0-E85AA67F1120}" type="presParOf" srcId="{77CE3B9C-4F07-412D-9FE3-7F466326F899}" destId="{E74D74D8-F752-4216-AA75-3CB991CD12FD}" srcOrd="0" destOrd="0" presId="urn:microsoft.com/office/officeart/2005/8/layout/orgChart1"/>
    <dgm:cxn modelId="{99CE4B87-4F51-4F74-B342-E31F34B21D81}" type="presParOf" srcId="{E74D74D8-F752-4216-AA75-3CB991CD12FD}" destId="{2D2130D8-273D-4B05-BAE6-58D7DAA0CC53}" srcOrd="0" destOrd="0" presId="urn:microsoft.com/office/officeart/2005/8/layout/orgChart1"/>
    <dgm:cxn modelId="{10F605CA-2191-410C-AAE9-EAB3FA03F33B}" type="presParOf" srcId="{E74D74D8-F752-4216-AA75-3CB991CD12FD}" destId="{2FACA734-5859-430A-9EA9-7449891406C0}" srcOrd="1" destOrd="0" presId="urn:microsoft.com/office/officeart/2005/8/layout/orgChart1"/>
    <dgm:cxn modelId="{166F6B7D-5469-449E-88AB-65850006D6FC}" type="presParOf" srcId="{77CE3B9C-4F07-412D-9FE3-7F466326F899}" destId="{CF19991F-CE64-4B73-8314-27A20B582D38}" srcOrd="1" destOrd="0" presId="urn:microsoft.com/office/officeart/2005/8/layout/orgChart1"/>
    <dgm:cxn modelId="{E7E37610-8D9D-461C-9292-4601FA3CB675}" type="presParOf" srcId="{77CE3B9C-4F07-412D-9FE3-7F466326F899}" destId="{B994588A-E4DE-468B-8A80-D8C074E2E6A3}" srcOrd="2" destOrd="0" presId="urn:microsoft.com/office/officeart/2005/8/layout/orgChart1"/>
    <dgm:cxn modelId="{C32FF04B-EF47-4056-8C0F-F82EF4A2B829}" type="presParOf" srcId="{C4A90A33-E33E-4199-9F9B-2BCD7C1961FC}" destId="{CE924FCE-4099-4A64-9154-B2796C919D60}" srcOrd="4" destOrd="0" presId="urn:microsoft.com/office/officeart/2005/8/layout/orgChart1"/>
    <dgm:cxn modelId="{3FC4A7E1-C4B5-410D-80DD-7EA537A5E684}" type="presParOf" srcId="{C4A90A33-E33E-4199-9F9B-2BCD7C1961FC}" destId="{C5FFB83B-4F34-432D-AB48-31581910E45A}" srcOrd="5" destOrd="0" presId="urn:microsoft.com/office/officeart/2005/8/layout/orgChart1"/>
    <dgm:cxn modelId="{9A9A7756-B6DA-4A48-9B77-882E698DFBB7}" type="presParOf" srcId="{C5FFB83B-4F34-432D-AB48-31581910E45A}" destId="{7F2F4091-3FB7-4B12-A633-3C64EF84B87C}" srcOrd="0" destOrd="0" presId="urn:microsoft.com/office/officeart/2005/8/layout/orgChart1"/>
    <dgm:cxn modelId="{BED69057-B5FE-43F5-B3FF-86EF4C062BC3}" type="presParOf" srcId="{7F2F4091-3FB7-4B12-A633-3C64EF84B87C}" destId="{67CFD231-A0F5-4B70-8934-6E9C036F3CBB}" srcOrd="0" destOrd="0" presId="urn:microsoft.com/office/officeart/2005/8/layout/orgChart1"/>
    <dgm:cxn modelId="{8596B9ED-27B6-4A0F-A80F-F76AEE71BE99}" type="presParOf" srcId="{7F2F4091-3FB7-4B12-A633-3C64EF84B87C}" destId="{198749C0-97EF-4298-BD8F-ACDE102283C4}" srcOrd="1" destOrd="0" presId="urn:microsoft.com/office/officeart/2005/8/layout/orgChart1"/>
    <dgm:cxn modelId="{7A5089DA-7AF0-4101-AE45-D7F11B274609}" type="presParOf" srcId="{C5FFB83B-4F34-432D-AB48-31581910E45A}" destId="{1213693A-0812-4987-95A8-5081E5E9F456}" srcOrd="1" destOrd="0" presId="urn:microsoft.com/office/officeart/2005/8/layout/orgChart1"/>
    <dgm:cxn modelId="{80FE83BD-E1FA-4140-B0C9-A8630D2D0ADB}" type="presParOf" srcId="{C5FFB83B-4F34-432D-AB48-31581910E45A}" destId="{FD2B69ED-D828-4247-9E68-C5DDC9554553}" srcOrd="2" destOrd="0" presId="urn:microsoft.com/office/officeart/2005/8/layout/orgChart1"/>
    <dgm:cxn modelId="{4F58AD6B-AC35-4157-9CCE-500296A4C45D}" type="presParOf" srcId="{FD3BE960-E6ED-4697-BB14-547A9D9134B6}" destId="{3760CC64-8470-4E2F-9445-DB794B1E2F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358A6-1C79-4ECA-AA3C-C290E27F8A69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10D1D43-9C98-4EF0-9D4E-722647347BB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>
              <a:latin typeface="Century Gothic" pitchFamily="34" charset="0"/>
            </a:rPr>
            <a:t>Направления</a:t>
          </a:r>
        </a:p>
      </dgm:t>
    </dgm:pt>
    <dgm:pt modelId="{045D3B56-1542-4CA2-839A-C456DDAE4F1F}" type="parTrans" cxnId="{31C4A50C-5202-48DA-843F-280638B4F93D}">
      <dgm:prSet/>
      <dgm:spPr/>
      <dgm:t>
        <a:bodyPr/>
        <a:lstStyle/>
        <a:p>
          <a:endParaRPr lang="ru-RU"/>
        </a:p>
      </dgm:t>
    </dgm:pt>
    <dgm:pt modelId="{7E872F6A-1E0B-45A5-A7D7-C97EC2D6F9BB}" type="sibTrans" cxnId="{31C4A50C-5202-48DA-843F-280638B4F93D}">
      <dgm:prSet/>
      <dgm:spPr/>
      <dgm:t>
        <a:bodyPr/>
        <a:lstStyle/>
        <a:p>
          <a:endParaRPr lang="ru-RU"/>
        </a:p>
      </dgm:t>
    </dgm:pt>
    <dgm:pt modelId="{76F1AD73-BAC3-4779-9EDF-5E1F8DA76546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000" dirty="0">
              <a:latin typeface="Century Gothic" pitchFamily="34" charset="0"/>
            </a:rPr>
            <a:t>Школьный спорт</a:t>
          </a:r>
        </a:p>
      </dgm:t>
    </dgm:pt>
    <dgm:pt modelId="{7AD2953A-DAB2-4C52-883F-B20DE7B1DCE5}" type="parTrans" cxnId="{14C459E6-2E24-444F-8350-478723BB5A0D}">
      <dgm:prSet/>
      <dgm:spPr/>
      <dgm:t>
        <a:bodyPr/>
        <a:lstStyle/>
        <a:p>
          <a:endParaRPr lang="ru-RU"/>
        </a:p>
      </dgm:t>
    </dgm:pt>
    <dgm:pt modelId="{E68D35D5-21DE-47C6-AE1A-20DE4ABA915D}" type="sibTrans" cxnId="{14C459E6-2E24-444F-8350-478723BB5A0D}">
      <dgm:prSet/>
      <dgm:spPr/>
      <dgm:t>
        <a:bodyPr/>
        <a:lstStyle/>
        <a:p>
          <a:endParaRPr lang="ru-RU"/>
        </a:p>
      </dgm:t>
    </dgm:pt>
    <dgm:pt modelId="{BE37C342-B024-45D1-9A1D-468E0E7D076D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000" dirty="0">
              <a:latin typeface="Century Gothic" pitchFamily="34" charset="0"/>
            </a:rPr>
            <a:t>Дворовый тренер</a:t>
          </a:r>
        </a:p>
      </dgm:t>
    </dgm:pt>
    <dgm:pt modelId="{77FD4DA4-C901-4F70-9E70-3923A5D8BBA4}" type="parTrans" cxnId="{3B062D6C-BC52-41C7-BF3F-3B2191E2E9CF}">
      <dgm:prSet/>
      <dgm:spPr/>
      <dgm:t>
        <a:bodyPr/>
        <a:lstStyle/>
        <a:p>
          <a:endParaRPr lang="ru-RU"/>
        </a:p>
      </dgm:t>
    </dgm:pt>
    <dgm:pt modelId="{B2E648A4-9D78-42CB-B86A-32A6F50C5A3E}" type="sibTrans" cxnId="{3B062D6C-BC52-41C7-BF3F-3B2191E2E9CF}">
      <dgm:prSet/>
      <dgm:spPr/>
      <dgm:t>
        <a:bodyPr/>
        <a:lstStyle/>
        <a:p>
          <a:endParaRPr lang="ru-RU"/>
        </a:p>
      </dgm:t>
    </dgm:pt>
    <dgm:pt modelId="{5172BD0F-52F1-4166-B9CC-6065B50373D3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800" dirty="0">
              <a:latin typeface="Century Gothic" pitchFamily="34" charset="0"/>
            </a:rPr>
            <a:t>Спорт - Мосты дружбы</a:t>
          </a:r>
        </a:p>
      </dgm:t>
    </dgm:pt>
    <dgm:pt modelId="{3F7DB26F-39C7-4BA6-B8C6-20F1CD105E0A}" type="parTrans" cxnId="{EBA40BB0-006E-467A-BFDE-FD717B253018}">
      <dgm:prSet/>
      <dgm:spPr/>
      <dgm:t>
        <a:bodyPr/>
        <a:lstStyle/>
        <a:p>
          <a:endParaRPr lang="ru-RU"/>
        </a:p>
      </dgm:t>
    </dgm:pt>
    <dgm:pt modelId="{2D25834E-D2F0-4F3D-A050-85AA73DBBFF1}" type="sibTrans" cxnId="{EBA40BB0-006E-467A-BFDE-FD717B253018}">
      <dgm:prSet/>
      <dgm:spPr/>
      <dgm:t>
        <a:bodyPr/>
        <a:lstStyle/>
        <a:p>
          <a:endParaRPr lang="ru-RU"/>
        </a:p>
      </dgm:t>
    </dgm:pt>
    <dgm:pt modelId="{88F66C6F-78DF-44FE-AFC6-0ED9C9A8B8C5}" type="pres">
      <dgm:prSet presAssocID="{C77358A6-1C79-4ECA-AA3C-C290E27F8A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3BE960-E6ED-4697-BB14-547A9D9134B6}" type="pres">
      <dgm:prSet presAssocID="{110D1D43-9C98-4EF0-9D4E-722647347BB7}" presName="hierRoot1" presStyleCnt="0">
        <dgm:presLayoutVars>
          <dgm:hierBranch val="init"/>
        </dgm:presLayoutVars>
      </dgm:prSet>
      <dgm:spPr/>
    </dgm:pt>
    <dgm:pt modelId="{4F767474-6007-4A8E-9157-CF9A2496CD1E}" type="pres">
      <dgm:prSet presAssocID="{110D1D43-9C98-4EF0-9D4E-722647347BB7}" presName="rootComposite1" presStyleCnt="0"/>
      <dgm:spPr/>
    </dgm:pt>
    <dgm:pt modelId="{37AB0FDB-B383-4896-94E7-83148241CE4B}" type="pres">
      <dgm:prSet presAssocID="{110D1D43-9C98-4EF0-9D4E-722647347BB7}" presName="rootText1" presStyleLbl="node0" presStyleIdx="0" presStyleCnt="1" custScaleX="151250" custScaleY="76946" custLinFactNeighborX="0" custLinFactNeighborY="-21165">
        <dgm:presLayoutVars>
          <dgm:chPref val="3"/>
        </dgm:presLayoutVars>
      </dgm:prSet>
      <dgm:spPr/>
    </dgm:pt>
    <dgm:pt modelId="{F9A20DCD-6BB0-4016-BF50-2A5AA5F82935}" type="pres">
      <dgm:prSet presAssocID="{110D1D43-9C98-4EF0-9D4E-722647347BB7}" presName="rootConnector1" presStyleLbl="node1" presStyleIdx="0" presStyleCnt="0"/>
      <dgm:spPr/>
    </dgm:pt>
    <dgm:pt modelId="{C4A90A33-E33E-4199-9F9B-2BCD7C1961FC}" type="pres">
      <dgm:prSet presAssocID="{110D1D43-9C98-4EF0-9D4E-722647347BB7}" presName="hierChild2" presStyleCnt="0"/>
      <dgm:spPr/>
    </dgm:pt>
    <dgm:pt modelId="{2DEFEF50-BE0F-4EC2-8B60-51692965C6E3}" type="pres">
      <dgm:prSet presAssocID="{7AD2953A-DAB2-4C52-883F-B20DE7B1DCE5}" presName="Name37" presStyleLbl="parChTrans1D2" presStyleIdx="0" presStyleCnt="3"/>
      <dgm:spPr/>
    </dgm:pt>
    <dgm:pt modelId="{1D3139B2-3678-419D-A652-C3603C21D291}" type="pres">
      <dgm:prSet presAssocID="{76F1AD73-BAC3-4779-9EDF-5E1F8DA76546}" presName="hierRoot2" presStyleCnt="0">
        <dgm:presLayoutVars>
          <dgm:hierBranch val="init"/>
        </dgm:presLayoutVars>
      </dgm:prSet>
      <dgm:spPr/>
    </dgm:pt>
    <dgm:pt modelId="{F7E81DAE-CF03-40E3-8F5A-406F70AB0DC8}" type="pres">
      <dgm:prSet presAssocID="{76F1AD73-BAC3-4779-9EDF-5E1F8DA76546}" presName="rootComposite" presStyleCnt="0"/>
      <dgm:spPr/>
    </dgm:pt>
    <dgm:pt modelId="{3B3E25FE-E08C-41A7-BFA9-1179A62CBED4}" type="pres">
      <dgm:prSet presAssocID="{76F1AD73-BAC3-4779-9EDF-5E1F8DA76546}" presName="rootText" presStyleLbl="node2" presStyleIdx="0" presStyleCnt="3" custScaleX="109143" custScaleY="96113" custLinFactNeighborX="-45900" custLinFactNeighborY="157">
        <dgm:presLayoutVars>
          <dgm:chPref val="3"/>
        </dgm:presLayoutVars>
      </dgm:prSet>
      <dgm:spPr/>
    </dgm:pt>
    <dgm:pt modelId="{2EF3E6E4-1176-46A8-B733-BCF471839197}" type="pres">
      <dgm:prSet presAssocID="{76F1AD73-BAC3-4779-9EDF-5E1F8DA76546}" presName="rootConnector" presStyleLbl="node2" presStyleIdx="0" presStyleCnt="3"/>
      <dgm:spPr/>
    </dgm:pt>
    <dgm:pt modelId="{FD1E01C9-5EC4-4084-B9A2-7CB150E003FD}" type="pres">
      <dgm:prSet presAssocID="{76F1AD73-BAC3-4779-9EDF-5E1F8DA76546}" presName="hierChild4" presStyleCnt="0"/>
      <dgm:spPr/>
    </dgm:pt>
    <dgm:pt modelId="{73592624-E92D-4C68-8B6C-7F71C03B7AAD}" type="pres">
      <dgm:prSet presAssocID="{76F1AD73-BAC3-4779-9EDF-5E1F8DA76546}" presName="hierChild5" presStyleCnt="0"/>
      <dgm:spPr/>
    </dgm:pt>
    <dgm:pt modelId="{DA3EE0A2-A719-453D-91E2-D4C770BE3467}" type="pres">
      <dgm:prSet presAssocID="{77FD4DA4-C901-4F70-9E70-3923A5D8BBA4}" presName="Name37" presStyleLbl="parChTrans1D2" presStyleIdx="1" presStyleCnt="3"/>
      <dgm:spPr/>
    </dgm:pt>
    <dgm:pt modelId="{77CE3B9C-4F07-412D-9FE3-7F466326F899}" type="pres">
      <dgm:prSet presAssocID="{BE37C342-B024-45D1-9A1D-468E0E7D076D}" presName="hierRoot2" presStyleCnt="0">
        <dgm:presLayoutVars>
          <dgm:hierBranch val="init"/>
        </dgm:presLayoutVars>
      </dgm:prSet>
      <dgm:spPr/>
    </dgm:pt>
    <dgm:pt modelId="{E74D74D8-F752-4216-AA75-3CB991CD12FD}" type="pres">
      <dgm:prSet presAssocID="{BE37C342-B024-45D1-9A1D-468E0E7D076D}" presName="rootComposite" presStyleCnt="0"/>
      <dgm:spPr/>
    </dgm:pt>
    <dgm:pt modelId="{2D2130D8-273D-4B05-BAE6-58D7DAA0CC53}" type="pres">
      <dgm:prSet presAssocID="{BE37C342-B024-45D1-9A1D-468E0E7D076D}" presName="rootText" presStyleLbl="node2" presStyleIdx="1" presStyleCnt="3" custScaleX="111726" custScaleY="93003" custLinFactNeighborX="13232">
        <dgm:presLayoutVars>
          <dgm:chPref val="3"/>
        </dgm:presLayoutVars>
      </dgm:prSet>
      <dgm:spPr/>
    </dgm:pt>
    <dgm:pt modelId="{2FACA734-5859-430A-9EA9-7449891406C0}" type="pres">
      <dgm:prSet presAssocID="{BE37C342-B024-45D1-9A1D-468E0E7D076D}" presName="rootConnector" presStyleLbl="node2" presStyleIdx="1" presStyleCnt="3"/>
      <dgm:spPr/>
    </dgm:pt>
    <dgm:pt modelId="{CF19991F-CE64-4B73-8314-27A20B582D38}" type="pres">
      <dgm:prSet presAssocID="{BE37C342-B024-45D1-9A1D-468E0E7D076D}" presName="hierChild4" presStyleCnt="0"/>
      <dgm:spPr/>
    </dgm:pt>
    <dgm:pt modelId="{B994588A-E4DE-468B-8A80-D8C074E2E6A3}" type="pres">
      <dgm:prSet presAssocID="{BE37C342-B024-45D1-9A1D-468E0E7D076D}" presName="hierChild5" presStyleCnt="0"/>
      <dgm:spPr/>
    </dgm:pt>
    <dgm:pt modelId="{CE924FCE-4099-4A64-9154-B2796C919D60}" type="pres">
      <dgm:prSet presAssocID="{3F7DB26F-39C7-4BA6-B8C6-20F1CD105E0A}" presName="Name37" presStyleLbl="parChTrans1D2" presStyleIdx="2" presStyleCnt="3"/>
      <dgm:spPr/>
    </dgm:pt>
    <dgm:pt modelId="{C5FFB83B-4F34-432D-AB48-31581910E45A}" type="pres">
      <dgm:prSet presAssocID="{5172BD0F-52F1-4166-B9CC-6065B50373D3}" presName="hierRoot2" presStyleCnt="0">
        <dgm:presLayoutVars>
          <dgm:hierBranch val="init"/>
        </dgm:presLayoutVars>
      </dgm:prSet>
      <dgm:spPr/>
    </dgm:pt>
    <dgm:pt modelId="{7F2F4091-3FB7-4B12-A633-3C64EF84B87C}" type="pres">
      <dgm:prSet presAssocID="{5172BD0F-52F1-4166-B9CC-6065B50373D3}" presName="rootComposite" presStyleCnt="0"/>
      <dgm:spPr/>
    </dgm:pt>
    <dgm:pt modelId="{67CFD231-A0F5-4B70-8934-6E9C036F3CBB}" type="pres">
      <dgm:prSet presAssocID="{5172BD0F-52F1-4166-B9CC-6065B50373D3}" presName="rootText" presStyleLbl="node2" presStyleIdx="2" presStyleCnt="3" custScaleX="123087" custScaleY="91933" custLinFactNeighborX="65851" custLinFactNeighborY="-1927">
        <dgm:presLayoutVars>
          <dgm:chPref val="3"/>
        </dgm:presLayoutVars>
      </dgm:prSet>
      <dgm:spPr/>
    </dgm:pt>
    <dgm:pt modelId="{198749C0-97EF-4298-BD8F-ACDE102283C4}" type="pres">
      <dgm:prSet presAssocID="{5172BD0F-52F1-4166-B9CC-6065B50373D3}" presName="rootConnector" presStyleLbl="node2" presStyleIdx="2" presStyleCnt="3"/>
      <dgm:spPr/>
    </dgm:pt>
    <dgm:pt modelId="{1213693A-0812-4987-95A8-5081E5E9F456}" type="pres">
      <dgm:prSet presAssocID="{5172BD0F-52F1-4166-B9CC-6065B50373D3}" presName="hierChild4" presStyleCnt="0"/>
      <dgm:spPr/>
    </dgm:pt>
    <dgm:pt modelId="{FD2B69ED-D828-4247-9E68-C5DDC9554553}" type="pres">
      <dgm:prSet presAssocID="{5172BD0F-52F1-4166-B9CC-6065B50373D3}" presName="hierChild5" presStyleCnt="0"/>
      <dgm:spPr/>
    </dgm:pt>
    <dgm:pt modelId="{3760CC64-8470-4E2F-9445-DB794B1E2FB3}" type="pres">
      <dgm:prSet presAssocID="{110D1D43-9C98-4EF0-9D4E-722647347BB7}" presName="hierChild3" presStyleCnt="0"/>
      <dgm:spPr/>
    </dgm:pt>
  </dgm:ptLst>
  <dgm:cxnLst>
    <dgm:cxn modelId="{BF6FAD03-5440-418B-940A-18C4D6D1E185}" type="presOf" srcId="{110D1D43-9C98-4EF0-9D4E-722647347BB7}" destId="{F9A20DCD-6BB0-4016-BF50-2A5AA5F82935}" srcOrd="1" destOrd="0" presId="urn:microsoft.com/office/officeart/2005/8/layout/orgChart1"/>
    <dgm:cxn modelId="{31C4A50C-5202-48DA-843F-280638B4F93D}" srcId="{C77358A6-1C79-4ECA-AA3C-C290E27F8A69}" destId="{110D1D43-9C98-4EF0-9D4E-722647347BB7}" srcOrd="0" destOrd="0" parTransId="{045D3B56-1542-4CA2-839A-C456DDAE4F1F}" sibTransId="{7E872F6A-1E0B-45A5-A7D7-C97EC2D6F9BB}"/>
    <dgm:cxn modelId="{7FD6581B-98E9-4E53-9340-8446C35EF425}" type="presOf" srcId="{5172BD0F-52F1-4166-B9CC-6065B50373D3}" destId="{67CFD231-A0F5-4B70-8934-6E9C036F3CBB}" srcOrd="0" destOrd="0" presId="urn:microsoft.com/office/officeart/2005/8/layout/orgChart1"/>
    <dgm:cxn modelId="{B546DF1B-C3B3-4FD5-8B7D-0DAD66DD41CE}" type="presOf" srcId="{7AD2953A-DAB2-4C52-883F-B20DE7B1DCE5}" destId="{2DEFEF50-BE0F-4EC2-8B60-51692965C6E3}" srcOrd="0" destOrd="0" presId="urn:microsoft.com/office/officeart/2005/8/layout/orgChart1"/>
    <dgm:cxn modelId="{04EDC127-68C0-4B27-8D49-EA95EE66E1B0}" type="presOf" srcId="{76F1AD73-BAC3-4779-9EDF-5E1F8DA76546}" destId="{2EF3E6E4-1176-46A8-B733-BCF471839197}" srcOrd="1" destOrd="0" presId="urn:microsoft.com/office/officeart/2005/8/layout/orgChart1"/>
    <dgm:cxn modelId="{4A66E04B-2914-48A1-A416-87DAE450DD34}" type="presOf" srcId="{76F1AD73-BAC3-4779-9EDF-5E1F8DA76546}" destId="{3B3E25FE-E08C-41A7-BFA9-1179A62CBED4}" srcOrd="0" destOrd="0" presId="urn:microsoft.com/office/officeart/2005/8/layout/orgChart1"/>
    <dgm:cxn modelId="{3B062D6C-BC52-41C7-BF3F-3B2191E2E9CF}" srcId="{110D1D43-9C98-4EF0-9D4E-722647347BB7}" destId="{BE37C342-B024-45D1-9A1D-468E0E7D076D}" srcOrd="1" destOrd="0" parTransId="{77FD4DA4-C901-4F70-9E70-3923A5D8BBA4}" sibTransId="{B2E648A4-9D78-42CB-B86A-32A6F50C5A3E}"/>
    <dgm:cxn modelId="{37E83872-9884-4515-B053-FA04B5B889D7}" type="presOf" srcId="{77FD4DA4-C901-4F70-9E70-3923A5D8BBA4}" destId="{DA3EE0A2-A719-453D-91E2-D4C770BE3467}" srcOrd="0" destOrd="0" presId="urn:microsoft.com/office/officeart/2005/8/layout/orgChart1"/>
    <dgm:cxn modelId="{AE613A84-BF74-4D1C-BBF4-D197602AFE7E}" type="presOf" srcId="{5172BD0F-52F1-4166-B9CC-6065B50373D3}" destId="{198749C0-97EF-4298-BD8F-ACDE102283C4}" srcOrd="1" destOrd="0" presId="urn:microsoft.com/office/officeart/2005/8/layout/orgChart1"/>
    <dgm:cxn modelId="{EBA40BB0-006E-467A-BFDE-FD717B253018}" srcId="{110D1D43-9C98-4EF0-9D4E-722647347BB7}" destId="{5172BD0F-52F1-4166-B9CC-6065B50373D3}" srcOrd="2" destOrd="0" parTransId="{3F7DB26F-39C7-4BA6-B8C6-20F1CD105E0A}" sibTransId="{2D25834E-D2F0-4F3D-A050-85AA73DBBFF1}"/>
    <dgm:cxn modelId="{9B8993B2-42C4-4ABC-A0CE-9AC8683D3469}" type="presOf" srcId="{C77358A6-1C79-4ECA-AA3C-C290E27F8A69}" destId="{88F66C6F-78DF-44FE-AFC6-0ED9C9A8B8C5}" srcOrd="0" destOrd="0" presId="urn:microsoft.com/office/officeart/2005/8/layout/orgChart1"/>
    <dgm:cxn modelId="{B59284C6-4826-4176-8CFF-467E94198A12}" type="presOf" srcId="{110D1D43-9C98-4EF0-9D4E-722647347BB7}" destId="{37AB0FDB-B383-4896-94E7-83148241CE4B}" srcOrd="0" destOrd="0" presId="urn:microsoft.com/office/officeart/2005/8/layout/orgChart1"/>
    <dgm:cxn modelId="{FB57D8D5-7191-41EB-9F30-62CBE47782A3}" type="presOf" srcId="{BE37C342-B024-45D1-9A1D-468E0E7D076D}" destId="{2D2130D8-273D-4B05-BAE6-58D7DAA0CC53}" srcOrd="0" destOrd="0" presId="urn:microsoft.com/office/officeart/2005/8/layout/orgChart1"/>
    <dgm:cxn modelId="{DD5566D6-79ED-4273-B8DC-3708D44436BE}" type="presOf" srcId="{BE37C342-B024-45D1-9A1D-468E0E7D076D}" destId="{2FACA734-5859-430A-9EA9-7449891406C0}" srcOrd="1" destOrd="0" presId="urn:microsoft.com/office/officeart/2005/8/layout/orgChart1"/>
    <dgm:cxn modelId="{C44824DA-698A-4E6C-9395-6A1E66FD0CE4}" type="presOf" srcId="{3F7DB26F-39C7-4BA6-B8C6-20F1CD105E0A}" destId="{CE924FCE-4099-4A64-9154-B2796C919D60}" srcOrd="0" destOrd="0" presId="urn:microsoft.com/office/officeart/2005/8/layout/orgChart1"/>
    <dgm:cxn modelId="{14C459E6-2E24-444F-8350-478723BB5A0D}" srcId="{110D1D43-9C98-4EF0-9D4E-722647347BB7}" destId="{76F1AD73-BAC3-4779-9EDF-5E1F8DA76546}" srcOrd="0" destOrd="0" parTransId="{7AD2953A-DAB2-4C52-883F-B20DE7B1DCE5}" sibTransId="{E68D35D5-21DE-47C6-AE1A-20DE4ABA915D}"/>
    <dgm:cxn modelId="{8311E8F9-00E5-4FE6-A49C-F7FF037DA9D8}" type="presParOf" srcId="{88F66C6F-78DF-44FE-AFC6-0ED9C9A8B8C5}" destId="{FD3BE960-E6ED-4697-BB14-547A9D9134B6}" srcOrd="0" destOrd="0" presId="urn:microsoft.com/office/officeart/2005/8/layout/orgChart1"/>
    <dgm:cxn modelId="{7BA5689D-4EC3-47C4-8519-7AD14CF5F97A}" type="presParOf" srcId="{FD3BE960-E6ED-4697-BB14-547A9D9134B6}" destId="{4F767474-6007-4A8E-9157-CF9A2496CD1E}" srcOrd="0" destOrd="0" presId="urn:microsoft.com/office/officeart/2005/8/layout/orgChart1"/>
    <dgm:cxn modelId="{5760BD4C-8D8E-44FF-8B61-1062F969B1BB}" type="presParOf" srcId="{4F767474-6007-4A8E-9157-CF9A2496CD1E}" destId="{37AB0FDB-B383-4896-94E7-83148241CE4B}" srcOrd="0" destOrd="0" presId="urn:microsoft.com/office/officeart/2005/8/layout/orgChart1"/>
    <dgm:cxn modelId="{27109686-E8B5-4A1C-9DF1-9DFD6588733D}" type="presParOf" srcId="{4F767474-6007-4A8E-9157-CF9A2496CD1E}" destId="{F9A20DCD-6BB0-4016-BF50-2A5AA5F82935}" srcOrd="1" destOrd="0" presId="urn:microsoft.com/office/officeart/2005/8/layout/orgChart1"/>
    <dgm:cxn modelId="{4F6CDAB8-69A9-4881-9997-8F801E9FBB56}" type="presParOf" srcId="{FD3BE960-E6ED-4697-BB14-547A9D9134B6}" destId="{C4A90A33-E33E-4199-9F9B-2BCD7C1961FC}" srcOrd="1" destOrd="0" presId="urn:microsoft.com/office/officeart/2005/8/layout/orgChart1"/>
    <dgm:cxn modelId="{0AD397E9-9474-4DAC-A2F9-290C84E6AA8F}" type="presParOf" srcId="{C4A90A33-E33E-4199-9F9B-2BCD7C1961FC}" destId="{2DEFEF50-BE0F-4EC2-8B60-51692965C6E3}" srcOrd="0" destOrd="0" presId="urn:microsoft.com/office/officeart/2005/8/layout/orgChart1"/>
    <dgm:cxn modelId="{D96E07C5-0BEF-46F8-95EF-3EC2F3485523}" type="presParOf" srcId="{C4A90A33-E33E-4199-9F9B-2BCD7C1961FC}" destId="{1D3139B2-3678-419D-A652-C3603C21D291}" srcOrd="1" destOrd="0" presId="urn:microsoft.com/office/officeart/2005/8/layout/orgChart1"/>
    <dgm:cxn modelId="{BC673C31-1639-43D0-9709-A34650E30D75}" type="presParOf" srcId="{1D3139B2-3678-419D-A652-C3603C21D291}" destId="{F7E81DAE-CF03-40E3-8F5A-406F70AB0DC8}" srcOrd="0" destOrd="0" presId="urn:microsoft.com/office/officeart/2005/8/layout/orgChart1"/>
    <dgm:cxn modelId="{4FF3FB15-B4B1-4BA9-8C51-9D6917684C13}" type="presParOf" srcId="{F7E81DAE-CF03-40E3-8F5A-406F70AB0DC8}" destId="{3B3E25FE-E08C-41A7-BFA9-1179A62CBED4}" srcOrd="0" destOrd="0" presId="urn:microsoft.com/office/officeart/2005/8/layout/orgChart1"/>
    <dgm:cxn modelId="{A6AA9E74-1C70-4148-8E92-B60757588FD5}" type="presParOf" srcId="{F7E81DAE-CF03-40E3-8F5A-406F70AB0DC8}" destId="{2EF3E6E4-1176-46A8-B733-BCF471839197}" srcOrd="1" destOrd="0" presId="urn:microsoft.com/office/officeart/2005/8/layout/orgChart1"/>
    <dgm:cxn modelId="{BF65087B-025C-434C-BB9F-D3448B2F92DD}" type="presParOf" srcId="{1D3139B2-3678-419D-A652-C3603C21D291}" destId="{FD1E01C9-5EC4-4084-B9A2-7CB150E003FD}" srcOrd="1" destOrd="0" presId="urn:microsoft.com/office/officeart/2005/8/layout/orgChart1"/>
    <dgm:cxn modelId="{DB7E9748-C8AD-4863-A86C-588508AE3DB3}" type="presParOf" srcId="{1D3139B2-3678-419D-A652-C3603C21D291}" destId="{73592624-E92D-4C68-8B6C-7F71C03B7AAD}" srcOrd="2" destOrd="0" presId="urn:microsoft.com/office/officeart/2005/8/layout/orgChart1"/>
    <dgm:cxn modelId="{66F6AF5D-DE8A-457D-B285-03700A252C23}" type="presParOf" srcId="{C4A90A33-E33E-4199-9F9B-2BCD7C1961FC}" destId="{DA3EE0A2-A719-453D-91E2-D4C770BE3467}" srcOrd="2" destOrd="0" presId="urn:microsoft.com/office/officeart/2005/8/layout/orgChart1"/>
    <dgm:cxn modelId="{5871EB44-8960-43F3-B58B-27EBB4E72290}" type="presParOf" srcId="{C4A90A33-E33E-4199-9F9B-2BCD7C1961FC}" destId="{77CE3B9C-4F07-412D-9FE3-7F466326F899}" srcOrd="3" destOrd="0" presId="urn:microsoft.com/office/officeart/2005/8/layout/orgChart1"/>
    <dgm:cxn modelId="{83998225-B859-4AF5-B9A8-BE9F8115A4FF}" type="presParOf" srcId="{77CE3B9C-4F07-412D-9FE3-7F466326F899}" destId="{E74D74D8-F752-4216-AA75-3CB991CD12FD}" srcOrd="0" destOrd="0" presId="urn:microsoft.com/office/officeart/2005/8/layout/orgChart1"/>
    <dgm:cxn modelId="{CEE6B53A-F7E8-459E-BEC2-90D01E7D95BE}" type="presParOf" srcId="{E74D74D8-F752-4216-AA75-3CB991CD12FD}" destId="{2D2130D8-273D-4B05-BAE6-58D7DAA0CC53}" srcOrd="0" destOrd="0" presId="urn:microsoft.com/office/officeart/2005/8/layout/orgChart1"/>
    <dgm:cxn modelId="{55F2698E-FE37-43E3-95B2-97628EEA6EF0}" type="presParOf" srcId="{E74D74D8-F752-4216-AA75-3CB991CD12FD}" destId="{2FACA734-5859-430A-9EA9-7449891406C0}" srcOrd="1" destOrd="0" presId="urn:microsoft.com/office/officeart/2005/8/layout/orgChart1"/>
    <dgm:cxn modelId="{31341B6F-D319-448A-8F0B-800E7BF155F8}" type="presParOf" srcId="{77CE3B9C-4F07-412D-9FE3-7F466326F899}" destId="{CF19991F-CE64-4B73-8314-27A20B582D38}" srcOrd="1" destOrd="0" presId="urn:microsoft.com/office/officeart/2005/8/layout/orgChart1"/>
    <dgm:cxn modelId="{56E641F1-4F35-4CA4-9EE8-9F56752ADB74}" type="presParOf" srcId="{77CE3B9C-4F07-412D-9FE3-7F466326F899}" destId="{B994588A-E4DE-468B-8A80-D8C074E2E6A3}" srcOrd="2" destOrd="0" presId="urn:microsoft.com/office/officeart/2005/8/layout/orgChart1"/>
    <dgm:cxn modelId="{CC2DDEE3-861A-4C58-9014-DC2F6BB809A3}" type="presParOf" srcId="{C4A90A33-E33E-4199-9F9B-2BCD7C1961FC}" destId="{CE924FCE-4099-4A64-9154-B2796C919D60}" srcOrd="4" destOrd="0" presId="urn:microsoft.com/office/officeart/2005/8/layout/orgChart1"/>
    <dgm:cxn modelId="{73CAA01E-EA65-4967-8F1B-3B5634D6F87D}" type="presParOf" srcId="{C4A90A33-E33E-4199-9F9B-2BCD7C1961FC}" destId="{C5FFB83B-4F34-432D-AB48-31581910E45A}" srcOrd="5" destOrd="0" presId="urn:microsoft.com/office/officeart/2005/8/layout/orgChart1"/>
    <dgm:cxn modelId="{4CB72F8A-4B43-4E02-9E96-73D0F6B009AD}" type="presParOf" srcId="{C5FFB83B-4F34-432D-AB48-31581910E45A}" destId="{7F2F4091-3FB7-4B12-A633-3C64EF84B87C}" srcOrd="0" destOrd="0" presId="urn:microsoft.com/office/officeart/2005/8/layout/orgChart1"/>
    <dgm:cxn modelId="{3743C8B6-F7DE-42A1-9462-A8690AFD0C23}" type="presParOf" srcId="{7F2F4091-3FB7-4B12-A633-3C64EF84B87C}" destId="{67CFD231-A0F5-4B70-8934-6E9C036F3CBB}" srcOrd="0" destOrd="0" presId="urn:microsoft.com/office/officeart/2005/8/layout/orgChart1"/>
    <dgm:cxn modelId="{B86A3AA7-F985-4D8B-9B78-3C2A6A82ABB7}" type="presParOf" srcId="{7F2F4091-3FB7-4B12-A633-3C64EF84B87C}" destId="{198749C0-97EF-4298-BD8F-ACDE102283C4}" srcOrd="1" destOrd="0" presId="urn:microsoft.com/office/officeart/2005/8/layout/orgChart1"/>
    <dgm:cxn modelId="{975B7828-10C6-4AB9-9725-7D598E092934}" type="presParOf" srcId="{C5FFB83B-4F34-432D-AB48-31581910E45A}" destId="{1213693A-0812-4987-95A8-5081E5E9F456}" srcOrd="1" destOrd="0" presId="urn:microsoft.com/office/officeart/2005/8/layout/orgChart1"/>
    <dgm:cxn modelId="{5570C393-8EED-4A3A-80AE-D27ED862947A}" type="presParOf" srcId="{C5FFB83B-4F34-432D-AB48-31581910E45A}" destId="{FD2B69ED-D828-4247-9E68-C5DDC9554553}" srcOrd="2" destOrd="0" presId="urn:microsoft.com/office/officeart/2005/8/layout/orgChart1"/>
    <dgm:cxn modelId="{072D17CE-DB35-4B50-B22A-37E84736EB97}" type="presParOf" srcId="{FD3BE960-E6ED-4697-BB14-547A9D9134B6}" destId="{3760CC64-8470-4E2F-9445-DB794B1E2F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24FCE-4099-4A64-9154-B2796C919D60}">
      <dsp:nvSpPr>
        <dsp:cNvPr id="0" name=""/>
        <dsp:cNvSpPr/>
      </dsp:nvSpPr>
      <dsp:spPr>
        <a:xfrm>
          <a:off x="5384800" y="655979"/>
          <a:ext cx="3546447" cy="39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0"/>
              </a:lnTo>
              <a:lnTo>
                <a:pt x="3546447" y="246540"/>
              </a:lnTo>
              <a:lnTo>
                <a:pt x="3546447" y="395276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E0A2-A719-453D-91E2-D4C770BE3467}">
      <dsp:nvSpPr>
        <dsp:cNvPr id="0" name=""/>
        <dsp:cNvSpPr/>
      </dsp:nvSpPr>
      <dsp:spPr>
        <a:xfrm>
          <a:off x="5339080" y="655979"/>
          <a:ext cx="91440" cy="364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738"/>
              </a:lnTo>
              <a:lnTo>
                <a:pt x="112750" y="215738"/>
              </a:lnTo>
              <a:lnTo>
                <a:pt x="112750" y="36447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FEF50-BE0F-4EC2-8B60-51692965C6E3}">
      <dsp:nvSpPr>
        <dsp:cNvPr id="0" name=""/>
        <dsp:cNvSpPr/>
      </dsp:nvSpPr>
      <dsp:spPr>
        <a:xfrm>
          <a:off x="1915026" y="655979"/>
          <a:ext cx="3469773" cy="417650"/>
        </a:xfrm>
        <a:custGeom>
          <a:avLst/>
          <a:gdLst/>
          <a:ahLst/>
          <a:cxnLst/>
          <a:rect l="0" t="0" r="0" b="0"/>
          <a:pathLst>
            <a:path>
              <a:moveTo>
                <a:pt x="3469773" y="0"/>
              </a:moveTo>
              <a:lnTo>
                <a:pt x="3469773" y="268914"/>
              </a:lnTo>
              <a:lnTo>
                <a:pt x="0" y="268914"/>
              </a:lnTo>
              <a:lnTo>
                <a:pt x="0" y="41765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B0FDB-B383-4896-94E7-83148241CE4B}">
      <dsp:nvSpPr>
        <dsp:cNvPr id="0" name=""/>
        <dsp:cNvSpPr/>
      </dsp:nvSpPr>
      <dsp:spPr>
        <a:xfrm>
          <a:off x="3981822" y="110996"/>
          <a:ext cx="2805954" cy="54498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itchFamily="34" charset="0"/>
            </a:rPr>
            <a:t>Инфраструктурные программы</a:t>
          </a:r>
        </a:p>
      </dsp:txBody>
      <dsp:txXfrm>
        <a:off x="3981822" y="110996"/>
        <a:ext cx="2805954" cy="544983"/>
      </dsp:txXfrm>
    </dsp:sp>
    <dsp:sp modelId="{3B3E25FE-E08C-41A7-BFA9-1179A62CBED4}">
      <dsp:nvSpPr>
        <dsp:cNvPr id="0" name=""/>
        <dsp:cNvSpPr/>
      </dsp:nvSpPr>
      <dsp:spPr>
        <a:xfrm rot="10800000" flipV="1">
          <a:off x="0" y="1073630"/>
          <a:ext cx="3830052" cy="141748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itchFamily="34" charset="0"/>
            </a:rPr>
            <a:t>Реконструкция спортивных залов в сельских школах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entury Gothic" pitchFamily="34" charset="0"/>
            </a:rPr>
            <a:t>Совместно с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entury Gothic" pitchFamily="34" charset="0"/>
            </a:rPr>
            <a:t> Министерством просвещения РФ</a:t>
          </a:r>
        </a:p>
      </dsp:txBody>
      <dsp:txXfrm rot="-10800000">
        <a:off x="0" y="1073630"/>
        <a:ext cx="3830052" cy="1417482"/>
      </dsp:txXfrm>
    </dsp:sp>
    <dsp:sp modelId="{2D2130D8-273D-4B05-BAE6-58D7DAA0CC53}">
      <dsp:nvSpPr>
        <dsp:cNvPr id="0" name=""/>
        <dsp:cNvSpPr/>
      </dsp:nvSpPr>
      <dsp:spPr>
        <a:xfrm>
          <a:off x="3940842" y="1020453"/>
          <a:ext cx="3021976" cy="1453944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itchFamily="34" charset="0"/>
            </a:rPr>
            <a:t>Строительство ФОК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entury Gothic" pitchFamily="34" charset="0"/>
            </a:rPr>
            <a:t>Совместно с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entury Gothic" pitchFamily="34" charset="0"/>
            </a:rPr>
            <a:t>Министерством спорта РФ</a:t>
          </a:r>
        </a:p>
      </dsp:txBody>
      <dsp:txXfrm>
        <a:off x="3940842" y="1020453"/>
        <a:ext cx="3021976" cy="1453944"/>
      </dsp:txXfrm>
    </dsp:sp>
    <dsp:sp modelId="{67CFD231-A0F5-4B70-8934-6E9C036F3CBB}">
      <dsp:nvSpPr>
        <dsp:cNvPr id="0" name=""/>
        <dsp:cNvSpPr/>
      </dsp:nvSpPr>
      <dsp:spPr>
        <a:xfrm>
          <a:off x="7272132" y="1051255"/>
          <a:ext cx="3318230" cy="141887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itchFamily="34" charset="0"/>
            </a:rPr>
            <a:t>500 бассейнов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entury Gothic" pitchFamily="34" charset="0"/>
            </a:rPr>
            <a:t>Совместно с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entury Gothic" pitchFamily="34" charset="0"/>
            </a:rPr>
            <a:t>Министерством просвещения РФ</a:t>
          </a:r>
        </a:p>
      </dsp:txBody>
      <dsp:txXfrm>
        <a:off x="7272132" y="1051255"/>
        <a:ext cx="3318230" cy="141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24FCE-4099-4A64-9154-B2796C919D60}">
      <dsp:nvSpPr>
        <dsp:cNvPr id="0" name=""/>
        <dsp:cNvSpPr/>
      </dsp:nvSpPr>
      <dsp:spPr>
        <a:xfrm>
          <a:off x="5384800" y="713156"/>
          <a:ext cx="3656991" cy="37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95"/>
              </a:lnTo>
              <a:lnTo>
                <a:pt x="3656991" y="178195"/>
              </a:lnTo>
              <a:lnTo>
                <a:pt x="3656991" y="372828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E0A2-A719-453D-91E2-D4C770BE3467}">
      <dsp:nvSpPr>
        <dsp:cNvPr id="0" name=""/>
        <dsp:cNvSpPr/>
      </dsp:nvSpPr>
      <dsp:spPr>
        <a:xfrm>
          <a:off x="5384800" y="713156"/>
          <a:ext cx="116038" cy="39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55"/>
              </a:lnTo>
              <a:lnTo>
                <a:pt x="116038" y="196055"/>
              </a:lnTo>
              <a:lnTo>
                <a:pt x="116038" y="390688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FEF50-BE0F-4EC2-8B60-51692965C6E3}">
      <dsp:nvSpPr>
        <dsp:cNvPr id="0" name=""/>
        <dsp:cNvSpPr/>
      </dsp:nvSpPr>
      <dsp:spPr>
        <a:xfrm>
          <a:off x="1968394" y="713156"/>
          <a:ext cx="3416405" cy="392110"/>
        </a:xfrm>
        <a:custGeom>
          <a:avLst/>
          <a:gdLst/>
          <a:ahLst/>
          <a:cxnLst/>
          <a:rect l="0" t="0" r="0" b="0"/>
          <a:pathLst>
            <a:path>
              <a:moveTo>
                <a:pt x="3416405" y="0"/>
              </a:moveTo>
              <a:lnTo>
                <a:pt x="3416405" y="197476"/>
              </a:lnTo>
              <a:lnTo>
                <a:pt x="0" y="197476"/>
              </a:lnTo>
              <a:lnTo>
                <a:pt x="0" y="39211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B0FDB-B383-4896-94E7-83148241CE4B}">
      <dsp:nvSpPr>
        <dsp:cNvPr id="0" name=""/>
        <dsp:cNvSpPr/>
      </dsp:nvSpPr>
      <dsp:spPr>
        <a:xfrm>
          <a:off x="3982973" y="0"/>
          <a:ext cx="2803652" cy="7131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itchFamily="34" charset="0"/>
            </a:rPr>
            <a:t>Направления</a:t>
          </a:r>
        </a:p>
      </dsp:txBody>
      <dsp:txXfrm>
        <a:off x="3982973" y="0"/>
        <a:ext cx="2803652" cy="713156"/>
      </dsp:txXfrm>
    </dsp:sp>
    <dsp:sp modelId="{3B3E25FE-E08C-41A7-BFA9-1179A62CBED4}">
      <dsp:nvSpPr>
        <dsp:cNvPr id="0" name=""/>
        <dsp:cNvSpPr/>
      </dsp:nvSpPr>
      <dsp:spPr>
        <a:xfrm>
          <a:off x="956827" y="1105266"/>
          <a:ext cx="2023133" cy="89080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itchFamily="34" charset="0"/>
            </a:rPr>
            <a:t>Школьный спорт</a:t>
          </a:r>
        </a:p>
      </dsp:txBody>
      <dsp:txXfrm>
        <a:off x="956827" y="1105266"/>
        <a:ext cx="2023133" cy="890801"/>
      </dsp:txXfrm>
    </dsp:sp>
    <dsp:sp modelId="{2D2130D8-273D-4B05-BAE6-58D7DAA0CC53}">
      <dsp:nvSpPr>
        <dsp:cNvPr id="0" name=""/>
        <dsp:cNvSpPr/>
      </dsp:nvSpPr>
      <dsp:spPr>
        <a:xfrm>
          <a:off x="4465331" y="1103845"/>
          <a:ext cx="2071013" cy="86197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itchFamily="34" charset="0"/>
            </a:rPr>
            <a:t>Дворовый тренер</a:t>
          </a:r>
        </a:p>
      </dsp:txBody>
      <dsp:txXfrm>
        <a:off x="4465331" y="1103845"/>
        <a:ext cx="2071013" cy="861977"/>
      </dsp:txXfrm>
    </dsp:sp>
    <dsp:sp modelId="{67CFD231-A0F5-4B70-8934-6E9C036F3CBB}">
      <dsp:nvSpPr>
        <dsp:cNvPr id="0" name=""/>
        <dsp:cNvSpPr/>
      </dsp:nvSpPr>
      <dsp:spPr>
        <a:xfrm>
          <a:off x="7900987" y="1085985"/>
          <a:ext cx="2281607" cy="852060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itchFamily="34" charset="0"/>
            </a:rPr>
            <a:t>Спорт - Мосты дружбы</a:t>
          </a:r>
        </a:p>
      </dsp:txBody>
      <dsp:txXfrm>
        <a:off x="7900987" y="1085985"/>
        <a:ext cx="2281607" cy="85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150FB-93D9-4C58-A643-FBF51A0ABEF4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42E24-0917-42F7-A92B-19146A02D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8B2F-CED9-4C7D-B1FA-2DDEE3D0AB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8B2F-CED9-4C7D-B1FA-2DDEE3D0AB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6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8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72076-0029-4212-A976-2148E61C31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75DF-7558-43F9-B028-DDE0AB3E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780" y="4621667"/>
            <a:ext cx="6746537" cy="63613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Century Gothic" pitchFamily="34" charset="0"/>
              </a:rPr>
              <a:t>Школа – территория спорт</a:t>
            </a:r>
            <a:endParaRPr lang="en-US" sz="3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5" y="1229710"/>
            <a:ext cx="4218168" cy="30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esktop\five_different_types_sport_balls-2839.tit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r="54914"/>
          <a:stretch/>
        </p:blipFill>
        <p:spPr bwMode="auto">
          <a:xfrm>
            <a:off x="0" y="0"/>
            <a:ext cx="3957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8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1" y="171012"/>
            <a:ext cx="1767180" cy="12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62542" y="171012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«Спорт – мосты дружбы»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02781" y="1688123"/>
            <a:ext cx="6204897" cy="464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«Спорт – мосты дружбы» – система всероссийских и международных соревнований школьников.</a:t>
            </a:r>
          </a:p>
          <a:p>
            <a:pPr>
              <a:buFont typeface="Arial" charset="0"/>
              <a:buAutoNum type="arabicPeriod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Организаторы: Министерство иностранных дел РФ, Министерство спорта РФ, </a:t>
            </a:r>
            <a:r>
              <a:rPr lang="ru-RU" altLang="ru-RU" sz="1400" dirty="0" err="1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Россотрудничество</a:t>
            </a: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, Министерство просвещения РФ; Государственный институт русского языка им. А.С. Пушкина. </a:t>
            </a:r>
          </a:p>
          <a:p>
            <a:pPr>
              <a:buFont typeface="Arial" charset="0"/>
              <a:buAutoNum type="arabicPeriod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«Спорт – мосты дружбы»  по сути – инструмент детской народной дипломатии, по формату – спортивно-культурно-образовательный фестиваль.</a:t>
            </a:r>
          </a:p>
          <a:p>
            <a:pPr>
              <a:buFont typeface="Arial" charset="0"/>
              <a:buAutoNum type="arabicPeriod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Обязательные мероприятия программы Фестиваля: </a:t>
            </a:r>
          </a:p>
          <a:p>
            <a:pPr lvl="1">
              <a:buFont typeface="Arial" charset="0"/>
              <a:buChar char="•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командные спортивные состязания;</a:t>
            </a:r>
          </a:p>
          <a:p>
            <a:pPr lvl="1">
              <a:buFont typeface="Arial" charset="0"/>
              <a:buChar char="•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знакомство с принимающей стороной и представление своей страны  (визиты в учебные заведения, дни национальной культуры, конкурс «визитная карточка»);</a:t>
            </a:r>
          </a:p>
          <a:p>
            <a:pPr lvl="1">
              <a:buFont typeface="Arial" charset="0"/>
              <a:buChar char="•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мемориальные, патриотические, антитеррористические акции (возложение венков, встреча с ветеранами, высадка мемориальных аллей, митинги);</a:t>
            </a:r>
          </a:p>
          <a:p>
            <a:pPr lvl="1">
              <a:buFont typeface="Arial" charset="0"/>
              <a:buChar char="•"/>
            </a:pPr>
            <a:r>
              <a:rPr lang="ru-RU" altLang="ru-RU" sz="1400" dirty="0">
                <a:solidFill>
                  <a:srgbClr val="10253F"/>
                </a:solidFill>
                <a:latin typeface="Century Gothic" panose="020B0502020202020204" pitchFamily="34" charset="0"/>
                <a:cs typeface="Times New Roman" pitchFamily="18" charset="0"/>
              </a:rPr>
              <a:t>конкурсы на знание русского языка, мастер-классы, творческие встречи.</a:t>
            </a:r>
          </a:p>
          <a:p>
            <a:pPr>
              <a:buFont typeface="Arial" charset="0"/>
              <a:buChar char="•"/>
            </a:pPr>
            <a:endParaRPr lang="ru-RU" altLang="ru-RU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97" y="706782"/>
            <a:ext cx="3084344" cy="176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56" y="2551104"/>
            <a:ext cx="3071284" cy="17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C:\Users\Ирина\Desktop\2htmlimage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97" y="4351839"/>
            <a:ext cx="3077824" cy="17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1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Лучшая практика реализации проекта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«Школа – территория спорта»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Пермский край</a:t>
            </a:r>
          </a:p>
        </p:txBody>
      </p:sp>
      <p:pic>
        <p:nvPicPr>
          <p:cNvPr id="4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105167"/>
            <a:ext cx="1797325" cy="12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4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270" y="0"/>
            <a:ext cx="11139854" cy="156808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Локальные акты департамента </a:t>
            </a:r>
            <a:b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образования администрации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г.Перми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915" y="2162908"/>
            <a:ext cx="10858500" cy="424668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Приказы: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«О создании школьных спортивных клубов»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«О создании Лиги школьных спортивных клубов»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Разработан и внедрен Порядок оценки результативности работы школьных спортивных клубов, в который включены показатели по различным видам деятельности: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организационная работа;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охват учащихся школьными спортивными секциями;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наличие материально-технической базы;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участие и результативность в спортивно-массовых мероприятиях школьного, районного и городского уровней</a:t>
            </a:r>
          </a:p>
          <a:p>
            <a:pPr algn="l"/>
            <a:endParaRPr lang="ru-RU" b="1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5" name="Picture 2" descr="C:\Users\user1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1" y="105167"/>
            <a:ext cx="1877712" cy="13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7"/>
          <p:cNvCxnSpPr/>
          <p:nvPr/>
        </p:nvCxnSpPr>
        <p:spPr>
          <a:xfrm>
            <a:off x="232748" y="1693887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1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8598" y="0"/>
            <a:ext cx="7135016" cy="156808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 Совет Лиги школьных </a:t>
            </a:r>
            <a:b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спортивных клубов города Перми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915" y="2162908"/>
            <a:ext cx="10858500" cy="4246684"/>
          </a:xfrm>
        </p:spPr>
        <p:txBody>
          <a:bodyPr>
            <a:normAutofit/>
          </a:bodyPr>
          <a:lstStyle/>
          <a:p>
            <a:pPr algn="just"/>
            <a:endParaRPr lang="ru-RU" sz="1800" b="1" dirty="0">
              <a:solidFill>
                <a:srgbClr val="002060"/>
              </a:solidFill>
            </a:endParaRPr>
          </a:p>
          <a:p>
            <a:pPr algn="just"/>
            <a:endParaRPr lang="ru-RU" sz="1800" b="1" dirty="0">
              <a:solidFill>
                <a:srgbClr val="002060"/>
              </a:solidFill>
            </a:endParaRP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Президент Лиги </a:t>
            </a:r>
            <a:r>
              <a:rPr lang="ru-RU" sz="1800" dirty="0">
                <a:solidFill>
                  <a:srgbClr val="002060"/>
                </a:solidFill>
              </a:rPr>
              <a:t>– Кузнецов Василий Владимирович, депутат Пермской городской Думы, координатор проекта «Детский спорт» в Приволжском федеральном округе, председатель совета регионального отделения Всероссийской федерации школьного спорта в Пермском крае</a:t>
            </a: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Вице-президент Лиги </a:t>
            </a:r>
            <a:r>
              <a:rPr lang="ru-RU" sz="1800" dirty="0">
                <a:solidFill>
                  <a:srgbClr val="002060"/>
                </a:solidFill>
              </a:rPr>
              <a:t>– Левитан Владимир Михайлович, заслуженный работник физической культуры, директор Центра по физической культуре и спорту</a:t>
            </a: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Члены Лиги</a:t>
            </a:r>
            <a:r>
              <a:rPr lang="ru-RU" sz="1800" dirty="0">
                <a:solidFill>
                  <a:srgbClr val="002060"/>
                </a:solidFill>
              </a:rPr>
              <a:t>: руководители общеобразовательных учреждений города Перми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5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user1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251936"/>
            <a:ext cx="1837519" cy="13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7"/>
          <p:cNvCxnSpPr/>
          <p:nvPr/>
        </p:nvCxnSpPr>
        <p:spPr>
          <a:xfrm>
            <a:off x="302780" y="1759860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4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580" y="363054"/>
            <a:ext cx="7352082" cy="116058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Все 50 школьных спортивных клубов</a:t>
            </a:r>
            <a:b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города Перми имеют: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651" y="1868993"/>
            <a:ext cx="3045802" cy="4330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Название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Девиз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Символику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Флаги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Единую форму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5290" b="6412"/>
          <a:stretch/>
        </p:blipFill>
        <p:spPr>
          <a:xfrm>
            <a:off x="4025124" y="1577975"/>
            <a:ext cx="3535895" cy="2349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17" y="1577975"/>
            <a:ext cx="3536845" cy="2353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t="22621" r="11485" b="12919"/>
          <a:stretch/>
        </p:blipFill>
        <p:spPr>
          <a:xfrm>
            <a:off x="4024712" y="4213276"/>
            <a:ext cx="3536719" cy="2243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0051"/>
          <a:stretch/>
        </p:blipFill>
        <p:spPr>
          <a:xfrm>
            <a:off x="8223817" y="4213196"/>
            <a:ext cx="3536845" cy="2243615"/>
          </a:xfrm>
          <a:prstGeom prst="rect">
            <a:avLst/>
          </a:prstGeom>
        </p:spPr>
      </p:pic>
      <p:sp>
        <p:nvSpPr>
          <p:cNvPr id="11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user1\Desktop\лог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1" y="105167"/>
            <a:ext cx="1817422" cy="13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0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5" y="176866"/>
            <a:ext cx="6283036" cy="132556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Методическое сопровождение </a:t>
            </a:r>
            <a:b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работы ШСК в 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240" y="2725587"/>
            <a:ext cx="10963275" cy="5091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Проведены семинары с руководителями ШСК и представителями администраций в ОУ по организации и документации ШСК;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Проводятся персональные консультации с руководителями ШСК ОУ;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Осуществляется мониторинг деятельности ШСК ОУ;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Планируются и проводятся заседания совета Лиги;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Опубликован рейтинг результативности ШСК ОУ</a:t>
            </a:r>
          </a:p>
          <a:p>
            <a:endParaRPr lang="ru-RU" dirty="0"/>
          </a:p>
        </p:txBody>
      </p:sp>
      <p:sp>
        <p:nvSpPr>
          <p:cNvPr id="5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105167"/>
            <a:ext cx="1897809" cy="13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203" y="176866"/>
            <a:ext cx="8965411" cy="132556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Спортивно-массовые мероприятия со школьными спортивными клубами  </a:t>
            </a:r>
            <a:b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общеобразовательных учреждений </a:t>
            </a:r>
            <a:r>
              <a:rPr lang="ru-RU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г.Перми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02429"/>
            <a:ext cx="10963275" cy="5091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2016-2017 учебном году проведено 1089 спортивно-массовых мероприятий с привлечением 40717 человеко-участников</a:t>
            </a:r>
          </a:p>
          <a:p>
            <a:pPr marL="0" indent="0" algn="ctr">
              <a:buNone/>
            </a:pPr>
            <a:endParaRPr lang="ru-RU" sz="19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Конкурс на лучший девиз ШСК</a:t>
            </a:r>
          </a:p>
          <a:p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Битва ШСК</a:t>
            </a:r>
          </a:p>
          <a:p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Фестиваль «От значка ГТО к олимпийской медали!»</a:t>
            </a:r>
          </a:p>
          <a:p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Президентские спортивные игры: легкоатлетический кросс, спортивная гимнастика, лыжные гонки, волейбол, легкоатлетическая эстафета «Один за всех, все за одного!»</a:t>
            </a:r>
          </a:p>
          <a:p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Краевая легкоатлетические эстафета «Звезда»</a:t>
            </a:r>
          </a:p>
          <a:p>
            <a:r>
              <a:rPr lang="ru-RU" sz="1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Межклубные</a:t>
            </a: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 спортивно-массовые мероприятия</a:t>
            </a:r>
          </a:p>
          <a:p>
            <a:endParaRPr lang="ru-RU" dirty="0"/>
          </a:p>
        </p:txBody>
      </p:sp>
      <p:sp>
        <p:nvSpPr>
          <p:cNvPr id="5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105167"/>
            <a:ext cx="1907857" cy="13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3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28223"/>
            <a:ext cx="10963275" cy="132556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План мероприятий </a:t>
            </a:r>
            <a:b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 2017-2018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48" y="1753787"/>
            <a:ext cx="11103429" cy="4576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Фестиваль «Школьные спортивные клубы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территория образования, здоровья и спорта»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Легкая атлетика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Настольный теннис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Турнир по быстрым шахматам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Соревнования по конькобежному спорту «Быстрый лед»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Мини-футбол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Легкоатлетическая эстафета «Звезда»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Межклубные</a:t>
            </a: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 соревнования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Конкурс «Лучший организатор школьного спортивного клуба»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Форум «Современное состояние и перспективы развития системы школьных спортивных клубов в городе Пермь»</a:t>
            </a:r>
          </a:p>
          <a:p>
            <a:endParaRPr lang="ru-RU" dirty="0"/>
          </a:p>
        </p:txBody>
      </p:sp>
      <p:pic>
        <p:nvPicPr>
          <p:cNvPr id="5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1" y="105167"/>
            <a:ext cx="1877712" cy="13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05" y="76200"/>
            <a:ext cx="12066915" cy="7534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Школьные спортивные клубы города Перми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" y="908050"/>
            <a:ext cx="3933825" cy="2627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3" y="4096904"/>
            <a:ext cx="3933825" cy="2627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4" y="4096904"/>
            <a:ext cx="3933825" cy="2627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94" y="908050"/>
            <a:ext cx="3933826" cy="2627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95" y="908050"/>
            <a:ext cx="3933825" cy="26274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8209" y="3153445"/>
            <a:ext cx="11984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Школьные спортивные клубы – территория образования, здоровья и спорта</a:t>
            </a:r>
          </a:p>
        </p:txBody>
      </p:sp>
      <p:pic>
        <p:nvPicPr>
          <p:cNvPr id="1026" name="Picture 2" descr="Городские соревнования по легкой атлетик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8132" r="5067" b="5138"/>
          <a:stretch/>
        </p:blipFill>
        <p:spPr bwMode="auto">
          <a:xfrm>
            <a:off x="8194339" y="4096904"/>
            <a:ext cx="3938692" cy="26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4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226994"/>
            <a:ext cx="1618447" cy="11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1792" y="599433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Контакты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7"/>
          <p:cNvCxnSpPr/>
          <p:nvPr/>
        </p:nvCxnSpPr>
        <p:spPr>
          <a:xfrm flipV="1">
            <a:off x="1921227" y="2349471"/>
            <a:ext cx="0" cy="393410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11263" y="2863457"/>
            <a:ext cx="297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Ул. Композиторская, </a:t>
            </a:r>
            <a:endParaRPr lang="en-US" alt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д. 17, г. Москва, Россия</a:t>
            </a:r>
          </a:p>
        </p:txBody>
      </p:sp>
      <p:pic>
        <p:nvPicPr>
          <p:cNvPr id="7170" name="Picture 2" descr="C:\Users\user1\Desktop\Media_Viewer_Icon_-_Locat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4" y="270037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1\Desktop\E-mai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4" y="4507023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1\Desktop\person-icon-pi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99" y="4373311"/>
            <a:ext cx="82056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1\Desktop\22-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7" t="17386" r="5948" b="11513"/>
          <a:stretch/>
        </p:blipFill>
        <p:spPr bwMode="auto">
          <a:xfrm>
            <a:off x="6136699" y="2681019"/>
            <a:ext cx="1497010" cy="8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1263" y="4808132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gorbunovaeo.sport@ya.ru</a:t>
            </a:r>
            <a:endParaRPr lang="ru-RU" alt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7"/>
          <p:cNvCxnSpPr/>
          <p:nvPr/>
        </p:nvCxnSpPr>
        <p:spPr>
          <a:xfrm flipV="1">
            <a:off x="7690859" y="2215759"/>
            <a:ext cx="0" cy="393410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0844" y="2866811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www.school-sports.ru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0844" y="4832571"/>
            <a:ext cx="3684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Исполнительный директор</a:t>
            </a:r>
          </a:p>
          <a:p>
            <a:pPr algn="ctr"/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Олег Владимирович </a:t>
            </a:r>
            <a:r>
              <a:rPr lang="ru-RU" altLang="ru-RU" dirty="0" err="1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Гадючкин</a:t>
            </a:r>
            <a:endParaRPr lang="ru-RU" alt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171012"/>
            <a:ext cx="1777229" cy="12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Rectangle 42"/>
          <p:cNvSpPr/>
          <p:nvPr/>
        </p:nvSpPr>
        <p:spPr>
          <a:xfrm>
            <a:off x="5178704" y="1771535"/>
            <a:ext cx="6787322" cy="4591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076" y="2142688"/>
            <a:ext cx="6716578" cy="422001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altLang="ru-RU" sz="1600" dirty="0">
                <a:latin typeface="Century Gothic" pitchFamily="34" charset="0"/>
              </a:rPr>
              <a:t>популяризация школьного спорта в учебное и внеурочное время;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altLang="ru-RU" sz="1600" dirty="0">
                <a:latin typeface="Century Gothic" pitchFamily="34" charset="0"/>
              </a:rPr>
              <a:t>развитие дворового спорта в каникулярное время;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altLang="ru-RU" sz="1600" dirty="0">
                <a:latin typeface="Century Gothic" pitchFamily="34" charset="0"/>
              </a:rPr>
              <a:t>оказание организационной и методической помощи общеобразовательным учреждениям в вопросах внедрения новых, современных технологий физического воспитания;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altLang="ru-RU" sz="1600" dirty="0">
                <a:latin typeface="Century Gothic" pitchFamily="34" charset="0"/>
              </a:rPr>
              <a:t>участие в организации и проведении всероссийских и международных соревнований среди школьных и дворовых команд;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altLang="ru-RU" sz="1600" dirty="0">
                <a:latin typeface="Century Gothic" pitchFamily="34" charset="0"/>
              </a:rPr>
              <a:t>создание материально-технической базы школьного и дворового спорта;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altLang="ru-RU" sz="1600" dirty="0">
                <a:latin typeface="Century Gothic" pitchFamily="34" charset="0"/>
              </a:rPr>
              <a:t>представительство Российской Федерации в Международной федерации школьного спорта (</a:t>
            </a:r>
            <a:r>
              <a:rPr lang="en-US" altLang="ru-RU" sz="1600" dirty="0">
                <a:latin typeface="Century Gothic" pitchFamily="34" charset="0"/>
              </a:rPr>
              <a:t>ISF)</a:t>
            </a:r>
            <a:r>
              <a:rPr lang="ru-RU" altLang="ru-RU" sz="1600" dirty="0">
                <a:latin typeface="Century Gothic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5625" y="645135"/>
            <a:ext cx="578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История создания и Основные цели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78704" y="1791077"/>
            <a:ext cx="6787323" cy="35161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2000" dirty="0">
                <a:latin typeface="Century Gothic" pitchFamily="34" charset="0"/>
              </a:rPr>
              <a:t>Основные цели ВФШС:</a:t>
            </a:r>
            <a:endParaRPr lang="ru-RU" sz="20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780" y="1912215"/>
            <a:ext cx="4710654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17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ООФСО «Всероссийская федерация школьного спорта» была создана в 2009 году по инициативе известных российских спортсменов и общественных деятелей – </a:t>
            </a:r>
          </a:p>
          <a:p>
            <a:pPr algn="ctr">
              <a:lnSpc>
                <a:spcPct val="110000"/>
              </a:lnSpc>
            </a:pP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Вячеслава Фетисова, Владимира Сальникова, Сергея Макарова, Марии Киселевой </a:t>
            </a:r>
            <a:r>
              <a:rPr lang="ru-RU" altLang="ru-RU" sz="17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и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Николая Гуляева</a:t>
            </a:r>
            <a:r>
              <a:rPr lang="ru-RU" altLang="ru-RU" sz="17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ru-RU" altLang="ru-RU" sz="17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altLang="ru-RU" sz="17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Президент Всероссийской федерации школьного спорта – трехкратная олимпийская чемпионка, депутат Государственной Думы Российской Федерации – 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Ирина Роднина</a:t>
            </a:r>
            <a:r>
              <a:rPr lang="ru-RU" altLang="ru-RU" sz="17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  <a:endParaRPr lang="ru-RU" altLang="ru-RU" sz="17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3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171012"/>
            <a:ext cx="1777229" cy="12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2655" y="627366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Стратегические задачи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2780" y="1798656"/>
            <a:ext cx="7983970" cy="4470930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AutoNum type="arabicPeriod"/>
            </a:pPr>
            <a:r>
              <a:rPr lang="ru-RU" sz="2000" dirty="0">
                <a:solidFill>
                  <a:srgbClr val="17375E"/>
                </a:solidFill>
                <a:latin typeface="Century Gothic" pitchFamily="34" charset="0"/>
              </a:rPr>
              <a:t>Участие российских школьных команд в Чемпионатах мира IS</a:t>
            </a:r>
            <a:r>
              <a:rPr lang="en-US" sz="2000" dirty="0">
                <a:solidFill>
                  <a:srgbClr val="17375E"/>
                </a:solidFill>
                <a:latin typeface="Century Gothic" pitchFamily="34" charset="0"/>
              </a:rPr>
              <a:t>F</a:t>
            </a:r>
            <a:r>
              <a:rPr lang="ru-RU" sz="2000" dirty="0">
                <a:solidFill>
                  <a:srgbClr val="17375E"/>
                </a:solidFill>
                <a:latin typeface="Century Gothic" pitchFamily="34" charset="0"/>
              </a:rPr>
              <a:t>, проводимых ежегодно более чем по 20 видам спорта.</a:t>
            </a:r>
            <a:endParaRPr lang="en-US" sz="2000" dirty="0">
              <a:solidFill>
                <a:srgbClr val="17375E"/>
              </a:solidFill>
              <a:latin typeface="Century Gothic" pitchFamily="34" charset="0"/>
            </a:endParaRPr>
          </a:p>
          <a:p>
            <a:pPr algn="just">
              <a:buFont typeface="Arial" charset="0"/>
              <a:buAutoNum type="arabicPeriod"/>
            </a:pPr>
            <a:r>
              <a:rPr lang="ru-RU" sz="2000" dirty="0">
                <a:solidFill>
                  <a:srgbClr val="17375E"/>
                </a:solidFill>
                <a:latin typeface="Century Gothic" pitchFamily="34" charset="0"/>
              </a:rPr>
              <a:t>Участие российских школьных команд  во Всемирных </a:t>
            </a:r>
            <a:r>
              <a:rPr lang="ru-RU" sz="2000" dirty="0" err="1">
                <a:solidFill>
                  <a:srgbClr val="17375E"/>
                </a:solidFill>
                <a:latin typeface="Century Gothic" pitchFamily="34" charset="0"/>
              </a:rPr>
              <a:t>Гимназиадах</a:t>
            </a:r>
            <a:r>
              <a:rPr lang="ru-RU" sz="2000" dirty="0">
                <a:solidFill>
                  <a:srgbClr val="17375E"/>
                </a:solidFill>
                <a:latin typeface="Century Gothic" pitchFamily="34" charset="0"/>
              </a:rPr>
              <a:t> – </a:t>
            </a:r>
            <a:r>
              <a:rPr lang="ru-RU" sz="2000" dirty="0" err="1">
                <a:solidFill>
                  <a:srgbClr val="17375E"/>
                </a:solidFill>
                <a:latin typeface="Century Gothic" pitchFamily="34" charset="0"/>
              </a:rPr>
              <a:t>мультиспортивных</a:t>
            </a:r>
            <a:r>
              <a:rPr lang="ru-RU" sz="2000" dirty="0">
                <a:solidFill>
                  <a:srgbClr val="17375E"/>
                </a:solidFill>
                <a:latin typeface="Century Gothic" pitchFamily="34" charset="0"/>
              </a:rPr>
              <a:t> состязаниях, проводимое один раз в два года среди школьников в возрасте от 13 до 18 лет.    </a:t>
            </a:r>
          </a:p>
          <a:p>
            <a:pPr algn="just">
              <a:buFont typeface="Arial" charset="0"/>
              <a:buAutoNum type="arabicPeriod"/>
            </a:pPr>
            <a:r>
              <a:rPr lang="ru-RU" sz="2000" dirty="0">
                <a:solidFill>
                  <a:srgbClr val="17375E"/>
                </a:solidFill>
                <a:latin typeface="Century Gothic" pitchFamily="34" charset="0"/>
              </a:rPr>
              <a:t>Создание системы всероссийских соревнований муниципальные школьные лиги – региональные фестиваль школьного спорта – всероссийский фестиваль школьного спорта – международные соревнования среди школьных команд.</a:t>
            </a:r>
          </a:p>
          <a:p>
            <a:pPr algn="just">
              <a:buFont typeface="Arial" charset="0"/>
              <a:buAutoNum type="arabicPeriod"/>
            </a:pPr>
            <a:r>
              <a:rPr lang="ru-RU" sz="2000" dirty="0">
                <a:solidFill>
                  <a:srgbClr val="17375E"/>
                </a:solidFill>
                <a:latin typeface="Century Gothic" pitchFamily="34" charset="0"/>
              </a:rPr>
              <a:t>Проведение всероссийских  соревнований (брендовых) среди школьных команд : «Честная игра»; «Проба пера»; «Серебряный мяч»; «Веселый дельфин»; «Серебряная корзина»; «Золотая шайба» </a:t>
            </a:r>
          </a:p>
          <a:p>
            <a:endParaRPr lang="ru-RU" dirty="0"/>
          </a:p>
        </p:txBody>
      </p:sp>
      <p:pic>
        <p:nvPicPr>
          <p:cNvPr id="6146" name="Picture 2" descr="C:\Users\user1\Desktop\gto-z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21" y="2457450"/>
            <a:ext cx="4346043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1" y="171012"/>
            <a:ext cx="1767180" cy="12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2655" y="627366"/>
            <a:ext cx="609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Федеральный проект «Детский спорт»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55378"/>
              </p:ext>
            </p:extLst>
          </p:nvPr>
        </p:nvGraphicFramePr>
        <p:xfrm>
          <a:off x="495300" y="3125470"/>
          <a:ext cx="11308312" cy="283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7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7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8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«Школа – территория спорта»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«Дворовый тренер»</a:t>
                      </a:r>
                    </a:p>
                    <a:p>
                      <a:pPr algn="ctr"/>
                      <a:r>
                        <a:rPr lang="ru-RU" sz="1200" baseline="0" dirty="0"/>
                        <a:t>(оператор АНО «Лига школьного и дворового спорта»)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«Спорт – мосты дружбы»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Инфраструктурные</a:t>
                      </a:r>
                      <a:r>
                        <a:rPr lang="ru-RU" sz="1800" baseline="0" dirty="0"/>
                        <a:t> программы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программы, включающей комплексный подход к развитию школьного спорта в России.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Организация бесплатного спортивного досуга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и тренировочного процесса среди детей и подростков (10-16 лет) во внеурочной и каникулярное время.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Проведение всероссийских и международных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соревнований среди школьных команд.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Реконструкция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спортивных залов сельских школ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500 бассейнов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Строительство ФОК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9150" y="2266592"/>
            <a:ext cx="10801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С 2009 года Всероссийская федерация школьного спорта является оператором федерального проекта «Детский спорт», который состоит из 3 направлений и 3 инфраструктурных программ:</a:t>
            </a:r>
          </a:p>
        </p:txBody>
      </p:sp>
    </p:spTree>
    <p:extLst>
      <p:ext uri="{BB962C8B-B14F-4D97-AF65-F5344CB8AC3E}">
        <p14:creationId xmlns:p14="http://schemas.microsoft.com/office/powerpoint/2010/main" val="212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8" y="241879"/>
            <a:ext cx="1608891" cy="11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40024" y="599434"/>
            <a:ext cx="923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Инфраструктурные программы проекта «Детский спорт»</a:t>
            </a:r>
          </a:p>
        </p:txBody>
      </p:sp>
      <p:grpSp>
        <p:nvGrpSpPr>
          <p:cNvPr id="11" name="Group 18"/>
          <p:cNvGrpSpPr/>
          <p:nvPr/>
        </p:nvGrpSpPr>
        <p:grpSpPr>
          <a:xfrm>
            <a:off x="668391" y="1061100"/>
            <a:ext cx="10769600" cy="5253328"/>
            <a:chOff x="665708" y="916566"/>
            <a:chExt cx="10769600" cy="4819421"/>
          </a:xfrm>
        </p:grpSpPr>
        <p:graphicFrame>
          <p:nvGraphicFramePr>
            <p:cNvPr id="12" name="Diagram 8"/>
            <p:cNvGraphicFramePr/>
            <p:nvPr>
              <p:extLst>
                <p:ext uri="{D42A27DB-BD31-4B8C-83A1-F6EECF244321}">
                  <p14:modId xmlns:p14="http://schemas.microsoft.com/office/powerpoint/2010/main" val="2005477576"/>
                </p:ext>
              </p:extLst>
            </p:nvPr>
          </p:nvGraphicFramePr>
          <p:xfrm>
            <a:off x="665708" y="916566"/>
            <a:ext cx="10769600" cy="23103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Rectangle 9"/>
            <p:cNvSpPr/>
            <p:nvPr/>
          </p:nvSpPr>
          <p:spPr>
            <a:xfrm>
              <a:off x="911717" y="3273774"/>
              <a:ext cx="3468414" cy="245510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 12"/>
            <p:cNvSpPr/>
            <p:nvPr/>
          </p:nvSpPr>
          <p:spPr>
            <a:xfrm>
              <a:off x="4726972" y="3270375"/>
              <a:ext cx="2720341" cy="245510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7937845" y="3277466"/>
              <a:ext cx="3105139" cy="245510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133" y="3270375"/>
              <a:ext cx="3366824" cy="22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Проект реализуется с 2009г.</a:t>
              </a:r>
            </a:p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В проекте приняли участие 83 субъекта</a:t>
              </a:r>
            </a:p>
            <a:p>
              <a:pPr marL="342900" indent="-34290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4000 спортивных залов и 480 пришкольных стадионов открыто по состоянию на 2018г.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6972" y="3284434"/>
              <a:ext cx="2720341" cy="22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Проект реализуется с 2006г.</a:t>
              </a:r>
            </a:p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В проекте принял участие 81 субъект РФ</a:t>
              </a:r>
            </a:p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602 ФОК введен в эксплуатацию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3793" y="3273774"/>
              <a:ext cx="3072801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Проект реализуется с 2010г.</a:t>
              </a:r>
            </a:p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В проекте приняли участие 70 субъектов РФ</a:t>
              </a:r>
            </a:p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-"/>
              </a:pPr>
              <a:r>
                <a:rPr lang="ru-RU" dirty="0">
                  <a:latin typeface="Century Gothic" pitchFamily="34" charset="0"/>
                </a:rPr>
                <a:t>65 бассейнов открыто по состоянию на 2018г</a:t>
              </a:r>
              <a:r>
                <a:rPr lang="ru-RU" sz="1600" dirty="0">
                  <a:latin typeface="Century Gothic" pitchFamily="34" charset="0"/>
                </a:rPr>
                <a:t>.</a:t>
              </a:r>
              <a:endParaRPr lang="en-US" sz="1600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29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1" y="171012"/>
            <a:ext cx="1706890" cy="12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78174" y="599434"/>
            <a:ext cx="866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Направления федерального проекта «Детский спорт»</a:t>
            </a:r>
          </a:p>
        </p:txBody>
      </p:sp>
      <p:grpSp>
        <p:nvGrpSpPr>
          <p:cNvPr id="11" name="Group 18"/>
          <p:cNvGrpSpPr/>
          <p:nvPr/>
        </p:nvGrpSpPr>
        <p:grpSpPr>
          <a:xfrm>
            <a:off x="771523" y="1826680"/>
            <a:ext cx="10769600" cy="4674901"/>
            <a:chOff x="665708" y="1174184"/>
            <a:chExt cx="10769600" cy="4807684"/>
          </a:xfrm>
        </p:grpSpPr>
        <p:graphicFrame>
          <p:nvGraphicFramePr>
            <p:cNvPr id="12" name="Diagram 8"/>
            <p:cNvGraphicFramePr/>
            <p:nvPr>
              <p:extLst>
                <p:ext uri="{D42A27DB-BD31-4B8C-83A1-F6EECF244321}">
                  <p14:modId xmlns:p14="http://schemas.microsoft.com/office/powerpoint/2010/main" val="24049641"/>
                </p:ext>
              </p:extLst>
            </p:nvPr>
          </p:nvGraphicFramePr>
          <p:xfrm>
            <a:off x="665708" y="1174184"/>
            <a:ext cx="10769600" cy="20527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Rectangle 9"/>
            <p:cNvSpPr/>
            <p:nvPr/>
          </p:nvSpPr>
          <p:spPr>
            <a:xfrm>
              <a:off x="1142729" y="3219327"/>
              <a:ext cx="3040879" cy="269532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 12"/>
            <p:cNvSpPr/>
            <p:nvPr/>
          </p:nvSpPr>
          <p:spPr>
            <a:xfrm>
              <a:off x="4431915" y="3219327"/>
              <a:ext cx="3326524" cy="269532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458655" y="3361592"/>
              <a:ext cx="2720341" cy="2260755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2729" y="3228158"/>
              <a:ext cx="3040879" cy="275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Реализуется с 2009тгода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Создание школьных спортивных клубов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Проведение муниципальных лиг среди школьных спортивных клубов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Проведение региональных и всероссийских фестивалей школьного спорта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Экипировка школьных команд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Разработка программы, включающей комплексный подход к развитию школьного спорта в РФ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31915" y="3219327"/>
              <a:ext cx="3326524" cy="275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Реализуется с 2011г. оператором АНО «Лига школьного и дворового спорта» 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Организация спортивного досуга детей и подростков в каникулярное и внеурочное время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Экипировка дворовых команд и тренеров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Проведение регулярных тренировок по наиболее популярным видам спорта на дворовых площадках;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altLang="ru-RU" sz="12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Муниципальные, региональные и всероссийские соревнования среди дворовых команд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81762" y="3273774"/>
              <a:ext cx="2658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endParaRPr lang="ru-RU" altLang="ru-RU" dirty="0">
                <a:solidFill>
                  <a:srgbClr val="000000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504147" y="3895242"/>
            <a:ext cx="2682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Реализуется с 2010 года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Организация и проведение  Всероссийских и международных спортивных фестивалей и турниров</a:t>
            </a:r>
          </a:p>
        </p:txBody>
      </p:sp>
    </p:spTree>
    <p:extLst>
      <p:ext uri="{BB962C8B-B14F-4D97-AF65-F5344CB8AC3E}">
        <p14:creationId xmlns:p14="http://schemas.microsoft.com/office/powerpoint/2010/main" val="296080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171012"/>
            <a:ext cx="1797325" cy="12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302780" y="1523638"/>
            <a:ext cx="11500834" cy="3724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3436" y="589265"/>
            <a:ext cx="6970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Достижения ВФШС </a:t>
            </a:r>
          </a:p>
          <a:p>
            <a:pPr algn="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в законодательной базе школьного спорта 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873123" y="2142688"/>
            <a:ext cx="10668000" cy="388778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№ 329 от 4 декабря 2007 года  «О физической культуре и спорте в Российской Федерации».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В.В. Путина от 7 мая 2012 г. № 599 о «О мерах по реализации государственной политики в области образования и науки» («Увеличение к 2020 году числа детей в возрасте от 5 до 18 лет, обучающихся по дополнительным образовательным программам, в общей численности детей этого возраста до 70-75 процентов, предусмотрев, что 50 процентов из них должны обучаться за счет бюджетных ассигнований федерального бюджета»).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«Школьный спортивный клуб» внесено в Федеральный закон «О физической культуре и спорте», разработано типовое положение о его создании и функционировании.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пунктом 9 поручения Правительства Российской Федерации от 28 ноября 2009 г. № ВП-П12-6952 приказом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30 августа 2010 г. № 889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введен обязательный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час физической культуры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целью увеличения объема двигательной активности обучающихся, развития их физических качеств, совершенствования физической подготовленности, привития навыков здорового образа жизни.</a:t>
            </a:r>
          </a:p>
          <a:p>
            <a:pPr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0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0" y="920750"/>
            <a:ext cx="27527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3613" y="3720662"/>
            <a:ext cx="3341255" cy="1575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Система школьных соревнований </a:t>
            </a:r>
          </a:p>
          <a:p>
            <a:pPr marL="514350" indent="-514350">
              <a:buAutoNum type="arabicPeriod"/>
            </a:pPr>
            <a:r>
              <a:rPr lang="ru-RU" sz="1600" dirty="0">
                <a:solidFill>
                  <a:schemeClr val="tx2"/>
                </a:solidFill>
              </a:rPr>
              <a:t>Муниципальный</a:t>
            </a:r>
          </a:p>
          <a:p>
            <a:pPr marL="514350" indent="-514350">
              <a:buAutoNum type="arabicPeriod"/>
            </a:pPr>
            <a:r>
              <a:rPr lang="ru-RU" sz="1600" dirty="0">
                <a:solidFill>
                  <a:schemeClr val="tx2"/>
                </a:solidFill>
              </a:rPr>
              <a:t>Региональный</a:t>
            </a:r>
          </a:p>
          <a:p>
            <a:pPr marL="514350" indent="-514350">
              <a:buAutoNum type="arabicPeriod"/>
            </a:pPr>
            <a:r>
              <a:rPr lang="ru-RU" sz="1600" dirty="0">
                <a:solidFill>
                  <a:schemeClr val="tx2"/>
                </a:solidFill>
              </a:rPr>
              <a:t>Межрегиональный</a:t>
            </a:r>
          </a:p>
          <a:p>
            <a:pPr marL="514350" indent="-514350">
              <a:buAutoNum type="arabicPeriod"/>
            </a:pPr>
            <a:r>
              <a:rPr lang="ru-RU" sz="1600" dirty="0">
                <a:solidFill>
                  <a:schemeClr val="tx2"/>
                </a:solidFill>
              </a:rPr>
              <a:t>Всероссийский </a:t>
            </a:r>
          </a:p>
          <a:p>
            <a:pPr marL="514350" indent="-514350">
              <a:buAutoNum type="arabicPeriod"/>
            </a:pPr>
            <a:r>
              <a:rPr lang="ru-RU" sz="1600" dirty="0">
                <a:solidFill>
                  <a:schemeClr val="tx2"/>
                </a:solidFill>
              </a:rPr>
              <a:t>Международный</a:t>
            </a:r>
          </a:p>
        </p:txBody>
      </p:sp>
      <p:pic>
        <p:nvPicPr>
          <p:cNvPr id="10" name="Picture 2" descr="C:\Users\Moskvitin\Desktop\управление_шк_с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68" y="448477"/>
            <a:ext cx="808874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9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400" y="228855"/>
            <a:ext cx="6139083" cy="70643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Система школьных соревнований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935292"/>
            <a:ext cx="9215967" cy="5446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56" y="5485745"/>
            <a:ext cx="5689600" cy="74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56" y="4503568"/>
            <a:ext cx="6908800" cy="103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17" y="3688268"/>
            <a:ext cx="6299200" cy="88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2742880"/>
            <a:ext cx="5088467" cy="10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41" y="1509495"/>
            <a:ext cx="1902884" cy="12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457335" y="5397168"/>
            <a:ext cx="7390050" cy="8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205424" y="4481566"/>
            <a:ext cx="5889893" cy="6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75123" y="3657505"/>
            <a:ext cx="4535347" cy="2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84897" y="2745710"/>
            <a:ext cx="2919572" cy="1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3"/>
          <p:cNvSpPr/>
          <p:nvPr/>
        </p:nvSpPr>
        <p:spPr>
          <a:xfrm>
            <a:off x="0" y="6501581"/>
            <a:ext cx="12192000" cy="3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user1\Desktop\лог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" y="228855"/>
            <a:ext cx="1798004" cy="12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5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1324</Words>
  <Application>Microsoft Office PowerPoint</Application>
  <PresentationFormat>Широкоэкранный</PresentationFormat>
  <Paragraphs>170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школьных соревнований</vt:lpstr>
      <vt:lpstr>Презентация PowerPoint</vt:lpstr>
      <vt:lpstr>Презентация PowerPoint</vt:lpstr>
      <vt:lpstr>Локальные акты департамента  образования администрации г.Перми</vt:lpstr>
      <vt:lpstr>Создан Совет Лиги школьных  спортивных клубов города Перми</vt:lpstr>
      <vt:lpstr>Все 50 школьных спортивных клубов города Перми имеют:</vt:lpstr>
      <vt:lpstr>Методическое сопровождение  работы ШСК в ОУ</vt:lpstr>
      <vt:lpstr>Спортивно-массовые мероприятия со школьными спортивными клубами   общеобразовательных учреждений г.Перми</vt:lpstr>
      <vt:lpstr>План мероприятий  на 2017-2018 учебный год</vt:lpstr>
      <vt:lpstr>Школьные спортивные клубы города Перми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Maksim Lavrentev</dc:creator>
  <cp:lastModifiedBy>Рината Салеева</cp:lastModifiedBy>
  <cp:revision>120</cp:revision>
  <dcterms:created xsi:type="dcterms:W3CDTF">2016-12-20T00:22:11Z</dcterms:created>
  <dcterms:modified xsi:type="dcterms:W3CDTF">2019-12-05T08:36:11Z</dcterms:modified>
</cp:coreProperties>
</file>