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89" r:id="rId4"/>
    <p:sldId id="291" r:id="rId5"/>
    <p:sldId id="290" r:id="rId6"/>
    <p:sldId id="2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6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6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8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o6NiGZwD7hc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6NiGZwD7hc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s://youtu.be/o6NiGZwD7hc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hyperlink" Target="https://youtu.be/o6NiGZwD7hc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hyperlink" Target="https://youtu.be/o6NiGZwD7hc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6NiGZwD7hc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035F73-0420-4638-9719-B003B0C2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" y="-1215"/>
            <a:ext cx="12179649" cy="63432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AAAC1-D044-4600-A491-67515A85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666" y="2252886"/>
            <a:ext cx="10058400" cy="2777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СЕЛЕКТОРНОЕ СОВЕЩАНИЕ</a:t>
            </a:r>
            <a:br>
              <a:rPr lang="ru-RU" sz="4400" dirty="0"/>
            </a:br>
            <a:r>
              <a:rPr lang="ru-RU" sz="4400" dirty="0">
                <a:solidFill>
                  <a:srgbClr val="002060"/>
                </a:solidFill>
              </a:rPr>
              <a:t>Тема: ««Развитие физической культуры и спорта в системе образования»</a:t>
            </a:r>
            <a:br>
              <a:rPr lang="ru-RU" sz="4400" dirty="0">
                <a:solidFill>
                  <a:srgbClr val="002060"/>
                </a:solidFill>
              </a:rPr>
            </a:br>
            <a:br>
              <a:rPr lang="ru-RU" sz="4400" dirty="0">
                <a:solidFill>
                  <a:srgbClr val="002060"/>
                </a:solidFill>
              </a:rPr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B7679-7226-4F8F-88E4-5C5083689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63" y="23097"/>
            <a:ext cx="975327" cy="10976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688BC2-D60D-45C7-86AB-78358D73D90C}"/>
              </a:ext>
            </a:extLst>
          </p:cNvPr>
          <p:cNvSpPr/>
          <p:nvPr/>
        </p:nvSpPr>
        <p:spPr>
          <a:xfrm>
            <a:off x="2907928" y="1028650"/>
            <a:ext cx="615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96A02-66A5-42C5-83DC-953BE5A88B7A}"/>
              </a:ext>
            </a:extLst>
          </p:cNvPr>
          <p:cNvSpPr/>
          <p:nvPr/>
        </p:nvSpPr>
        <p:spPr>
          <a:xfrm>
            <a:off x="2215860" y="1450498"/>
            <a:ext cx="741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D5EFBB4C-6416-4CFF-A4C8-9CBD90E8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5" y="139798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E94B894-C2E2-4D56-B9D2-26D8645227C1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r>
              <a:rPr lang="ru-RU" sz="1800" b="1" dirty="0">
                <a:solidFill>
                  <a:schemeClr val="bg1"/>
                </a:solidFill>
              </a:rPr>
              <a:t>8.04.2019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u="sng" dirty="0">
                <a:hlinkClick r:id="rId5"/>
              </a:rPr>
              <a:t>https://youtu.be/o6NiGZwD7hc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56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435F3-5ADF-4FB0-9C3A-A0416C10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99" y="1778866"/>
            <a:ext cx="11312701" cy="458025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88DCD98-65BD-4A18-A7BF-D12FA894A893}"/>
              </a:ext>
            </a:extLst>
          </p:cNvPr>
          <p:cNvGrpSpPr/>
          <p:nvPr/>
        </p:nvGrpSpPr>
        <p:grpSpPr>
          <a:xfrm>
            <a:off x="0" y="12088"/>
            <a:ext cx="12192000" cy="1783292"/>
            <a:chOff x="0" y="12088"/>
            <a:chExt cx="12192000" cy="178329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0F1461-4513-4214-A1C9-89FFC02D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088"/>
              <a:ext cx="12192000" cy="1783292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16" y="24827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2847855" y="110119"/>
              <a:ext cx="6151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2286743" y="490649"/>
              <a:ext cx="74158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ru-RU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740" y="796405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DE70965-06D4-4280-B64F-5334A53F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191" y="1087438"/>
            <a:ext cx="2329037" cy="69142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Повестка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903645F-8541-4ABF-81CA-0FCC76431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64751"/>
              </p:ext>
            </p:extLst>
          </p:nvPr>
        </p:nvGraphicFramePr>
        <p:xfrm>
          <a:off x="1017295" y="1762004"/>
          <a:ext cx="9846448" cy="4705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6448">
                  <a:extLst>
                    <a:ext uri="{9D8B030D-6E8A-4147-A177-3AD203B41FA5}">
                      <a16:colId xmlns:a16="http://schemas.microsoft.com/office/drawing/2014/main" val="3066883133"/>
                    </a:ext>
                  </a:extLst>
                </a:gridCol>
              </a:tblGrid>
              <a:tr h="997978">
                <a:tc>
                  <a:txBody>
                    <a:bodyPr/>
                    <a:lstStyle/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rgbClr val="0A396C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A396C"/>
                          </a:solidFill>
                          <a:ea typeface="Times New Roman" panose="02020603050405020304" pitchFamily="18" charset="0"/>
                        </a:rPr>
                        <a:t>Вступительное слово. 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Федченко Николай Семенович</a:t>
                      </a:r>
                      <a:r>
                        <a:rPr lang="ru-RU" sz="1400" b="0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, директор ФГБУ «Федеральный центр организационно-методического обеспечения физического воспитания» </a:t>
                      </a:r>
                      <a:r>
                        <a:rPr lang="ru-RU" sz="1400" b="0" dirty="0" err="1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Минпросвещения</a:t>
                      </a:r>
                      <a:r>
                        <a:rPr lang="ru-RU" sz="1400" b="0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 России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63597"/>
                  </a:ext>
                </a:extLst>
              </a:tr>
              <a:tr h="798382"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A396C"/>
                          </a:solidFill>
                          <a:effectLst/>
                        </a:rPr>
                        <a:t>1. О создании региональных ресурсных центров развития дополнительного образования физкультурно-спортивной направленности. </a:t>
                      </a: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A396C"/>
                          </a:solidFill>
                          <a:effectLst/>
                        </a:rPr>
                        <a:t>Грибачева</a:t>
                      </a:r>
                      <a:r>
                        <a:rPr lang="ru-RU" sz="1400" b="1" dirty="0">
                          <a:solidFill>
                            <a:srgbClr val="0A396C"/>
                          </a:solidFill>
                          <a:effectLst/>
                        </a:rPr>
                        <a:t> Марина Анатольевна, </a:t>
                      </a:r>
                      <a:r>
                        <a:rPr lang="ru-RU" sz="1400" b="0" dirty="0">
                          <a:solidFill>
                            <a:srgbClr val="0A396C"/>
                          </a:solidFill>
                          <a:effectLst/>
                        </a:rPr>
          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          </a: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262253"/>
                  </a:ext>
                </a:extLst>
              </a:tr>
              <a:tr h="997978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A396C"/>
                        </a:solidFill>
                        <a:effectLst/>
                      </a:endParaRP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A396C"/>
                          </a:solidFill>
                          <a:effectLst/>
                        </a:rPr>
                        <a:t>2.О нормативно-правовом регулировании развития дополнительного образования физкультурно-спортивной направленности </a:t>
                      </a:r>
                    </a:p>
                    <a:p>
                      <a:pPr marL="180340"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 err="1">
                          <a:solidFill>
                            <a:srgbClr val="0A396C"/>
                          </a:solidFill>
                          <a:effectLst/>
                        </a:rPr>
                        <a:t>Демчук</a:t>
                      </a:r>
                      <a:r>
                        <a:rPr lang="ru-RU" sz="1400" b="1" dirty="0">
                          <a:solidFill>
                            <a:srgbClr val="0A396C"/>
                          </a:solidFill>
                          <a:effectLst/>
                        </a:rPr>
                        <a:t> Константин Борисович</a:t>
                      </a:r>
                      <a:r>
                        <a:rPr lang="ru-RU" sz="1400" b="0" dirty="0">
                          <a:solidFill>
                            <a:srgbClr val="0A396C"/>
                          </a:solidFill>
                          <a:effectLst/>
                        </a:rPr>
                        <a:t>, заместитель директора ФГБУ «ФЦОМОФВ»</a:t>
                      </a: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A396C"/>
                        </a:solidFill>
                        <a:effectLst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854265"/>
                  </a:ext>
                </a:extLst>
              </a:tr>
              <a:tr h="997978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0" dirty="0">
                          <a:solidFill>
                            <a:srgbClr val="0A396C"/>
                          </a:solidFill>
                          <a:effectLst/>
                        </a:rPr>
                        <a:t>3. Об организации и проведении Всероссийских Игр школьных спортивных клубов в ВДЦ «Смена» (29 мая – 18 июня 2019 г.). </a:t>
                      </a:r>
                    </a:p>
                    <a:p>
                      <a:pPr marL="180340"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A396C"/>
                          </a:solidFill>
                          <a:effectLst/>
                        </a:rPr>
                        <a:t>Федченко Николай Семенович, </a:t>
                      </a:r>
                      <a:r>
                        <a:rPr lang="ru-RU" sz="1400" b="0" dirty="0">
                          <a:solidFill>
                            <a:srgbClr val="0A396C"/>
                          </a:solidFill>
                          <a:effectLst/>
                        </a:rPr>
                        <a:t>директор ФГБУ «Федеральный центр организационно-методического обеспечения физического воспитания» Минпросвещения России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4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91250"/>
                  </a:ext>
                </a:extLst>
              </a:tr>
              <a:tr h="720645">
                <a:tc>
                  <a:txBody>
                    <a:bodyPr/>
                    <a:lstStyle/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15" dirty="0">
                          <a:solidFill>
                            <a:srgbClr val="0A396C"/>
                          </a:solidFill>
                          <a:effectLst/>
                        </a:rPr>
                        <a:t>4. Разное</a:t>
                      </a:r>
                      <a:endParaRPr lang="ru-RU" sz="14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904734"/>
                  </a:ext>
                </a:extLst>
              </a:tr>
            </a:tbl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r>
              <a:rPr lang="ru-RU" sz="1800" b="1" dirty="0">
                <a:solidFill>
                  <a:schemeClr val="bg1"/>
                </a:solidFill>
              </a:rPr>
              <a:t>8.04.2019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u="sng" dirty="0">
                <a:hlinkClick r:id="rId6"/>
              </a:rPr>
              <a:t>https://youtu.be/o6NiGZwD7hc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172972"/>
            <a:ext cx="9011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b="1" dirty="0">
                <a:solidFill>
                  <a:srgbClr val="C00000"/>
                </a:solidFill>
              </a:rPr>
              <a:t>О создании региональных ресурсных центров развития дополнительного образования физкультурно-спортивной направленности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02060"/>
                </a:solidFill>
              </a:rPr>
              <a:t>Грибачева</a:t>
            </a:r>
            <a:r>
              <a:rPr lang="ru-RU" sz="1400" b="1" dirty="0">
                <a:solidFill>
                  <a:srgbClr val="002060"/>
                </a:solidFill>
              </a:rPr>
              <a:t> Марина Анатольевна, </a:t>
            </a:r>
            <a:r>
              <a:rPr lang="ru-RU" sz="1400" dirty="0">
                <a:solidFill>
                  <a:srgbClr val="002060"/>
                </a:solidFill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3FF1FD6-475E-4FEB-AFEC-8641C8EF0786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r>
              <a:rPr lang="ru-RU" sz="1800" b="1" dirty="0">
                <a:solidFill>
                  <a:schemeClr val="bg1"/>
                </a:solidFill>
              </a:rPr>
              <a:t>8.04.2019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u="sng" dirty="0">
                <a:hlinkClick r:id="rId5"/>
              </a:rPr>
              <a:t>https://youtu.be/o6NiGZwD7hc</a:t>
            </a:r>
            <a:r>
              <a:rPr lang="ru-RU" u="sng" dirty="0"/>
              <a:t>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644931-1522-434E-82EB-15163698B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27" y="1860275"/>
            <a:ext cx="3713791" cy="2089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2B9012-9701-4DE5-8FE6-5AE2C5285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946" y="1860274"/>
            <a:ext cx="3713791" cy="20890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3C715-83B0-49BC-B8B5-12BDE1515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4595" y="1884707"/>
            <a:ext cx="3713791" cy="2089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FD9C25-620F-4262-8394-3FD3B7CD1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126" y="4155413"/>
            <a:ext cx="3713791" cy="20890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820C08-B487-4106-A8A1-D30537FA2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8279" y="4127099"/>
            <a:ext cx="3713791" cy="20890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EFA519-22F9-40BB-9DB2-07A77E7565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8912" y="4114885"/>
            <a:ext cx="3713792" cy="20890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BEC30C-A5E7-40DC-8427-6030C0723F15}"/>
              </a:ext>
            </a:extLst>
          </p:cNvPr>
          <p:cNvSpPr txBox="1"/>
          <p:nvPr/>
        </p:nvSpPr>
        <p:spPr>
          <a:xfrm>
            <a:off x="185127" y="173872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8970E6-596C-404D-9CA8-EBF4A8D15DBD}"/>
              </a:ext>
            </a:extLst>
          </p:cNvPr>
          <p:cNvSpPr txBox="1"/>
          <p:nvPr/>
        </p:nvSpPr>
        <p:spPr>
          <a:xfrm>
            <a:off x="4118671" y="1682434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33488-FD35-4E9C-84D8-43EFC06DE1E5}"/>
              </a:ext>
            </a:extLst>
          </p:cNvPr>
          <p:cNvSpPr txBox="1"/>
          <p:nvPr/>
        </p:nvSpPr>
        <p:spPr>
          <a:xfrm>
            <a:off x="7986749" y="1636034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2DBA45-56D9-49AD-A91D-2AF32FA1953B}"/>
              </a:ext>
            </a:extLst>
          </p:cNvPr>
          <p:cNvSpPr txBox="1"/>
          <p:nvPr/>
        </p:nvSpPr>
        <p:spPr>
          <a:xfrm>
            <a:off x="185127" y="388405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974D6-0AD5-484D-9B9A-4F0594C528AF}"/>
              </a:ext>
            </a:extLst>
          </p:cNvPr>
          <p:cNvSpPr txBox="1"/>
          <p:nvPr/>
        </p:nvSpPr>
        <p:spPr>
          <a:xfrm>
            <a:off x="4120744" y="3905348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09C27-9E8B-40F4-8F48-14FEBFDE84F3}"/>
              </a:ext>
            </a:extLst>
          </p:cNvPr>
          <p:cNvSpPr txBox="1"/>
          <p:nvPr/>
        </p:nvSpPr>
        <p:spPr>
          <a:xfrm>
            <a:off x="8019208" y="398954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008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172972"/>
            <a:ext cx="9011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b="1" dirty="0">
                <a:solidFill>
                  <a:srgbClr val="C00000"/>
                </a:solidFill>
              </a:rPr>
              <a:t>О создании региональных ресурсных центров развития дополнительного образования физкультурно-спортивной направленности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02060"/>
                </a:solidFill>
              </a:rPr>
              <a:t>Грибачева</a:t>
            </a:r>
            <a:r>
              <a:rPr lang="ru-RU" sz="1400" b="1" dirty="0">
                <a:solidFill>
                  <a:srgbClr val="002060"/>
                </a:solidFill>
              </a:rPr>
              <a:t> Марина Анатольевна, </a:t>
            </a:r>
            <a:r>
              <a:rPr lang="ru-RU" sz="1400" dirty="0">
                <a:solidFill>
                  <a:srgbClr val="002060"/>
                </a:solidFill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3FF1FD6-475E-4FEB-AFEC-8641C8EF0786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r>
              <a:rPr lang="ru-RU" sz="1800" b="1" dirty="0">
                <a:solidFill>
                  <a:schemeClr val="bg1"/>
                </a:solidFill>
              </a:rPr>
              <a:t>8.04.2019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u="sng" dirty="0">
                <a:hlinkClick r:id="rId5"/>
              </a:rPr>
              <a:t>https://youtu.be/o6NiGZwD7hc</a:t>
            </a:r>
            <a:r>
              <a:rPr lang="ru-RU" u="sng" dirty="0"/>
              <a:t>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D0326F-8760-42D7-8ADF-4E5586477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47" y="1930042"/>
            <a:ext cx="3638715" cy="20467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DD3B3C-6743-408A-95F1-AC09BC5BC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365" y="1915367"/>
            <a:ext cx="3653618" cy="2055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481176-3052-42A4-90A6-C8A90910C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802" y="1884707"/>
            <a:ext cx="3653618" cy="20551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361B56-054A-4F21-BFF4-7F615B82C2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649" y="4167444"/>
            <a:ext cx="3576713" cy="20119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7698-2263-4212-86B4-D7824A4CFC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845" y="4182959"/>
            <a:ext cx="3704138" cy="20835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E7612C-2ABD-4C82-84AE-5CF84B6904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0803" y="4182959"/>
            <a:ext cx="3653617" cy="2055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58E848-6D6E-4617-9AA0-6CE3D19F12B4}"/>
              </a:ext>
            </a:extLst>
          </p:cNvPr>
          <p:cNvSpPr txBox="1"/>
          <p:nvPr/>
        </p:nvSpPr>
        <p:spPr>
          <a:xfrm>
            <a:off x="185127" y="173872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CCFDC7-7532-4F10-9778-113AFA5C1FF6}"/>
              </a:ext>
            </a:extLst>
          </p:cNvPr>
          <p:cNvSpPr txBox="1"/>
          <p:nvPr/>
        </p:nvSpPr>
        <p:spPr>
          <a:xfrm>
            <a:off x="4100936" y="175797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25512F-44DE-48B1-8224-B4A0A0EFBA2A}"/>
              </a:ext>
            </a:extLst>
          </p:cNvPr>
          <p:cNvSpPr txBox="1"/>
          <p:nvPr/>
        </p:nvSpPr>
        <p:spPr>
          <a:xfrm>
            <a:off x="8117774" y="1755796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6CDD19-E5EE-42CC-BAE0-E7CCDD37DFD9}"/>
              </a:ext>
            </a:extLst>
          </p:cNvPr>
          <p:cNvSpPr txBox="1"/>
          <p:nvPr/>
        </p:nvSpPr>
        <p:spPr>
          <a:xfrm>
            <a:off x="162286" y="3866212"/>
            <a:ext cx="71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ECDD7-C85C-4F87-8677-57C2AA0E3493}"/>
              </a:ext>
            </a:extLst>
          </p:cNvPr>
          <p:cNvSpPr txBox="1"/>
          <p:nvPr/>
        </p:nvSpPr>
        <p:spPr>
          <a:xfrm>
            <a:off x="4014657" y="3911524"/>
            <a:ext cx="71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2869CF-8508-4ABA-82FD-9057D3413DA7}"/>
              </a:ext>
            </a:extLst>
          </p:cNvPr>
          <p:cNvSpPr txBox="1"/>
          <p:nvPr/>
        </p:nvSpPr>
        <p:spPr>
          <a:xfrm>
            <a:off x="8117774" y="3992729"/>
            <a:ext cx="71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4952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179496"/>
            <a:ext cx="8729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C00000"/>
                </a:solidFill>
              </a:rPr>
              <a:t>О нормативно-правовом регулировании развития дополнительного образования физкультурно-спортивной направленности</a:t>
            </a:r>
          </a:p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 err="1">
                <a:solidFill>
                  <a:srgbClr val="0A396C"/>
                </a:solidFill>
              </a:rPr>
              <a:t>Демчук</a:t>
            </a:r>
            <a:r>
              <a:rPr lang="ru-RU" sz="1400" b="1" dirty="0">
                <a:solidFill>
                  <a:srgbClr val="0A396C"/>
                </a:solidFill>
              </a:rPr>
              <a:t> Константин Борисович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5E9853-B951-4C36-8BAB-9FBA43C08D46}"/>
              </a:ext>
            </a:extLst>
          </p:cNvPr>
          <p:cNvSpPr txBox="1"/>
          <p:nvPr/>
        </p:nvSpPr>
        <p:spPr>
          <a:xfrm>
            <a:off x="185127" y="173872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ECC10-4EC7-4C71-B862-ABFC6010FBB8}"/>
              </a:ext>
            </a:extLst>
          </p:cNvPr>
          <p:cNvSpPr txBox="1"/>
          <p:nvPr/>
        </p:nvSpPr>
        <p:spPr>
          <a:xfrm>
            <a:off x="3954171" y="179407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25FC44-6993-4CF3-A73D-08DAA9D2CBD5}"/>
              </a:ext>
            </a:extLst>
          </p:cNvPr>
          <p:cNvSpPr txBox="1"/>
          <p:nvPr/>
        </p:nvSpPr>
        <p:spPr>
          <a:xfrm>
            <a:off x="7786120" y="1834676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A40C3F-E7E5-4F0E-9E38-56A0144B523E}"/>
              </a:ext>
            </a:extLst>
          </p:cNvPr>
          <p:cNvSpPr txBox="1"/>
          <p:nvPr/>
        </p:nvSpPr>
        <p:spPr>
          <a:xfrm>
            <a:off x="15612" y="3755520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E5E5A-7A13-4958-99F5-93FD7EC273E9}"/>
              </a:ext>
            </a:extLst>
          </p:cNvPr>
          <p:cNvSpPr txBox="1"/>
          <p:nvPr/>
        </p:nvSpPr>
        <p:spPr>
          <a:xfrm>
            <a:off x="3836476" y="371196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0C0F5-BF5B-4ED3-B7A4-F70FC698CFC9}"/>
              </a:ext>
            </a:extLst>
          </p:cNvPr>
          <p:cNvSpPr txBox="1"/>
          <p:nvPr/>
        </p:nvSpPr>
        <p:spPr>
          <a:xfrm>
            <a:off x="7792426" y="3935486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C0618C68-CAA6-454C-BA11-B341A1D8B127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r>
              <a:rPr lang="ru-RU" sz="1800" b="1" dirty="0">
                <a:solidFill>
                  <a:schemeClr val="bg1"/>
                </a:solidFill>
              </a:rPr>
              <a:t>8.04.2019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u="sng" dirty="0">
                <a:hlinkClick r:id="rId5"/>
              </a:rPr>
              <a:t>https://youtu.be/o6NiGZwD7hc</a:t>
            </a:r>
            <a:r>
              <a:rPr lang="ru-RU" u="sng" dirty="0"/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587564-8583-4F03-A297-EC0A02632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677" y="484954"/>
            <a:ext cx="1594995" cy="11042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E7D2C6-923F-431A-8D77-D65874D43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1" y="1794071"/>
            <a:ext cx="3334879" cy="23087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680E23-639A-43B0-876D-8FF2268A2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334" y="1793825"/>
            <a:ext cx="3602805" cy="24942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ACEF67-7490-446A-A7EA-A3050CAB6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4348" y="1853233"/>
            <a:ext cx="3115132" cy="21598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6550A1E-EAEA-4820-871B-E86703503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979" y="4252283"/>
            <a:ext cx="2829457" cy="1958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5C7137-C8D9-4670-A3F2-AF68123C1B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1671" y="4005989"/>
            <a:ext cx="3096400" cy="21436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D142C2-946D-467D-8E24-D4E2BB7E0C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7455" y="4005989"/>
            <a:ext cx="3359773" cy="23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E52C40-9FEE-45E9-A086-3B53FDA7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181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5EE36-5E44-4AA6-9142-8CFDC82E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15376"/>
            <a:ext cx="10058400" cy="187324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Благодарим </a:t>
            </a:r>
            <a:br>
              <a:rPr lang="ru-RU" sz="6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за внимание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6395A18-58F3-4FC7-A237-E219712C0A6F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r>
              <a:rPr lang="ru-RU" sz="1800" b="1" dirty="0">
                <a:solidFill>
                  <a:schemeClr val="bg1"/>
                </a:solidFill>
              </a:rPr>
              <a:t>8.04.2019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u="sng" dirty="0">
                <a:hlinkClick r:id="rId3"/>
              </a:rPr>
              <a:t>https://youtu.be/o6NiGZwD7hc</a:t>
            </a:r>
            <a:r>
              <a:rPr lang="ru-RU" u="sng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3700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965</TotalTime>
  <Words>375</Words>
  <Application>Microsoft Office PowerPoint</Application>
  <PresentationFormat>Широкоэкранный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Times New Roman</vt:lpstr>
      <vt:lpstr>Ретро</vt:lpstr>
      <vt:lpstr>СЕЛЕКТОРНОЕ СОВЕЩАНИЕ Тема: ««Развитие физической культуры и спорта в системе образования»   </vt:lpstr>
      <vt:lpstr>Повестка</vt:lpstr>
      <vt:lpstr>Презентация PowerPoint</vt:lpstr>
      <vt:lpstr>Презентация PowerPoint</vt:lpstr>
      <vt:lpstr>Презентация PowerPoint</vt:lpstr>
      <vt:lpstr>Благодарим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Селекторное Совещание Тема: «Развитие физической культуры и спорта в системе образования»</dc:title>
  <dc:creator>Наталья</dc:creator>
  <cp:lastModifiedBy>Наталья</cp:lastModifiedBy>
  <cp:revision>89</cp:revision>
  <dcterms:created xsi:type="dcterms:W3CDTF">2019-05-22T07:16:47Z</dcterms:created>
  <dcterms:modified xsi:type="dcterms:W3CDTF">2019-09-26T09:32:52Z</dcterms:modified>
</cp:coreProperties>
</file>