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notesMasterIdLst>
    <p:notesMasterId r:id="rId14"/>
  </p:notesMasterIdLst>
  <p:sldIdLst>
    <p:sldId id="256" r:id="rId2"/>
    <p:sldId id="265" r:id="rId3"/>
    <p:sldId id="454" r:id="rId4"/>
    <p:sldId id="455" r:id="rId5"/>
    <p:sldId id="464" r:id="rId6"/>
    <p:sldId id="466" r:id="rId7"/>
    <p:sldId id="461" r:id="rId8"/>
    <p:sldId id="463" r:id="rId9"/>
    <p:sldId id="465" r:id="rId10"/>
    <p:sldId id="467" r:id="rId11"/>
    <p:sldId id="468" r:id="rId12"/>
    <p:sldId id="258" r:id="rId13"/>
  </p:sldIdLst>
  <p:sldSz cx="9906000" cy="6858000" type="A4"/>
  <p:notesSz cx="98726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6"/>
            <p14:sldId id="265"/>
            <p14:sldId id="454"/>
            <p14:sldId id="455"/>
            <p14:sldId id="464"/>
            <p14:sldId id="466"/>
            <p14:sldId id="461"/>
            <p14:sldId id="463"/>
            <p14:sldId id="465"/>
            <p14:sldId id="467"/>
            <p14:sldId id="46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3d1" qsCatId="3D" csTypeId="urn:microsoft.com/office/officeart/2005/8/colors/accent2_2" csCatId="accent2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200" b="1" dirty="0"/>
            <a:t>Формирование здорового образа жизни и мотивации занятием физической культурой и спортом</a:t>
          </a: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200" b="1" dirty="0"/>
            <a:t>Развитие соревновательной деятельности обучающихся </a:t>
          </a:r>
          <a:br>
            <a:rPr lang="ru-RU" sz="1200" b="1" dirty="0"/>
          </a:br>
          <a:r>
            <a:rPr lang="ru-RU" sz="1200" b="1" dirty="0"/>
            <a:t>по различным видам спорта</a:t>
          </a: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200" b="1" dirty="0"/>
            <a:t>Выявление одаренных детей </a:t>
          </a:r>
          <a:br>
            <a:rPr lang="ru-RU" sz="1200" b="1" dirty="0"/>
          </a:br>
          <a:r>
            <a:rPr lang="ru-RU" sz="1200" b="1" dirty="0"/>
            <a:t>и их сопровождение</a:t>
          </a: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68B06B-7A53-4BFB-B60E-CB655A772864}">
      <dgm:prSet custT="1"/>
      <dgm:spPr/>
      <dgm:t>
        <a:bodyPr/>
        <a:lstStyle/>
        <a:p>
          <a:r>
            <a:rPr lang="ru-RU" sz="1200" b="1" dirty="0"/>
            <a:t>Становление гражданской </a:t>
          </a:r>
          <a:br>
            <a:rPr lang="ru-RU" sz="1200" b="1" dirty="0"/>
          </a:br>
          <a:r>
            <a:rPr lang="ru-RU" sz="1200" b="1" dirty="0"/>
            <a:t>и патриотической позиции подрастающего поколения</a:t>
          </a: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4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3"/>
      <dgm:spPr/>
    </dgm:pt>
    <dgm:pt modelId="{E67359F9-703D-4DD9-96CC-AA05DAFD3DD6}" type="pres">
      <dgm:prSet presAssocID="{06E65C29-3E41-47FD-BD21-E8A3C74C0A77}" presName="connectorText" presStyleLbl="sibTrans2D1" presStyleIdx="0" presStyleCnt="3"/>
      <dgm:spPr/>
    </dgm:pt>
    <dgm:pt modelId="{BA995EDC-8DC6-41C2-840C-E0C138088CF5}" type="pres">
      <dgm:prSet presAssocID="{20CDF100-2789-49C9-994B-E50F0C6A9E8D}" presName="node" presStyleLbl="node1" presStyleIdx="1" presStyleCnt="4" custScaleX="118953" custLinFactNeighborY="24114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3"/>
      <dgm:spPr/>
    </dgm:pt>
    <dgm:pt modelId="{84CB2667-3E7E-4BCC-AF38-95FFEE628274}" type="pres">
      <dgm:prSet presAssocID="{B4CC431E-4D27-4BDB-A955-B597308BA101}" presName="connectorText" presStyleLbl="sibTrans2D1" presStyleIdx="1" presStyleCnt="3"/>
      <dgm:spPr/>
    </dgm:pt>
    <dgm:pt modelId="{C776D3BD-464E-46BA-B234-82BAE35527A2}" type="pres">
      <dgm:prSet presAssocID="{5920E306-0483-4707-88A5-E1B251276F3C}" presName="node" presStyleLbl="node1" presStyleIdx="2" presStyleCnt="4" custScaleX="118953" custLinFactNeighborY="24114">
        <dgm:presLayoutVars>
          <dgm:bulletEnabled val="1"/>
        </dgm:presLayoutVars>
      </dgm:prSet>
      <dgm:spPr/>
    </dgm:pt>
    <dgm:pt modelId="{27DF5F1A-9220-40FD-A49E-04A2AC6948DC}" type="pres">
      <dgm:prSet presAssocID="{7F34354F-766B-4D4F-A53C-67DF2F95D281}" presName="sibTrans" presStyleLbl="sibTrans2D1" presStyleIdx="2" presStyleCnt="3"/>
      <dgm:spPr/>
    </dgm:pt>
    <dgm:pt modelId="{484190E6-F1FF-4B8E-9015-AFD637519277}" type="pres">
      <dgm:prSet presAssocID="{7F34354F-766B-4D4F-A53C-67DF2F95D281}" presName="connectorText" presStyleLbl="sibTrans2D1" presStyleIdx="2" presStyleCnt="3"/>
      <dgm:spPr/>
    </dgm:pt>
    <dgm:pt modelId="{A302B0E4-C624-465D-8CFE-F893D8EFAF24}" type="pres">
      <dgm:prSet presAssocID="{0668B06B-7A53-4BFB-B60E-CB655A772864}" presName="node" presStyleLbl="node1" presStyleIdx="3" presStyleCnt="4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EEC7FE3C-CC2F-481A-B1EA-BE247524B3CD}" type="presOf" srcId="{7F34354F-766B-4D4F-A53C-67DF2F95D281}" destId="{27DF5F1A-9220-40FD-A49E-04A2AC6948DC}" srcOrd="0" destOrd="0" presId="urn:microsoft.com/office/officeart/2005/8/layout/process2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4B4CFA88-2CE3-4D5B-A5D5-3780D50E0259}" type="presOf" srcId="{7F34354F-766B-4D4F-A53C-67DF2F95D281}" destId="{484190E6-F1FF-4B8E-9015-AFD637519277}" srcOrd="1" destOrd="0" presId="urn:microsoft.com/office/officeart/2005/8/layout/process2"/>
    <dgm:cxn modelId="{D5C63999-5750-4329-A43B-BE02CFA70C2F}" srcId="{A71DEFE5-8324-43CF-975B-816BDA87D2F3}" destId="{0668B06B-7A53-4BFB-B60E-CB655A772864}" srcOrd="3" destOrd="0" parTransId="{47A5F2B6-69B2-42C8-BFF2-4A6355EAA180}" sibTransId="{88E36F23-A73A-481C-B5E1-4B975B0193F7}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F0C54FEE-4D71-44D4-8575-F780CDFA62E0}" type="presOf" srcId="{0668B06B-7A53-4BFB-B60E-CB655A772864}" destId="{A302B0E4-C624-465D-8CFE-F893D8EFAF24}" srcOrd="0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  <dgm:cxn modelId="{CC30D4EE-588B-480A-9250-37BA770782E3}" type="presParOf" srcId="{03124E6C-D64F-42D7-94BA-1D4BD8954E87}" destId="{27DF5F1A-9220-40FD-A49E-04A2AC6948DC}" srcOrd="5" destOrd="0" presId="urn:microsoft.com/office/officeart/2005/8/layout/process2"/>
    <dgm:cxn modelId="{8C4C8DE2-0F04-4727-8222-CFD16688164D}" type="presParOf" srcId="{27DF5F1A-9220-40FD-A49E-04A2AC6948DC}" destId="{484190E6-F1FF-4B8E-9015-AFD637519277}" srcOrd="0" destOrd="0" presId="urn:microsoft.com/office/officeart/2005/8/layout/process2"/>
    <dgm:cxn modelId="{A71820AC-7A86-4ABB-99BC-E2D0759C9EE5}" type="presParOf" srcId="{03124E6C-D64F-42D7-94BA-1D4BD8954E87}" destId="{A302B0E4-C624-465D-8CFE-F893D8EFAF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461E9A-F553-4DE0-B4B3-F0F32566F2B8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C6BA7D0-B2B7-418E-9289-4CAD4D107DA9}">
      <dgm:prSet phldrT="[Текст]" custT="1"/>
      <dgm:spPr/>
      <dgm:t>
        <a:bodyPr/>
        <a:lstStyle/>
        <a:p>
          <a:r>
            <a:rPr lang="ru-RU" sz="1100" dirty="0"/>
            <a:t>Программа всероссийского этапа Всероссийских спортивных игр школьных спортивных клубов</a:t>
          </a:r>
        </a:p>
      </dgm:t>
    </dgm:pt>
    <dgm:pt modelId="{2ACA8453-4946-4CD5-9F8D-064803A22656}" type="parTrans" cxnId="{910EBCCC-509E-4924-932C-69CFEAE01937}">
      <dgm:prSet/>
      <dgm:spPr/>
      <dgm:t>
        <a:bodyPr/>
        <a:lstStyle/>
        <a:p>
          <a:endParaRPr lang="ru-RU"/>
        </a:p>
      </dgm:t>
    </dgm:pt>
    <dgm:pt modelId="{81404830-8549-4C7E-A177-5C8CF2BBB4B7}" type="sibTrans" cxnId="{910EBCCC-509E-4924-932C-69CFEAE01937}">
      <dgm:prSet/>
      <dgm:spPr/>
      <dgm:t>
        <a:bodyPr/>
        <a:lstStyle/>
        <a:p>
          <a:endParaRPr lang="ru-RU"/>
        </a:p>
      </dgm:t>
    </dgm:pt>
    <dgm:pt modelId="{9657A63B-8E6F-4655-8879-1B3006D6389D}">
      <dgm:prSet phldrT="[Текст]" custT="1"/>
      <dgm:spPr/>
      <dgm:t>
        <a:bodyPr/>
        <a:lstStyle/>
        <a:p>
          <a:r>
            <a:rPr lang="ru-RU" sz="1000" dirty="0"/>
            <a:t>Спортивные виды программы:</a:t>
          </a:r>
        </a:p>
        <a:p>
          <a:r>
            <a:rPr lang="ru-RU" sz="1000" dirty="0"/>
            <a:t> бадминтон, баскетбол 3х3, легкая атлетика (эстафеты), настольный теннис, </a:t>
          </a:r>
          <a:br>
            <a:rPr lang="ru-RU" sz="1000" dirty="0"/>
          </a:br>
          <a:r>
            <a:rPr lang="ru-RU" sz="1000" dirty="0"/>
            <a:t>плавание, футбол 6х6 </a:t>
          </a:r>
          <a:br>
            <a:rPr lang="ru-RU" sz="1000" dirty="0"/>
          </a:br>
          <a:r>
            <a:rPr lang="ru-RU" sz="1000" dirty="0"/>
            <a:t>(зачёт по 4-ём видам у юношей и девушек)</a:t>
          </a:r>
        </a:p>
      </dgm:t>
    </dgm:pt>
    <dgm:pt modelId="{F507DF54-1BD2-43DB-A0AA-B53AB42995C2}" type="parTrans" cxnId="{3F45EED6-6D64-4467-BEA6-C783B9C94F6B}">
      <dgm:prSet/>
      <dgm:spPr/>
      <dgm:t>
        <a:bodyPr/>
        <a:lstStyle/>
        <a:p>
          <a:endParaRPr lang="ru-RU"/>
        </a:p>
      </dgm:t>
    </dgm:pt>
    <dgm:pt modelId="{D2E2F0B9-DE86-47CD-AAE5-74A29667730D}" type="sibTrans" cxnId="{3F45EED6-6D64-4467-BEA6-C783B9C94F6B}">
      <dgm:prSet/>
      <dgm:spPr/>
      <dgm:t>
        <a:bodyPr/>
        <a:lstStyle/>
        <a:p>
          <a:endParaRPr lang="ru-RU"/>
        </a:p>
      </dgm:t>
    </dgm:pt>
    <dgm:pt modelId="{63021022-C2FD-4060-97C9-83879F7DA2C9}">
      <dgm:prSet phldrT="[Текст]" custT="1"/>
      <dgm:spPr/>
      <dgm:t>
        <a:bodyPr/>
        <a:lstStyle/>
        <a:p>
          <a:r>
            <a:rPr lang="ru-RU" sz="1000" dirty="0"/>
            <a:t>Конкурсная программа: </a:t>
          </a:r>
        </a:p>
        <a:p>
          <a:r>
            <a:rPr lang="ru-RU" sz="1000" dirty="0"/>
            <a:t>домашнее задание «Видеоролики», «Спортивные батлы», фотоконкурс «История наших игр»</a:t>
          </a:r>
        </a:p>
        <a:p>
          <a:r>
            <a:rPr lang="ru-RU" sz="1000" dirty="0"/>
            <a:t> (зачет по двум видам)</a:t>
          </a:r>
        </a:p>
      </dgm:t>
    </dgm:pt>
    <dgm:pt modelId="{5B93AC80-202E-486A-8EEC-3ACA880FB2F4}" type="parTrans" cxnId="{1E85566C-A146-40E6-8A63-82E56DAE25EC}">
      <dgm:prSet/>
      <dgm:spPr/>
      <dgm:t>
        <a:bodyPr/>
        <a:lstStyle/>
        <a:p>
          <a:endParaRPr lang="ru-RU"/>
        </a:p>
      </dgm:t>
    </dgm:pt>
    <dgm:pt modelId="{79DF4679-04DD-49B8-9EA3-3E76C5E873D5}" type="sibTrans" cxnId="{1E85566C-A146-40E6-8A63-82E56DAE25EC}">
      <dgm:prSet/>
      <dgm:spPr/>
      <dgm:t>
        <a:bodyPr/>
        <a:lstStyle/>
        <a:p>
          <a:endParaRPr lang="ru-RU"/>
        </a:p>
      </dgm:t>
    </dgm:pt>
    <dgm:pt modelId="{FCF5B0C1-632B-413D-8834-B8BC8B48BB75}" type="pres">
      <dgm:prSet presAssocID="{E9461E9A-F553-4DE0-B4B3-F0F32566F2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156D23-887D-4DE4-9F29-DB59D4968758}" type="pres">
      <dgm:prSet presAssocID="{AC6BA7D0-B2B7-418E-9289-4CAD4D107DA9}" presName="root1" presStyleCnt="0"/>
      <dgm:spPr/>
    </dgm:pt>
    <dgm:pt modelId="{F40E0FB8-93FD-4CBA-82D3-BFE4A2EF5247}" type="pres">
      <dgm:prSet presAssocID="{AC6BA7D0-B2B7-418E-9289-4CAD4D107DA9}" presName="LevelOneTextNode" presStyleLbl="node0" presStyleIdx="0" presStyleCnt="1" custAng="5400000" custScaleX="286639" custScaleY="67240" custLinFactNeighborX="-76653" custLinFactNeighborY="704">
        <dgm:presLayoutVars>
          <dgm:chPref val="3"/>
        </dgm:presLayoutVars>
      </dgm:prSet>
      <dgm:spPr/>
    </dgm:pt>
    <dgm:pt modelId="{A5E0A02A-7BFA-4D1F-AD36-351B4080E65A}" type="pres">
      <dgm:prSet presAssocID="{AC6BA7D0-B2B7-418E-9289-4CAD4D107DA9}" presName="level2hierChild" presStyleCnt="0"/>
      <dgm:spPr/>
    </dgm:pt>
    <dgm:pt modelId="{917185BF-3C23-418E-8FDE-8E8204BFA749}" type="pres">
      <dgm:prSet presAssocID="{F507DF54-1BD2-43DB-A0AA-B53AB42995C2}" presName="conn2-1" presStyleLbl="parChTrans1D2" presStyleIdx="0" presStyleCnt="2"/>
      <dgm:spPr/>
    </dgm:pt>
    <dgm:pt modelId="{D1B66968-911D-44BC-B7B2-526499B0817F}" type="pres">
      <dgm:prSet presAssocID="{F507DF54-1BD2-43DB-A0AA-B53AB42995C2}" presName="connTx" presStyleLbl="parChTrans1D2" presStyleIdx="0" presStyleCnt="2"/>
      <dgm:spPr/>
    </dgm:pt>
    <dgm:pt modelId="{B3B3B3A5-21DF-4FE3-BD43-521165790D89}" type="pres">
      <dgm:prSet presAssocID="{9657A63B-8E6F-4655-8879-1B3006D6389D}" presName="root2" presStyleCnt="0"/>
      <dgm:spPr/>
    </dgm:pt>
    <dgm:pt modelId="{72E4CD54-2731-4638-A8FC-F282300C6C26}" type="pres">
      <dgm:prSet presAssocID="{9657A63B-8E6F-4655-8879-1B3006D6389D}" presName="LevelTwoTextNode" presStyleLbl="node2" presStyleIdx="0" presStyleCnt="2" custScaleX="150425" custScaleY="206808" custLinFactNeighborX="4100" custLinFactNeighborY="-43417">
        <dgm:presLayoutVars>
          <dgm:chPref val="3"/>
        </dgm:presLayoutVars>
      </dgm:prSet>
      <dgm:spPr/>
    </dgm:pt>
    <dgm:pt modelId="{52C7ED75-AACF-4679-A502-666981685F6A}" type="pres">
      <dgm:prSet presAssocID="{9657A63B-8E6F-4655-8879-1B3006D6389D}" presName="level3hierChild" presStyleCnt="0"/>
      <dgm:spPr/>
    </dgm:pt>
    <dgm:pt modelId="{399143BB-E922-4CCE-8758-97A280F6F3CD}" type="pres">
      <dgm:prSet presAssocID="{5B93AC80-202E-486A-8EEC-3ACA880FB2F4}" presName="conn2-1" presStyleLbl="parChTrans1D2" presStyleIdx="1" presStyleCnt="2"/>
      <dgm:spPr/>
    </dgm:pt>
    <dgm:pt modelId="{7185982B-A3FC-4772-8424-12C86F287C9B}" type="pres">
      <dgm:prSet presAssocID="{5B93AC80-202E-486A-8EEC-3ACA880FB2F4}" presName="connTx" presStyleLbl="parChTrans1D2" presStyleIdx="1" presStyleCnt="2"/>
      <dgm:spPr/>
    </dgm:pt>
    <dgm:pt modelId="{FB8BDCB2-AFD0-4C47-B889-F404ED532878}" type="pres">
      <dgm:prSet presAssocID="{63021022-C2FD-4060-97C9-83879F7DA2C9}" presName="root2" presStyleCnt="0"/>
      <dgm:spPr/>
    </dgm:pt>
    <dgm:pt modelId="{C07AB9F5-43C2-4B91-9BB5-190C2621FDAC}" type="pres">
      <dgm:prSet presAssocID="{63021022-C2FD-4060-97C9-83879F7DA2C9}" presName="LevelTwoTextNode" presStyleLbl="node2" presStyleIdx="1" presStyleCnt="2" custScaleX="153394" custScaleY="194174" custLinFactNeighborX="5111" custLinFactNeighborY="14273">
        <dgm:presLayoutVars>
          <dgm:chPref val="3"/>
        </dgm:presLayoutVars>
      </dgm:prSet>
      <dgm:spPr/>
    </dgm:pt>
    <dgm:pt modelId="{A86B5FB0-8322-483C-BAAE-AC5482757F07}" type="pres">
      <dgm:prSet presAssocID="{63021022-C2FD-4060-97C9-83879F7DA2C9}" presName="level3hierChild" presStyleCnt="0"/>
      <dgm:spPr/>
    </dgm:pt>
  </dgm:ptLst>
  <dgm:cxnLst>
    <dgm:cxn modelId="{25E0CD5E-A7F8-40C9-9E7C-CD4F7CC5D634}" type="presOf" srcId="{63021022-C2FD-4060-97C9-83879F7DA2C9}" destId="{C07AB9F5-43C2-4B91-9BB5-190C2621FDAC}" srcOrd="0" destOrd="0" presId="urn:microsoft.com/office/officeart/2008/layout/HorizontalMultiLevelHierarchy"/>
    <dgm:cxn modelId="{1E85566C-A146-40E6-8A63-82E56DAE25EC}" srcId="{AC6BA7D0-B2B7-418E-9289-4CAD4D107DA9}" destId="{63021022-C2FD-4060-97C9-83879F7DA2C9}" srcOrd="1" destOrd="0" parTransId="{5B93AC80-202E-486A-8EEC-3ACA880FB2F4}" sibTransId="{79DF4679-04DD-49B8-9EA3-3E76C5E873D5}"/>
    <dgm:cxn modelId="{B321E26D-B06E-4AD6-8326-AAC9C81C5D55}" type="presOf" srcId="{5B93AC80-202E-486A-8EEC-3ACA880FB2F4}" destId="{399143BB-E922-4CCE-8758-97A280F6F3CD}" srcOrd="0" destOrd="0" presId="urn:microsoft.com/office/officeart/2008/layout/HorizontalMultiLevelHierarchy"/>
    <dgm:cxn modelId="{7D8DB076-776E-4DDF-8267-56836E45C98F}" type="presOf" srcId="{F507DF54-1BD2-43DB-A0AA-B53AB42995C2}" destId="{917185BF-3C23-418E-8FDE-8E8204BFA749}" srcOrd="0" destOrd="0" presId="urn:microsoft.com/office/officeart/2008/layout/HorizontalMultiLevelHierarchy"/>
    <dgm:cxn modelId="{E33DFA87-C89D-4E64-8DED-63CFD664C218}" type="presOf" srcId="{AC6BA7D0-B2B7-418E-9289-4CAD4D107DA9}" destId="{F40E0FB8-93FD-4CBA-82D3-BFE4A2EF5247}" srcOrd="0" destOrd="0" presId="urn:microsoft.com/office/officeart/2008/layout/HorizontalMultiLevelHierarchy"/>
    <dgm:cxn modelId="{D0DC2CAE-F40B-48FB-BB1C-1AFBA1E15E1F}" type="presOf" srcId="{F507DF54-1BD2-43DB-A0AA-B53AB42995C2}" destId="{D1B66968-911D-44BC-B7B2-526499B0817F}" srcOrd="1" destOrd="0" presId="urn:microsoft.com/office/officeart/2008/layout/HorizontalMultiLevelHierarchy"/>
    <dgm:cxn modelId="{910EBCCC-509E-4924-932C-69CFEAE01937}" srcId="{E9461E9A-F553-4DE0-B4B3-F0F32566F2B8}" destId="{AC6BA7D0-B2B7-418E-9289-4CAD4D107DA9}" srcOrd="0" destOrd="0" parTransId="{2ACA8453-4946-4CD5-9F8D-064803A22656}" sibTransId="{81404830-8549-4C7E-A177-5C8CF2BBB4B7}"/>
    <dgm:cxn modelId="{3F45EED6-6D64-4467-BEA6-C783B9C94F6B}" srcId="{AC6BA7D0-B2B7-418E-9289-4CAD4D107DA9}" destId="{9657A63B-8E6F-4655-8879-1B3006D6389D}" srcOrd="0" destOrd="0" parTransId="{F507DF54-1BD2-43DB-A0AA-B53AB42995C2}" sibTransId="{D2E2F0B9-DE86-47CD-AAE5-74A29667730D}"/>
    <dgm:cxn modelId="{71ABC4ED-9DE5-4524-BB2B-F99FA2144D69}" type="presOf" srcId="{E9461E9A-F553-4DE0-B4B3-F0F32566F2B8}" destId="{FCF5B0C1-632B-413D-8834-B8BC8B48BB75}" srcOrd="0" destOrd="0" presId="urn:microsoft.com/office/officeart/2008/layout/HorizontalMultiLevelHierarchy"/>
    <dgm:cxn modelId="{5BEA17FB-1028-41BB-B3F6-3F2ABAB4BEBD}" type="presOf" srcId="{5B93AC80-202E-486A-8EEC-3ACA880FB2F4}" destId="{7185982B-A3FC-4772-8424-12C86F287C9B}" srcOrd="1" destOrd="0" presId="urn:microsoft.com/office/officeart/2008/layout/HorizontalMultiLevelHierarchy"/>
    <dgm:cxn modelId="{FB9E01FC-CDB2-4EF4-BF16-D7B607F36D7E}" type="presOf" srcId="{9657A63B-8E6F-4655-8879-1B3006D6389D}" destId="{72E4CD54-2731-4638-A8FC-F282300C6C26}" srcOrd="0" destOrd="0" presId="urn:microsoft.com/office/officeart/2008/layout/HorizontalMultiLevelHierarchy"/>
    <dgm:cxn modelId="{B933F7A0-8449-430D-B170-C9E354E2EE4A}" type="presParOf" srcId="{FCF5B0C1-632B-413D-8834-B8BC8B48BB75}" destId="{73156D23-887D-4DE4-9F29-DB59D4968758}" srcOrd="0" destOrd="0" presId="urn:microsoft.com/office/officeart/2008/layout/HorizontalMultiLevelHierarchy"/>
    <dgm:cxn modelId="{002E2770-901B-4865-8155-31A72CC26DD4}" type="presParOf" srcId="{73156D23-887D-4DE4-9F29-DB59D4968758}" destId="{F40E0FB8-93FD-4CBA-82D3-BFE4A2EF5247}" srcOrd="0" destOrd="0" presId="urn:microsoft.com/office/officeart/2008/layout/HorizontalMultiLevelHierarchy"/>
    <dgm:cxn modelId="{DE607BA4-5450-49E7-9697-52DDDD275CB0}" type="presParOf" srcId="{73156D23-887D-4DE4-9F29-DB59D4968758}" destId="{A5E0A02A-7BFA-4D1F-AD36-351B4080E65A}" srcOrd="1" destOrd="0" presId="urn:microsoft.com/office/officeart/2008/layout/HorizontalMultiLevelHierarchy"/>
    <dgm:cxn modelId="{EC8AAE17-6166-40AB-9884-F7A1CCAF5EA8}" type="presParOf" srcId="{A5E0A02A-7BFA-4D1F-AD36-351B4080E65A}" destId="{917185BF-3C23-418E-8FDE-8E8204BFA749}" srcOrd="0" destOrd="0" presId="urn:microsoft.com/office/officeart/2008/layout/HorizontalMultiLevelHierarchy"/>
    <dgm:cxn modelId="{2498E460-B3AF-406D-B829-FFECE0B9E031}" type="presParOf" srcId="{917185BF-3C23-418E-8FDE-8E8204BFA749}" destId="{D1B66968-911D-44BC-B7B2-526499B0817F}" srcOrd="0" destOrd="0" presId="urn:microsoft.com/office/officeart/2008/layout/HorizontalMultiLevelHierarchy"/>
    <dgm:cxn modelId="{44B237B6-3D89-40B9-87E8-8B19470AD621}" type="presParOf" srcId="{A5E0A02A-7BFA-4D1F-AD36-351B4080E65A}" destId="{B3B3B3A5-21DF-4FE3-BD43-521165790D89}" srcOrd="1" destOrd="0" presId="urn:microsoft.com/office/officeart/2008/layout/HorizontalMultiLevelHierarchy"/>
    <dgm:cxn modelId="{B11F735F-3335-4282-8A18-F60262D5A1F3}" type="presParOf" srcId="{B3B3B3A5-21DF-4FE3-BD43-521165790D89}" destId="{72E4CD54-2731-4638-A8FC-F282300C6C26}" srcOrd="0" destOrd="0" presId="urn:microsoft.com/office/officeart/2008/layout/HorizontalMultiLevelHierarchy"/>
    <dgm:cxn modelId="{28BAEB0F-F48B-4148-BA54-0AB8781B58E0}" type="presParOf" srcId="{B3B3B3A5-21DF-4FE3-BD43-521165790D89}" destId="{52C7ED75-AACF-4679-A502-666981685F6A}" srcOrd="1" destOrd="0" presId="urn:microsoft.com/office/officeart/2008/layout/HorizontalMultiLevelHierarchy"/>
    <dgm:cxn modelId="{5B6E8C08-E3E0-4802-A0C4-B819C762F010}" type="presParOf" srcId="{A5E0A02A-7BFA-4D1F-AD36-351B4080E65A}" destId="{399143BB-E922-4CCE-8758-97A280F6F3CD}" srcOrd="2" destOrd="0" presId="urn:microsoft.com/office/officeart/2008/layout/HorizontalMultiLevelHierarchy"/>
    <dgm:cxn modelId="{1B205DBC-234D-4D7D-9131-F59FD8E3A5CA}" type="presParOf" srcId="{399143BB-E922-4CCE-8758-97A280F6F3CD}" destId="{7185982B-A3FC-4772-8424-12C86F287C9B}" srcOrd="0" destOrd="0" presId="urn:microsoft.com/office/officeart/2008/layout/HorizontalMultiLevelHierarchy"/>
    <dgm:cxn modelId="{5D1D4F5F-00A5-4B6D-9280-0B53C5D78AE9}" type="presParOf" srcId="{A5E0A02A-7BFA-4D1F-AD36-351B4080E65A}" destId="{FB8BDCB2-AFD0-4C47-B889-F404ED532878}" srcOrd="3" destOrd="0" presId="urn:microsoft.com/office/officeart/2008/layout/HorizontalMultiLevelHierarchy"/>
    <dgm:cxn modelId="{A4C9091F-90B5-4BCB-9321-02FA8F94DB5C}" type="presParOf" srcId="{FB8BDCB2-AFD0-4C47-B889-F404ED532878}" destId="{C07AB9F5-43C2-4B91-9BB5-190C2621FDAC}" srcOrd="0" destOrd="0" presId="urn:microsoft.com/office/officeart/2008/layout/HorizontalMultiLevelHierarchy"/>
    <dgm:cxn modelId="{4B625A9F-CDD7-47E8-AE15-7AB5371E2BEC}" type="presParOf" srcId="{FB8BDCB2-AFD0-4C47-B889-F404ED532878}" destId="{A86B5FB0-8322-483C-BAAE-AC5482757F07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</a:t>
          </a:r>
          <a:br>
            <a:rPr lang="ru-RU" sz="11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1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в наиболее массовых летних видах спорта</a:t>
          </a:r>
          <a:endParaRPr lang="ru-RU" sz="1100" b="1" dirty="0">
            <a:solidFill>
              <a:srgbClr val="002060"/>
            </a:solidFill>
          </a:endParaRP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endParaRPr lang="ru-RU" sz="1050" b="1" dirty="0"/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BA995EDC-8DC6-41C2-840C-E0C138088CF5}" type="pres">
      <dgm:prSet presAssocID="{20CDF100-2789-49C9-994B-E50F0C6A9E8D}" presName="node" presStyleLbl="node1" presStyleIdx="0" presStyleCnt="2" custLinFactNeighborX="444" custLinFactNeighborY="7710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0" presStyleCnt="1" custLinFactNeighborX="3474" custLinFactNeighborY="1647"/>
      <dgm:spPr/>
    </dgm:pt>
    <dgm:pt modelId="{84CB2667-3E7E-4BCC-AF38-95FFEE628274}" type="pres">
      <dgm:prSet presAssocID="{B4CC431E-4D27-4BDB-A955-B597308BA101}" presName="connectorText" presStyleLbl="sibTrans2D1" presStyleIdx="0" presStyleCnt="1"/>
      <dgm:spPr/>
    </dgm:pt>
    <dgm:pt modelId="{A302B0E4-C624-465D-8CFE-F893D8EFAF24}" type="pres">
      <dgm:prSet presAssocID="{0668B06B-7A53-4BFB-B60E-CB655A772864}" presName="node" presStyleLbl="node1" presStyleIdx="1" presStyleCnt="2">
        <dgm:presLayoutVars>
          <dgm:bulletEnabled val="1"/>
        </dgm:presLayoutVars>
      </dgm:prSet>
      <dgm:spPr/>
    </dgm:pt>
  </dgm:ptLst>
  <dgm:cxnLst>
    <dgm:cxn modelId="{85A3F78B-C230-44C5-9EAB-A257FE84F45A}" type="presOf" srcId="{0668B06B-7A53-4BFB-B60E-CB655A772864}" destId="{A302B0E4-C624-465D-8CFE-F893D8EFAF24}" srcOrd="0" destOrd="0" presId="urn:microsoft.com/office/officeart/2005/8/layout/process2"/>
    <dgm:cxn modelId="{58D45F92-3EBB-4DAD-A107-2283F9179C30}" type="presOf" srcId="{B4CC431E-4D27-4BDB-A955-B597308BA101}" destId="{84CB2667-3E7E-4BCC-AF38-95FFEE628274}" srcOrd="1" destOrd="0" presId="urn:microsoft.com/office/officeart/2005/8/layout/process2"/>
    <dgm:cxn modelId="{D5C63999-5750-4329-A43B-BE02CFA70C2F}" srcId="{A71DEFE5-8324-43CF-975B-816BDA87D2F3}" destId="{0668B06B-7A53-4BFB-B60E-CB655A772864}" srcOrd="1" destOrd="0" parTransId="{47A5F2B6-69B2-42C8-BFF2-4A6355EAA180}" sibTransId="{88E36F23-A73A-481C-B5E1-4B975B0193F7}"/>
    <dgm:cxn modelId="{DB95769E-675E-4A95-B9EA-347AB9B3F54E}" type="presOf" srcId="{B4CC431E-4D27-4BDB-A955-B597308BA101}" destId="{25AC2717-778A-4A0D-8786-C8824F60B868}" srcOrd="0" destOrd="0" presId="urn:microsoft.com/office/officeart/2005/8/layout/process2"/>
    <dgm:cxn modelId="{8D61ECBE-9AB3-4FB9-9421-D5598A9F0ED6}" type="presOf" srcId="{A71DEFE5-8324-43CF-975B-816BDA87D2F3}" destId="{03124E6C-D64F-42D7-94BA-1D4BD8954E87}" srcOrd="0" destOrd="0" presId="urn:microsoft.com/office/officeart/2005/8/layout/process2"/>
    <dgm:cxn modelId="{EA6D91C6-F497-46B3-89A7-D3E1880F5533}" srcId="{A71DEFE5-8324-43CF-975B-816BDA87D2F3}" destId="{20CDF100-2789-49C9-994B-E50F0C6A9E8D}" srcOrd="0" destOrd="0" parTransId="{E22BD6A7-5830-4559-9B72-5AC3E277CE68}" sibTransId="{B4CC431E-4D27-4BDB-A955-B597308BA101}"/>
    <dgm:cxn modelId="{76C3AECF-E9A9-45EB-BE56-E00B48E5BEE0}" type="presOf" srcId="{20CDF100-2789-49C9-994B-E50F0C6A9E8D}" destId="{BA995EDC-8DC6-41C2-840C-E0C138088CF5}" srcOrd="0" destOrd="0" presId="urn:microsoft.com/office/officeart/2005/8/layout/process2"/>
    <dgm:cxn modelId="{939AECB3-803C-497D-A280-0A108995FDCB}" type="presParOf" srcId="{03124E6C-D64F-42D7-94BA-1D4BD8954E87}" destId="{BA995EDC-8DC6-41C2-840C-E0C138088CF5}" srcOrd="0" destOrd="0" presId="urn:microsoft.com/office/officeart/2005/8/layout/process2"/>
    <dgm:cxn modelId="{6941E70F-CA3F-471E-A993-0A71FA5A6B4C}" type="presParOf" srcId="{03124E6C-D64F-42D7-94BA-1D4BD8954E87}" destId="{25AC2717-778A-4A0D-8786-C8824F60B868}" srcOrd="1" destOrd="0" presId="urn:microsoft.com/office/officeart/2005/8/layout/process2"/>
    <dgm:cxn modelId="{CA6EE2FF-24B3-4E2B-92EF-888795A20642}" type="presParOf" srcId="{25AC2717-778A-4A0D-8786-C8824F60B868}" destId="{84CB2667-3E7E-4BCC-AF38-95FFEE628274}" srcOrd="0" destOrd="0" presId="urn:microsoft.com/office/officeart/2005/8/layout/process2"/>
    <dgm:cxn modelId="{33320D2E-D4AF-4235-94A0-67BF026A0C8C}" type="presParOf" srcId="{03124E6C-D64F-42D7-94BA-1D4BD8954E87}" destId="{A302B0E4-C624-465D-8CFE-F893D8EFAF2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</a:t>
          </a:r>
          <a:br>
            <a:rPr lang="ru-RU" sz="1100" b="1" dirty="0">
              <a:solidFill>
                <a:srgbClr val="002060"/>
              </a:solidFill>
              <a:cs typeface="Arial" panose="020B0604020202020204" pitchFamily="34" charset="0"/>
            </a:rPr>
          </a:br>
          <a:r>
            <a:rPr lang="ru-RU" sz="1100" b="1" dirty="0">
              <a:solidFill>
                <a:srgbClr val="002060"/>
              </a:solidFill>
              <a:cs typeface="Arial" panose="020B0604020202020204" pitchFamily="34" charset="0"/>
            </a:rPr>
            <a:t>из обучающихся одного класса, добившихся наилучших результатов в физической подготовке и физическом развитии</a:t>
          </a:r>
          <a:endParaRPr lang="ru-RU" sz="1100" b="1" dirty="0">
            <a:solidFill>
              <a:srgbClr val="002060"/>
            </a:solidFill>
          </a:endParaRP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endParaRPr lang="ru-RU" sz="1050" b="1" dirty="0"/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BA995EDC-8DC6-41C2-840C-E0C138088CF5}" type="pres">
      <dgm:prSet presAssocID="{20CDF100-2789-49C9-994B-E50F0C6A9E8D}" presName="node" presStyleLbl="node1" presStyleIdx="0" presStyleCnt="2" custLinFactNeighborX="2259" custLinFactNeighborY="-1183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0" presStyleCnt="1"/>
      <dgm:spPr/>
    </dgm:pt>
    <dgm:pt modelId="{84CB2667-3E7E-4BCC-AF38-95FFEE628274}" type="pres">
      <dgm:prSet presAssocID="{B4CC431E-4D27-4BDB-A955-B597308BA101}" presName="connectorText" presStyleLbl="sibTrans2D1" presStyleIdx="0" presStyleCnt="1"/>
      <dgm:spPr/>
    </dgm:pt>
    <dgm:pt modelId="{A302B0E4-C624-465D-8CFE-F893D8EFAF24}" type="pres">
      <dgm:prSet presAssocID="{0668B06B-7A53-4BFB-B60E-CB655A772864}" presName="node" presStyleLbl="node1" presStyleIdx="1" presStyleCnt="2">
        <dgm:presLayoutVars>
          <dgm:bulletEnabled val="1"/>
        </dgm:presLayoutVars>
      </dgm:prSet>
      <dgm:spPr/>
    </dgm:pt>
  </dgm:ptLst>
  <dgm:cxnLst>
    <dgm:cxn modelId="{14A2256A-C0A2-4950-B268-59097FA547FC}" type="presOf" srcId="{B4CC431E-4D27-4BDB-A955-B597308BA101}" destId="{25AC2717-778A-4A0D-8786-C8824F60B868}" srcOrd="0" destOrd="0" presId="urn:microsoft.com/office/officeart/2005/8/layout/process2"/>
    <dgm:cxn modelId="{3A7DDD6C-0ADB-4561-8A33-1DB806941E03}" type="presOf" srcId="{A71DEFE5-8324-43CF-975B-816BDA87D2F3}" destId="{03124E6C-D64F-42D7-94BA-1D4BD8954E87}" srcOrd="0" destOrd="0" presId="urn:microsoft.com/office/officeart/2005/8/layout/process2"/>
    <dgm:cxn modelId="{960BF78D-374D-47A8-AF97-9E599ED24DD9}" type="presOf" srcId="{0668B06B-7A53-4BFB-B60E-CB655A772864}" destId="{A302B0E4-C624-465D-8CFE-F893D8EFAF24}" srcOrd="0" destOrd="0" presId="urn:microsoft.com/office/officeart/2005/8/layout/process2"/>
    <dgm:cxn modelId="{D5C63999-5750-4329-A43B-BE02CFA70C2F}" srcId="{A71DEFE5-8324-43CF-975B-816BDA87D2F3}" destId="{0668B06B-7A53-4BFB-B60E-CB655A772864}" srcOrd="1" destOrd="0" parTransId="{47A5F2B6-69B2-42C8-BFF2-4A6355EAA180}" sibTransId="{88E36F23-A73A-481C-B5E1-4B975B0193F7}"/>
    <dgm:cxn modelId="{C1D6269B-B46F-46EB-BA92-81D80D546EF9}" type="presOf" srcId="{20CDF100-2789-49C9-994B-E50F0C6A9E8D}" destId="{BA995EDC-8DC6-41C2-840C-E0C138088CF5}" srcOrd="0" destOrd="0" presId="urn:microsoft.com/office/officeart/2005/8/layout/process2"/>
    <dgm:cxn modelId="{42EBAAC0-DB55-45F9-8EF5-E41D85687563}" type="presOf" srcId="{B4CC431E-4D27-4BDB-A955-B597308BA101}" destId="{84CB2667-3E7E-4BCC-AF38-95FFEE628274}" srcOrd="1" destOrd="0" presId="urn:microsoft.com/office/officeart/2005/8/layout/process2"/>
    <dgm:cxn modelId="{EA6D91C6-F497-46B3-89A7-D3E1880F5533}" srcId="{A71DEFE5-8324-43CF-975B-816BDA87D2F3}" destId="{20CDF100-2789-49C9-994B-E50F0C6A9E8D}" srcOrd="0" destOrd="0" parTransId="{E22BD6A7-5830-4559-9B72-5AC3E277CE68}" sibTransId="{B4CC431E-4D27-4BDB-A955-B597308BA101}"/>
    <dgm:cxn modelId="{1F8463A9-BC20-49F6-BC1D-DC14525C7430}" type="presParOf" srcId="{03124E6C-D64F-42D7-94BA-1D4BD8954E87}" destId="{BA995EDC-8DC6-41C2-840C-E0C138088CF5}" srcOrd="0" destOrd="0" presId="urn:microsoft.com/office/officeart/2005/8/layout/process2"/>
    <dgm:cxn modelId="{2CDAFFA9-4A90-42B1-90FB-E4D086F0F535}" type="presParOf" srcId="{03124E6C-D64F-42D7-94BA-1D4BD8954E87}" destId="{25AC2717-778A-4A0D-8786-C8824F60B868}" srcOrd="1" destOrd="0" presId="urn:microsoft.com/office/officeart/2005/8/layout/process2"/>
    <dgm:cxn modelId="{0FC72F53-C8FB-4008-81BF-A254F8544E29}" type="presParOf" srcId="{25AC2717-778A-4A0D-8786-C8824F60B868}" destId="{84CB2667-3E7E-4BCC-AF38-95FFEE628274}" srcOrd="0" destOrd="0" presId="urn:microsoft.com/office/officeart/2005/8/layout/process2"/>
    <dgm:cxn modelId="{533B381B-F807-451D-A842-26D0F33785E1}" type="presParOf" srcId="{03124E6C-D64F-42D7-94BA-1D4BD8954E87}" destId="{A302B0E4-C624-465D-8CFE-F893D8EFAF2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FE6853-5135-4072-9631-5A218CA7707A}">
      <dgm:prSet phldrT="[Текст]" custT="1"/>
      <dgm:spPr/>
      <dgm:t>
        <a:bodyPr/>
        <a:lstStyle/>
        <a:p>
          <a:r>
            <a:rPr lang="ru-RU" sz="1000" b="1" dirty="0"/>
            <a:t>проходит внутри общеобразовательных организаций </a:t>
          </a:r>
          <a:endParaRPr lang="ru-RU" sz="1000" dirty="0"/>
        </a:p>
      </dgm:t>
    </dgm:pt>
    <dgm:pt modelId="{A18D095F-DC3A-4AE2-A957-40E7E08C47DC}" type="parTrans" cxnId="{39F8F6C0-652C-43B8-9A4A-D8C1AB936CA5}">
      <dgm:prSet/>
      <dgm:spPr/>
      <dgm:t>
        <a:bodyPr/>
        <a:lstStyle/>
        <a:p>
          <a:endParaRPr lang="ru-RU" sz="1000"/>
        </a:p>
      </dgm:t>
    </dgm:pt>
    <dgm:pt modelId="{BDCDAE2C-B4CC-4A95-819E-973B68F283A8}" type="sibTrans" cxnId="{39F8F6C0-652C-43B8-9A4A-D8C1AB936CA5}">
      <dgm:prSet/>
      <dgm:spPr/>
      <dgm:t>
        <a:bodyPr/>
        <a:lstStyle/>
        <a:p>
          <a:endParaRPr lang="ru-RU" sz="1000"/>
        </a:p>
      </dgm:t>
    </dgm:pt>
    <dgm:pt modelId="{10389D0E-F457-4D4A-8909-9D2E9DAD9FDE}">
      <dgm:prSet phldrT="[Текст]" custT="1"/>
      <dgm:spPr/>
      <dgm:t>
        <a:bodyPr/>
        <a:lstStyle/>
        <a:p>
          <a:r>
            <a:rPr lang="ru-RU" sz="1000" b="1" dirty="0"/>
            <a:t>принимают  участие сборные общеобразовательных организаций </a:t>
          </a: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/>
            <a:t>участвуют победители региональных этапов</a:t>
          </a:r>
          <a:endParaRPr lang="ru-RU" sz="1000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/>
            <a:t>принимают  участие победители муниципальных этапов</a:t>
          </a:r>
          <a:endParaRPr lang="ru-RU" sz="1000" dirty="0"/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69019BC6-78A7-4C63-B8C9-21C3F88E4A16}" type="pres">
      <dgm:prSet presAssocID="{05FE6853-5135-4072-9631-5A218CA7707A}" presName="composite" presStyleCnt="0"/>
      <dgm:spPr/>
    </dgm:pt>
    <dgm:pt modelId="{840972BA-773E-4534-B9CC-C999220E0C12}" type="pres">
      <dgm:prSet presAssocID="{05FE6853-5135-4072-9631-5A218CA7707A}" presName="LShape" presStyleLbl="alignNode1" presStyleIdx="0" presStyleCnt="7"/>
      <dgm:spPr/>
    </dgm:pt>
    <dgm:pt modelId="{15CF0CF8-1737-406C-9A02-B4DF500F4CCF}" type="pres">
      <dgm:prSet presAssocID="{05FE6853-5135-4072-9631-5A218CA7707A}" presName="ParentText" presStyleLbl="revTx" presStyleIdx="0" presStyleCnt="4" custScaleX="109834" custLinFactNeighborX="4917" custLinFactNeighborY="-687">
        <dgm:presLayoutVars>
          <dgm:chMax val="0"/>
          <dgm:chPref val="0"/>
          <dgm:bulletEnabled val="1"/>
        </dgm:presLayoutVars>
      </dgm:prSet>
      <dgm:spPr/>
    </dgm:pt>
    <dgm:pt modelId="{475DCFF1-03E8-4F0C-8665-7086E2C4572A}" type="pres">
      <dgm:prSet presAssocID="{05FE6853-5135-4072-9631-5A218CA7707A}" presName="Triangle" presStyleLbl="alignNode1" presStyleIdx="1" presStyleCnt="7"/>
      <dgm:spPr/>
    </dgm:pt>
    <dgm:pt modelId="{EAE32D48-6C7E-4954-892F-19F0D57C42CF}" type="pres">
      <dgm:prSet presAssocID="{BDCDAE2C-B4CC-4A95-819E-973B68F283A8}" presName="sibTrans" presStyleCnt="0"/>
      <dgm:spPr/>
    </dgm:pt>
    <dgm:pt modelId="{6A2CAF39-CA82-4429-8EEF-E706E1BE5DC2}" type="pres">
      <dgm:prSet presAssocID="{BDCDAE2C-B4CC-4A95-819E-973B68F283A8}" presName="space" presStyleCnt="0"/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2" presStyleCnt="7" custLinFactNeighborX="420" custLinFactNeighborY="2188"/>
      <dgm:spPr/>
    </dgm:pt>
    <dgm:pt modelId="{9BEBFDC7-F214-4133-9EA4-FB0E0E37AE78}" type="pres">
      <dgm:prSet presAssocID="{10389D0E-F457-4D4A-8909-9D2E9DAD9FDE}" presName="ParentText" presStyleLbl="revTx" presStyleIdx="1" presStyleCnt="4" custScaleX="110909" custLinFactNeighborX="4037" custLinFactNeighborY="837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3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0023E1A6-F215-4C50-B381-17975B9B6837}" type="presOf" srcId="{05FE6853-5135-4072-9631-5A218CA7707A}" destId="{15CF0CF8-1737-406C-9A02-B4DF500F4CCF}" srcOrd="0" destOrd="0" presId="urn:microsoft.com/office/officeart/2009/3/layout/StepUpProcess"/>
    <dgm:cxn modelId="{6899F2B6-F379-431B-BED7-E26863207E15}" srcId="{10DB95AB-1E4A-434E-8938-FD34EC75D8C4}" destId="{10389D0E-F457-4D4A-8909-9D2E9DAD9FDE}" srcOrd="1" destOrd="0" parTransId="{37B25E8B-0E63-4A26-8E80-C762C73E9A4D}" sibTransId="{5A3AEDF2-FA48-4777-A2D3-CAF462B08574}"/>
    <dgm:cxn modelId="{39F8F6C0-652C-43B8-9A4A-D8C1AB936CA5}" srcId="{10DB95AB-1E4A-434E-8938-FD34EC75D8C4}" destId="{05FE6853-5135-4072-9631-5A218CA7707A}" srcOrd="0" destOrd="0" parTransId="{A18D095F-DC3A-4AE2-A957-40E7E08C47DC}" sibTransId="{BDCDAE2C-B4CC-4A95-819E-973B68F283A8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F6508396-0D94-402B-9F52-77BE8E9DAF31}" type="presParOf" srcId="{3BC66F3A-58EF-425B-B4E1-AA9DC2ECEFC0}" destId="{69019BC6-78A7-4C63-B8C9-21C3F88E4A16}" srcOrd="0" destOrd="0" presId="urn:microsoft.com/office/officeart/2009/3/layout/StepUpProcess"/>
    <dgm:cxn modelId="{7A671F60-2E0F-4D39-8CC6-A7C6FB48E92A}" type="presParOf" srcId="{69019BC6-78A7-4C63-B8C9-21C3F88E4A16}" destId="{840972BA-773E-4534-B9CC-C999220E0C12}" srcOrd="0" destOrd="0" presId="urn:microsoft.com/office/officeart/2009/3/layout/StepUpProcess"/>
    <dgm:cxn modelId="{00645B6B-1CAC-49A6-B0B2-F7167E26F19D}" type="presParOf" srcId="{69019BC6-78A7-4C63-B8C9-21C3F88E4A16}" destId="{15CF0CF8-1737-406C-9A02-B4DF500F4CCF}" srcOrd="1" destOrd="0" presId="urn:microsoft.com/office/officeart/2009/3/layout/StepUpProcess"/>
    <dgm:cxn modelId="{E7386C6D-A65F-48DA-B1DD-622387B5E4B1}" type="presParOf" srcId="{69019BC6-78A7-4C63-B8C9-21C3F88E4A16}" destId="{475DCFF1-03E8-4F0C-8665-7086E2C4572A}" srcOrd="2" destOrd="0" presId="urn:microsoft.com/office/officeart/2009/3/layout/StepUpProcess"/>
    <dgm:cxn modelId="{33FD0F1D-8233-434E-8B01-5569577E54C3}" type="presParOf" srcId="{3BC66F3A-58EF-425B-B4E1-AA9DC2ECEFC0}" destId="{EAE32D48-6C7E-4954-892F-19F0D57C42CF}" srcOrd="1" destOrd="0" presId="urn:microsoft.com/office/officeart/2009/3/layout/StepUpProcess"/>
    <dgm:cxn modelId="{617C9E7F-3A69-4F04-AA8D-761D61D18A22}" type="presParOf" srcId="{EAE32D48-6C7E-4954-892F-19F0D57C42CF}" destId="{6A2CAF39-CA82-4429-8EEF-E706E1BE5DC2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2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3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1A0FD0-A71C-4326-AF46-B8039FC8167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870A6BC-1B50-4B1D-A6B8-B120974B6E28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  <a:latin typeface="+mn-lt"/>
            </a:rPr>
            <a:t>команды классов городских и сельских школ, </a:t>
          </a:r>
          <a:r>
            <a:rPr lang="ru-RU" sz="9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в состав которых входят ученики одного класса</a:t>
          </a:r>
          <a:endParaRPr lang="ru-RU" sz="900" dirty="0">
            <a:solidFill>
              <a:srgbClr val="002060"/>
            </a:solidFill>
            <a:latin typeface="+mn-lt"/>
          </a:endParaRPr>
        </a:p>
      </dgm:t>
    </dgm:pt>
    <dgm:pt modelId="{D18C95F3-B350-429E-8679-6036410D5144}" type="parTrans" cxnId="{984E9C23-0A5C-472F-A446-DF5181F7F641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A371D11F-AC27-44FB-B893-F9E1BB1BDD71}" type="sibTrans" cxnId="{984E9C23-0A5C-472F-A446-DF5181F7F641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6F4F4AA9-A3FB-494F-B8A6-E066D3C6E721}">
      <dgm:prSet phldrT="[Текст]" custT="1"/>
      <dgm:spPr/>
      <dgm:t>
        <a:bodyPr/>
        <a:lstStyle/>
        <a:p>
          <a:r>
            <a:rPr lang="ru-RU" sz="1000" b="1" dirty="0"/>
            <a:t>городские классы-команды</a:t>
          </a:r>
          <a:r>
            <a:rPr lang="ru-RU" sz="1000" dirty="0"/>
            <a:t>:    </a:t>
          </a:r>
          <a:r>
            <a:rPr lang="ru-RU" sz="1000" b="1" dirty="0"/>
            <a:t>12 участников                                    </a:t>
          </a:r>
          <a:r>
            <a:rPr lang="ru-RU" sz="1000" dirty="0"/>
            <a:t>(6 юношей, 6 девушек)                               </a:t>
          </a:r>
          <a:r>
            <a:rPr lang="ru-RU" sz="1000" b="1" dirty="0"/>
            <a:t>сельские классы-команды          </a:t>
          </a:r>
          <a:r>
            <a:rPr lang="ru-RU" sz="1000" dirty="0"/>
            <a:t>6 участников                                       (3 юноши, 3 девушки).  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652F8B16-8E9A-4198-AA91-D9E702CFCD41}" type="par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83A84AF9-B772-46D1-8E78-93A76F1350A1}" type="sib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F6F1FBD2-16BC-4823-8665-E5987D75DAD5}">
      <dgm:prSet phldrT="[Текст]"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560EE249-0B34-44E2-8D34-BD4E6B0A4F26}" type="parTrans" cxnId="{6AD0BD08-E904-4527-8449-3D67C2E05AF0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0FB61A70-9F6D-4523-9071-38BFE0835FAE}" type="sibTrans" cxnId="{6AD0BD08-E904-4527-8449-3D67C2E05AF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0">
            <a:latin typeface="+mn-lt"/>
          </a:endParaRPr>
        </a:p>
      </dgm:t>
    </dgm:pt>
    <dgm:pt modelId="{CCF9980E-7048-46D2-B885-913985E95D0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</a:t>
          </a:r>
          <a:br>
            <a:rPr lang="ru-RU" sz="900" dirty="0">
              <a:solidFill>
                <a:srgbClr val="002060"/>
              </a:solidFill>
              <a:latin typeface="+mn-lt"/>
            </a:rPr>
          </a:br>
          <a:r>
            <a:rPr lang="ru-RU" sz="900" dirty="0">
              <a:solidFill>
                <a:srgbClr val="002060"/>
              </a:solidFill>
              <a:latin typeface="+mn-lt"/>
            </a:rPr>
            <a:t>в летних видах спорта</a:t>
          </a:r>
        </a:p>
      </dgm:t>
    </dgm:pt>
    <dgm:pt modelId="{20E975BE-A7C7-434B-BB73-B3C180344B8B}" type="parTrans" cxnId="{81A5BE50-7D1D-4848-8939-EB001FE1428A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7B277F88-AE20-4C58-9F05-24B6C2BFE2BE}" type="sibTrans" cxnId="{81A5BE50-7D1D-4848-8939-EB001FE1428A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4DDBEB80-BA98-41E8-9842-CFFFFD5AAD77}">
      <dgm:prSet phldrT="[Текст]" custT="1"/>
      <dgm:spPr/>
      <dgm:t>
        <a:bodyPr/>
        <a:lstStyle/>
        <a:p>
          <a:r>
            <a:rPr lang="ru-RU" sz="1000" b="1" dirty="0"/>
            <a:t>12 участников </a:t>
          </a:r>
        </a:p>
        <a:p>
          <a:r>
            <a:rPr lang="ru-RU" sz="1000" dirty="0"/>
            <a:t>(6 юношей и 6 девушек)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401ADAC4-60D6-4BCF-9EF1-04F782E87B43}" type="par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D6D24AEF-DBBC-4523-A522-B06CA8170DD0}" type="sib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42F915E8-D906-4705-8EA4-63446FB87374}" type="pres">
      <dgm:prSet presAssocID="{E61A0FD0-A71C-4326-AF46-B8039FC81672}" presName="Name0" presStyleCnt="0">
        <dgm:presLayoutVars>
          <dgm:chMax/>
          <dgm:chPref/>
          <dgm:dir/>
          <dgm:animLvl val="lvl"/>
        </dgm:presLayoutVars>
      </dgm:prSet>
      <dgm:spPr/>
    </dgm:pt>
    <dgm:pt modelId="{511853C1-726B-4E80-9402-DBDB313F5EE3}" type="pres">
      <dgm:prSet presAssocID="{F870A6BC-1B50-4B1D-A6B8-B120974B6E28}" presName="composite" presStyleCnt="0"/>
      <dgm:spPr/>
    </dgm:pt>
    <dgm:pt modelId="{CD26003F-280C-4A25-BB60-7DB1433C87E4}" type="pres">
      <dgm:prSet presAssocID="{F870A6BC-1B50-4B1D-A6B8-B120974B6E28}" presName="Parent1" presStyleLbl="node1" presStyleIdx="0" presStyleCnt="6" custScaleX="99643">
        <dgm:presLayoutVars>
          <dgm:chMax val="1"/>
          <dgm:chPref val="1"/>
          <dgm:bulletEnabled val="1"/>
        </dgm:presLayoutVars>
      </dgm:prSet>
      <dgm:spPr/>
    </dgm:pt>
    <dgm:pt modelId="{FA127DD4-B283-4AA5-8761-27A2C024E3F8}" type="pres">
      <dgm:prSet presAssocID="{F870A6BC-1B50-4B1D-A6B8-B120974B6E28}" presName="Childtext1" presStyleLbl="revTx" presStyleIdx="0" presStyleCnt="3" custScaleX="121072" custLinFactNeighborX="13948" custLinFactNeighborY="-1917">
        <dgm:presLayoutVars>
          <dgm:chMax val="0"/>
          <dgm:chPref val="0"/>
          <dgm:bulletEnabled val="1"/>
        </dgm:presLayoutVars>
      </dgm:prSet>
      <dgm:spPr/>
    </dgm:pt>
    <dgm:pt modelId="{46317207-92BE-415B-BFEA-AF364A0CAD5A}" type="pres">
      <dgm:prSet presAssocID="{F870A6BC-1B50-4B1D-A6B8-B120974B6E28}" presName="BalanceSpacing" presStyleCnt="0"/>
      <dgm:spPr/>
    </dgm:pt>
    <dgm:pt modelId="{EE7411F6-CBF7-4CAE-92E3-17C3AC654B18}" type="pres">
      <dgm:prSet presAssocID="{F870A6BC-1B50-4B1D-A6B8-B120974B6E28}" presName="BalanceSpacing1" presStyleCnt="0"/>
      <dgm:spPr/>
    </dgm:pt>
    <dgm:pt modelId="{0959EDD7-3EC6-4A0C-BC72-DCF174BCAC34}" type="pres">
      <dgm:prSet presAssocID="{A371D11F-AC27-44FB-B893-F9E1BB1BDD71}" presName="Accent1Text" presStyleLbl="node1" presStyleIdx="1" presStyleCnt="6" custLinFactNeighborX="-1997" custLinFactNeighborY="-1138"/>
      <dgm:spPr/>
    </dgm:pt>
    <dgm:pt modelId="{1E9540D1-73AB-4DAC-8765-8F41B17E67E5}" type="pres">
      <dgm:prSet presAssocID="{A371D11F-AC27-44FB-B893-F9E1BB1BDD71}" presName="spaceBetweenRectangles" presStyleCnt="0"/>
      <dgm:spPr/>
    </dgm:pt>
    <dgm:pt modelId="{6409F0E8-BB7F-4365-A171-367764D414E3}" type="pres">
      <dgm:prSet presAssocID="{F6F1FBD2-16BC-4823-8665-E5987D75DAD5}" presName="composite" presStyleCnt="0"/>
      <dgm:spPr/>
    </dgm:pt>
    <dgm:pt modelId="{3D91D95E-F217-4ACB-AE57-813503E6588F}" type="pres">
      <dgm:prSet presAssocID="{F6F1FBD2-16BC-4823-8665-E5987D75DAD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406DAF-802D-4EB9-828E-68F2F620E33A}" type="pres">
      <dgm:prSet presAssocID="{F6F1FBD2-16BC-4823-8665-E5987D75DAD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EE1F1E6-4E8D-416D-828A-0352DD53B625}" type="pres">
      <dgm:prSet presAssocID="{F6F1FBD2-16BC-4823-8665-E5987D75DAD5}" presName="BalanceSpacing" presStyleCnt="0"/>
      <dgm:spPr/>
    </dgm:pt>
    <dgm:pt modelId="{1731265B-017E-4817-9DCF-FE8ED417E7D6}" type="pres">
      <dgm:prSet presAssocID="{F6F1FBD2-16BC-4823-8665-E5987D75DAD5}" presName="BalanceSpacing1" presStyleCnt="0"/>
      <dgm:spPr/>
    </dgm:pt>
    <dgm:pt modelId="{06B039B3-DFF6-4F51-8C09-0729D6EA99DC}" type="pres">
      <dgm:prSet presAssocID="{0FB61A70-9F6D-4523-9071-38BFE0835FAE}" presName="Accent1Text" presStyleLbl="node1" presStyleIdx="3" presStyleCnt="6" custScaleY="71367" custLinFactX="-8434" custLinFactNeighborX="-100000" custLinFactNeighborY="-1133"/>
      <dgm:spPr/>
    </dgm:pt>
    <dgm:pt modelId="{8642FF77-569E-4508-A156-D324754ABAC8}" type="pres">
      <dgm:prSet presAssocID="{0FB61A70-9F6D-4523-9071-38BFE0835FAE}" presName="spaceBetweenRectangles" presStyleCnt="0"/>
      <dgm:spPr/>
    </dgm:pt>
    <dgm:pt modelId="{6B61E941-1C06-476B-A068-B243C101D9A3}" type="pres">
      <dgm:prSet presAssocID="{CCF9980E-7048-46D2-B885-913985E95D03}" presName="composite" presStyleCnt="0"/>
      <dgm:spPr/>
    </dgm:pt>
    <dgm:pt modelId="{1899019B-4B5F-4CF5-80F6-456E7FCB2404}" type="pres">
      <dgm:prSet presAssocID="{CCF9980E-7048-46D2-B885-913985E95D0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57E17ED-5BDA-4556-8A4C-5D14734DAC0F}" type="pres">
      <dgm:prSet presAssocID="{CCF9980E-7048-46D2-B885-913985E95D0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6CDE650-F59B-472C-91B3-59CA954C67E1}" type="pres">
      <dgm:prSet presAssocID="{CCF9980E-7048-46D2-B885-913985E95D03}" presName="BalanceSpacing" presStyleCnt="0"/>
      <dgm:spPr/>
    </dgm:pt>
    <dgm:pt modelId="{6DD72A73-FF66-4C6A-AAF8-B1E4B622C47A}" type="pres">
      <dgm:prSet presAssocID="{CCF9980E-7048-46D2-B885-913985E95D03}" presName="BalanceSpacing1" presStyleCnt="0"/>
      <dgm:spPr/>
    </dgm:pt>
    <dgm:pt modelId="{E2954282-FD26-4E00-BDD1-56BEFE44493C}" type="pres">
      <dgm:prSet presAssocID="{7B277F88-AE20-4C58-9F05-24B6C2BFE2BE}" presName="Accent1Text" presStyleLbl="node1" presStyleIdx="5" presStyleCnt="6"/>
      <dgm:spPr/>
    </dgm:pt>
  </dgm:ptLst>
  <dgm:cxnLst>
    <dgm:cxn modelId="{6AD0BD08-E904-4527-8449-3D67C2E05AF0}" srcId="{E61A0FD0-A71C-4326-AF46-B8039FC81672}" destId="{F6F1FBD2-16BC-4823-8665-E5987D75DAD5}" srcOrd="1" destOrd="0" parTransId="{560EE249-0B34-44E2-8D34-BD4E6B0A4F26}" sibTransId="{0FB61A70-9F6D-4523-9071-38BFE0835FAE}"/>
    <dgm:cxn modelId="{46C75916-CFD5-4CFB-BDB9-2AC34B52438C}" type="presOf" srcId="{CCF9980E-7048-46D2-B885-913985E95D03}" destId="{1899019B-4B5F-4CF5-80F6-456E7FCB2404}" srcOrd="0" destOrd="0" presId="urn:microsoft.com/office/officeart/2008/layout/AlternatingHexagons"/>
    <dgm:cxn modelId="{E0BA2D1A-787A-45C4-BC6A-9A281D836581}" type="presOf" srcId="{6F4F4AA9-A3FB-494F-B8A6-E066D3C6E721}" destId="{FA127DD4-B283-4AA5-8761-27A2C024E3F8}" srcOrd="0" destOrd="0" presId="urn:microsoft.com/office/officeart/2008/layout/AlternatingHexagons"/>
    <dgm:cxn modelId="{4B8E3021-CE4F-424E-BA1D-48E27E38F504}" srcId="{F870A6BC-1B50-4B1D-A6B8-B120974B6E28}" destId="{6F4F4AA9-A3FB-494F-B8A6-E066D3C6E721}" srcOrd="0" destOrd="0" parTransId="{652F8B16-8E9A-4198-AA91-D9E702CFCD41}" sibTransId="{83A84AF9-B772-46D1-8E78-93A76F1350A1}"/>
    <dgm:cxn modelId="{984E9C23-0A5C-472F-A446-DF5181F7F641}" srcId="{E61A0FD0-A71C-4326-AF46-B8039FC81672}" destId="{F870A6BC-1B50-4B1D-A6B8-B120974B6E28}" srcOrd="0" destOrd="0" parTransId="{D18C95F3-B350-429E-8679-6036410D5144}" sibTransId="{A371D11F-AC27-44FB-B893-F9E1BB1BDD71}"/>
    <dgm:cxn modelId="{F3E2CA3D-5BEE-4ED9-84FD-8841E2B39852}" type="presOf" srcId="{7B277F88-AE20-4C58-9F05-24B6C2BFE2BE}" destId="{E2954282-FD26-4E00-BDD1-56BEFE44493C}" srcOrd="0" destOrd="0" presId="urn:microsoft.com/office/officeart/2008/layout/AlternatingHexagons"/>
    <dgm:cxn modelId="{7F3C535D-DEDE-4CFB-84AD-64532AB3B60F}" type="presOf" srcId="{F870A6BC-1B50-4B1D-A6B8-B120974B6E28}" destId="{CD26003F-280C-4A25-BB60-7DB1433C87E4}" srcOrd="0" destOrd="0" presId="urn:microsoft.com/office/officeart/2008/layout/AlternatingHexagons"/>
    <dgm:cxn modelId="{B97EDA61-837C-420F-9718-93566FC2257C}" type="presOf" srcId="{F6F1FBD2-16BC-4823-8665-E5987D75DAD5}" destId="{3D91D95E-F217-4ACB-AE57-813503E6588F}" srcOrd="0" destOrd="0" presId="urn:microsoft.com/office/officeart/2008/layout/AlternatingHexagons"/>
    <dgm:cxn modelId="{7D1EAC42-95D6-47D5-8263-4FEF0ADA02E1}" type="presOf" srcId="{E61A0FD0-A71C-4326-AF46-B8039FC81672}" destId="{42F915E8-D906-4705-8EA4-63446FB87374}" srcOrd="0" destOrd="0" presId="urn:microsoft.com/office/officeart/2008/layout/AlternatingHexagons"/>
    <dgm:cxn modelId="{81A5BE50-7D1D-4848-8939-EB001FE1428A}" srcId="{E61A0FD0-A71C-4326-AF46-B8039FC81672}" destId="{CCF9980E-7048-46D2-B885-913985E95D03}" srcOrd="2" destOrd="0" parTransId="{20E975BE-A7C7-434B-BB73-B3C180344B8B}" sibTransId="{7B277F88-AE20-4C58-9F05-24B6C2BFE2BE}"/>
    <dgm:cxn modelId="{A330EA81-1AE2-46D1-BD93-A31DDEA0986A}" type="presOf" srcId="{0FB61A70-9F6D-4523-9071-38BFE0835FAE}" destId="{06B039B3-DFF6-4F51-8C09-0729D6EA99DC}" srcOrd="0" destOrd="0" presId="urn:microsoft.com/office/officeart/2008/layout/AlternatingHexagons"/>
    <dgm:cxn modelId="{56BEEEA1-9688-4029-9C31-C24DEADA269A}" type="presOf" srcId="{4DDBEB80-BA98-41E8-9842-CFFFFD5AAD77}" destId="{057E17ED-5BDA-4556-8A4C-5D14734DAC0F}" srcOrd="0" destOrd="0" presId="urn:microsoft.com/office/officeart/2008/layout/AlternatingHexagons"/>
    <dgm:cxn modelId="{EE7847CF-96EA-4E7B-B8F0-094FD5AE1524}" type="presOf" srcId="{A371D11F-AC27-44FB-B893-F9E1BB1BDD71}" destId="{0959EDD7-3EC6-4A0C-BC72-DCF174BCAC34}" srcOrd="0" destOrd="0" presId="urn:microsoft.com/office/officeart/2008/layout/AlternatingHexagons"/>
    <dgm:cxn modelId="{3FE712E4-0EC8-4A01-BFF1-31BA4DD91179}" srcId="{CCF9980E-7048-46D2-B885-913985E95D03}" destId="{4DDBEB80-BA98-41E8-9842-CFFFFD5AAD77}" srcOrd="0" destOrd="0" parTransId="{401ADAC4-60D6-4BCF-9EF1-04F782E87B43}" sibTransId="{D6D24AEF-DBBC-4523-A522-B06CA8170DD0}"/>
    <dgm:cxn modelId="{3A02D3C1-990F-44F6-A150-DB8ACF24842D}" type="presParOf" srcId="{42F915E8-D906-4705-8EA4-63446FB87374}" destId="{511853C1-726B-4E80-9402-DBDB313F5EE3}" srcOrd="0" destOrd="0" presId="urn:microsoft.com/office/officeart/2008/layout/AlternatingHexagons"/>
    <dgm:cxn modelId="{4901612B-DDC6-40C8-B93A-742CF1E0AB60}" type="presParOf" srcId="{511853C1-726B-4E80-9402-DBDB313F5EE3}" destId="{CD26003F-280C-4A25-BB60-7DB1433C87E4}" srcOrd="0" destOrd="0" presId="urn:microsoft.com/office/officeart/2008/layout/AlternatingHexagons"/>
    <dgm:cxn modelId="{13488A99-B783-44FD-821A-1D48722021DB}" type="presParOf" srcId="{511853C1-726B-4E80-9402-DBDB313F5EE3}" destId="{FA127DD4-B283-4AA5-8761-27A2C024E3F8}" srcOrd="1" destOrd="0" presId="urn:microsoft.com/office/officeart/2008/layout/AlternatingHexagons"/>
    <dgm:cxn modelId="{A10FFE1B-4D29-4A9D-B343-4694B887410D}" type="presParOf" srcId="{511853C1-726B-4E80-9402-DBDB313F5EE3}" destId="{46317207-92BE-415B-BFEA-AF364A0CAD5A}" srcOrd="2" destOrd="0" presId="urn:microsoft.com/office/officeart/2008/layout/AlternatingHexagons"/>
    <dgm:cxn modelId="{3064EEF3-1DDE-427E-A393-1750A1082246}" type="presParOf" srcId="{511853C1-726B-4E80-9402-DBDB313F5EE3}" destId="{EE7411F6-CBF7-4CAE-92E3-17C3AC654B18}" srcOrd="3" destOrd="0" presId="urn:microsoft.com/office/officeart/2008/layout/AlternatingHexagons"/>
    <dgm:cxn modelId="{8A50BB61-E833-437C-9F19-E4EC60F25D1A}" type="presParOf" srcId="{511853C1-726B-4E80-9402-DBDB313F5EE3}" destId="{0959EDD7-3EC6-4A0C-BC72-DCF174BCAC34}" srcOrd="4" destOrd="0" presId="urn:microsoft.com/office/officeart/2008/layout/AlternatingHexagons"/>
    <dgm:cxn modelId="{240B8F11-FB9C-4AC3-BD51-FCE45C2C48BD}" type="presParOf" srcId="{42F915E8-D906-4705-8EA4-63446FB87374}" destId="{1E9540D1-73AB-4DAC-8765-8F41B17E67E5}" srcOrd="1" destOrd="0" presId="urn:microsoft.com/office/officeart/2008/layout/AlternatingHexagons"/>
    <dgm:cxn modelId="{97B5134A-6C92-4B55-8E76-F99E120EBB03}" type="presParOf" srcId="{42F915E8-D906-4705-8EA4-63446FB87374}" destId="{6409F0E8-BB7F-4365-A171-367764D414E3}" srcOrd="2" destOrd="0" presId="urn:microsoft.com/office/officeart/2008/layout/AlternatingHexagons"/>
    <dgm:cxn modelId="{FC719909-9C40-4F22-B9DB-0075C645B9F0}" type="presParOf" srcId="{6409F0E8-BB7F-4365-A171-367764D414E3}" destId="{3D91D95E-F217-4ACB-AE57-813503E6588F}" srcOrd="0" destOrd="0" presId="urn:microsoft.com/office/officeart/2008/layout/AlternatingHexagons"/>
    <dgm:cxn modelId="{B5F75BC6-79A9-4438-8A0B-9D5ED321BF32}" type="presParOf" srcId="{6409F0E8-BB7F-4365-A171-367764D414E3}" destId="{A6406DAF-802D-4EB9-828E-68F2F620E33A}" srcOrd="1" destOrd="0" presId="urn:microsoft.com/office/officeart/2008/layout/AlternatingHexagons"/>
    <dgm:cxn modelId="{FF58BBF6-4F46-46CE-9AD6-82935F4F8C31}" type="presParOf" srcId="{6409F0E8-BB7F-4365-A171-367764D414E3}" destId="{8EE1F1E6-4E8D-416D-828A-0352DD53B625}" srcOrd="2" destOrd="0" presId="urn:microsoft.com/office/officeart/2008/layout/AlternatingHexagons"/>
    <dgm:cxn modelId="{6431B563-3513-44FA-83BE-BF0C3629F2FB}" type="presParOf" srcId="{6409F0E8-BB7F-4365-A171-367764D414E3}" destId="{1731265B-017E-4817-9DCF-FE8ED417E7D6}" srcOrd="3" destOrd="0" presId="urn:microsoft.com/office/officeart/2008/layout/AlternatingHexagons"/>
    <dgm:cxn modelId="{A4BF8BD6-0BC8-480E-AC62-DD57EBF0A095}" type="presParOf" srcId="{6409F0E8-BB7F-4365-A171-367764D414E3}" destId="{06B039B3-DFF6-4F51-8C09-0729D6EA99DC}" srcOrd="4" destOrd="0" presId="urn:microsoft.com/office/officeart/2008/layout/AlternatingHexagons"/>
    <dgm:cxn modelId="{7540917C-12AA-4084-BB09-767AAE67E5BB}" type="presParOf" srcId="{42F915E8-D906-4705-8EA4-63446FB87374}" destId="{8642FF77-569E-4508-A156-D324754ABAC8}" srcOrd="3" destOrd="0" presId="urn:microsoft.com/office/officeart/2008/layout/AlternatingHexagons"/>
    <dgm:cxn modelId="{8EAD496C-E3BE-463B-8171-B3F3A381FEE0}" type="presParOf" srcId="{42F915E8-D906-4705-8EA4-63446FB87374}" destId="{6B61E941-1C06-476B-A068-B243C101D9A3}" srcOrd="4" destOrd="0" presId="urn:microsoft.com/office/officeart/2008/layout/AlternatingHexagons"/>
    <dgm:cxn modelId="{2B7E16D6-D614-426B-BE1D-B5C838D0FEE2}" type="presParOf" srcId="{6B61E941-1C06-476B-A068-B243C101D9A3}" destId="{1899019B-4B5F-4CF5-80F6-456E7FCB2404}" srcOrd="0" destOrd="0" presId="urn:microsoft.com/office/officeart/2008/layout/AlternatingHexagons"/>
    <dgm:cxn modelId="{B807E665-ECE0-46A1-AC81-F93BC11FF3D2}" type="presParOf" srcId="{6B61E941-1C06-476B-A068-B243C101D9A3}" destId="{057E17ED-5BDA-4556-8A4C-5D14734DAC0F}" srcOrd="1" destOrd="0" presId="urn:microsoft.com/office/officeart/2008/layout/AlternatingHexagons"/>
    <dgm:cxn modelId="{D72A3656-3C81-44B7-9AB3-98FE4F5E727A}" type="presParOf" srcId="{6B61E941-1C06-476B-A068-B243C101D9A3}" destId="{F6CDE650-F59B-472C-91B3-59CA954C67E1}" srcOrd="2" destOrd="0" presId="urn:microsoft.com/office/officeart/2008/layout/AlternatingHexagons"/>
    <dgm:cxn modelId="{9057A218-BAC6-4A77-8687-3609786F49F3}" type="presParOf" srcId="{6B61E941-1C06-476B-A068-B243C101D9A3}" destId="{6DD72A73-FF66-4C6A-AAF8-B1E4B622C47A}" srcOrd="3" destOrd="0" presId="urn:microsoft.com/office/officeart/2008/layout/AlternatingHexagons"/>
    <dgm:cxn modelId="{233FDD32-137A-45CA-847A-1311369CFA36}" type="presParOf" srcId="{6B61E941-1C06-476B-A068-B243C101D9A3}" destId="{E2954282-FD26-4E00-BDD1-56BEFE44493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AE01AA-8C4F-480A-BD89-17E85F65756A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BC967E-F02E-47F7-BE49-BFF2FD7B54BA}">
      <dgm:prSet phldrT="[Текст]" custT="1"/>
      <dgm:spPr/>
      <dgm:t>
        <a:bodyPr/>
        <a:lstStyle/>
        <a:p>
          <a:r>
            <a:rPr lang="ru-RU" sz="900" b="1" dirty="0"/>
            <a:t>Обязательная программа</a:t>
          </a:r>
        </a:p>
      </dgm:t>
    </dgm:pt>
    <dgm:pt modelId="{A7971CEB-055A-4B50-BF58-45D1898E5ADC}" type="parTrans" cxnId="{62CF2E69-C108-43AD-BF90-1F9FA3CE8EED}">
      <dgm:prSet/>
      <dgm:spPr/>
      <dgm:t>
        <a:bodyPr/>
        <a:lstStyle/>
        <a:p>
          <a:endParaRPr lang="ru-RU"/>
        </a:p>
      </dgm:t>
    </dgm:pt>
    <dgm:pt modelId="{CC78B481-6B22-4749-ACF9-CC5AF7071F83}" type="sibTrans" cxnId="{62CF2E69-C108-43AD-BF90-1F9FA3CE8EED}">
      <dgm:prSet/>
      <dgm:spPr/>
      <dgm:t>
        <a:bodyPr/>
        <a:lstStyle/>
        <a:p>
          <a:endParaRPr lang="ru-RU"/>
        </a:p>
      </dgm:t>
    </dgm:pt>
    <dgm:pt modelId="{6AEDABA7-2E63-4294-8D27-1DAA7717F84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Спортивное многоборье (тесты);</a:t>
          </a:r>
        </a:p>
      </dgm:t>
    </dgm:pt>
    <dgm:pt modelId="{5C47C8A0-8080-45A2-BCAD-697964802BC4}" type="parTrans" cxnId="{8FAC186D-E40B-410B-8BFE-7A815A953DF9}">
      <dgm:prSet/>
      <dgm:spPr/>
      <dgm:t>
        <a:bodyPr/>
        <a:lstStyle/>
        <a:p>
          <a:endParaRPr lang="ru-RU"/>
        </a:p>
      </dgm:t>
    </dgm:pt>
    <dgm:pt modelId="{C1AA9804-290C-49D8-8ABC-8EB47A42C1D2}" type="sibTrans" cxnId="{8FAC186D-E40B-410B-8BFE-7A815A953DF9}">
      <dgm:prSet/>
      <dgm:spPr/>
      <dgm:t>
        <a:bodyPr/>
        <a:lstStyle/>
        <a:p>
          <a:endParaRPr lang="ru-RU"/>
        </a:p>
      </dgm:t>
    </dgm:pt>
    <dgm:pt modelId="{9CF287C5-2784-462E-A8AB-420CDBF0A811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Творческий конкурс;</a:t>
          </a:r>
        </a:p>
      </dgm:t>
    </dgm:pt>
    <dgm:pt modelId="{9DDCDFFD-31D4-421D-9FBA-6986065086A6}" type="parTrans" cxnId="{557AE9B5-D315-45AF-BFA6-BEB839A6053B}">
      <dgm:prSet/>
      <dgm:spPr/>
      <dgm:t>
        <a:bodyPr/>
        <a:lstStyle/>
        <a:p>
          <a:endParaRPr lang="ru-RU"/>
        </a:p>
      </dgm:t>
    </dgm:pt>
    <dgm:pt modelId="{797AABBF-A49F-46CA-A406-B7FB43555D24}" type="sibTrans" cxnId="{557AE9B5-D315-45AF-BFA6-BEB839A6053B}">
      <dgm:prSet/>
      <dgm:spPr/>
      <dgm:t>
        <a:bodyPr/>
        <a:lstStyle/>
        <a:p>
          <a:endParaRPr lang="ru-RU"/>
        </a:p>
      </dgm:t>
    </dgm:pt>
    <dgm:pt modelId="{B5AFE6A5-A938-4C39-9306-FF38D64EB58C}">
      <dgm:prSet phldrT="[Текст]" custT="1"/>
      <dgm:spPr/>
      <dgm:t>
        <a:bodyPr/>
        <a:lstStyle/>
        <a:p>
          <a:r>
            <a:rPr lang="ru-RU" sz="900" b="1" dirty="0"/>
            <a:t>Дополнительные </a:t>
          </a:r>
        </a:p>
        <a:p>
          <a:r>
            <a:rPr lang="ru-RU" sz="900" b="1" dirty="0"/>
            <a:t>виды программы</a:t>
          </a:r>
        </a:p>
      </dgm:t>
    </dgm:pt>
    <dgm:pt modelId="{1097169E-94BE-4ECC-BB91-D18C26545E90}" type="parTrans" cxnId="{85F09715-941E-4263-AE9C-49F61E8BFCA4}">
      <dgm:prSet/>
      <dgm:spPr/>
      <dgm:t>
        <a:bodyPr/>
        <a:lstStyle/>
        <a:p>
          <a:endParaRPr lang="ru-RU"/>
        </a:p>
      </dgm:t>
    </dgm:pt>
    <dgm:pt modelId="{9EFB72BB-53E9-4329-9D24-A06E219F1430}" type="sibTrans" cxnId="{85F09715-941E-4263-AE9C-49F61E8BFCA4}">
      <dgm:prSet/>
      <dgm:spPr/>
      <dgm:t>
        <a:bodyPr/>
        <a:lstStyle/>
        <a:p>
          <a:endParaRPr lang="ru-RU"/>
        </a:p>
      </dgm:t>
    </dgm:pt>
    <dgm:pt modelId="{B4227A22-5C7E-462E-9063-7837B1B6521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Бадминтон;</a:t>
          </a:r>
        </a:p>
      </dgm:t>
    </dgm:pt>
    <dgm:pt modelId="{88438915-46D8-4ABF-98C8-DF75BE00A3A8}" type="parTrans" cxnId="{47C32B58-7C57-4BEA-8A63-18BE7CEB14C5}">
      <dgm:prSet/>
      <dgm:spPr/>
      <dgm:t>
        <a:bodyPr/>
        <a:lstStyle/>
        <a:p>
          <a:endParaRPr lang="ru-RU"/>
        </a:p>
      </dgm:t>
    </dgm:pt>
    <dgm:pt modelId="{868DCB5A-A691-4BD1-9F69-3422CB279814}" type="sibTrans" cxnId="{47C32B58-7C57-4BEA-8A63-18BE7CEB14C5}">
      <dgm:prSet/>
      <dgm:spPr/>
      <dgm:t>
        <a:bodyPr/>
        <a:lstStyle/>
        <a:p>
          <a:endParaRPr lang="ru-RU"/>
        </a:p>
      </dgm:t>
    </dgm:pt>
    <dgm:pt modelId="{F1165B4F-FF3D-413B-99D6-CA6FAB2807D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Мини-футбол - для городских класс-команд;</a:t>
          </a:r>
        </a:p>
      </dgm:t>
    </dgm:pt>
    <dgm:pt modelId="{52A573D6-03F6-4C00-B4C5-D0BD03AEC8E0}" type="parTrans" cxnId="{D3D372E3-4EFF-4C6E-922F-06F2E71F0ED7}">
      <dgm:prSet/>
      <dgm:spPr/>
      <dgm:t>
        <a:bodyPr/>
        <a:lstStyle/>
        <a:p>
          <a:endParaRPr lang="ru-RU"/>
        </a:p>
      </dgm:t>
    </dgm:pt>
    <dgm:pt modelId="{DE049698-4354-4F19-8322-F07083EBBB9A}" type="sibTrans" cxnId="{D3D372E3-4EFF-4C6E-922F-06F2E71F0ED7}">
      <dgm:prSet/>
      <dgm:spPr/>
      <dgm:t>
        <a:bodyPr/>
        <a:lstStyle/>
        <a:p>
          <a:endParaRPr lang="ru-RU"/>
        </a:p>
      </dgm:t>
    </dgm:pt>
    <dgm:pt modelId="{2CF4203C-A0E0-49B3-B495-22608D515C90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Теоретический конкурс;</a:t>
          </a:r>
        </a:p>
      </dgm:t>
    </dgm:pt>
    <dgm:pt modelId="{2E7BED74-5071-4407-BCB6-1795D23F4D44}" type="parTrans" cxnId="{73B36DED-0FBD-4B94-A16C-4B642C30E90F}">
      <dgm:prSet/>
      <dgm:spPr/>
      <dgm:t>
        <a:bodyPr/>
        <a:lstStyle/>
        <a:p>
          <a:endParaRPr lang="ru-RU"/>
        </a:p>
      </dgm:t>
    </dgm:pt>
    <dgm:pt modelId="{81384D8E-4128-4F81-94C4-AAF2823E8244}" type="sibTrans" cxnId="{73B36DED-0FBD-4B94-A16C-4B642C30E90F}">
      <dgm:prSet/>
      <dgm:spPr/>
      <dgm:t>
        <a:bodyPr/>
        <a:lstStyle/>
        <a:p>
          <a:endParaRPr lang="ru-RU"/>
        </a:p>
      </dgm:t>
    </dgm:pt>
    <dgm:pt modelId="{C99989AA-2D60-499C-A46F-966A35351802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Эстафетный бег.</a:t>
          </a:r>
        </a:p>
      </dgm:t>
    </dgm:pt>
    <dgm:pt modelId="{3A8D2DE3-2B84-4263-9088-E24487FE21BF}" type="parTrans" cxnId="{C6F91C95-38AF-4424-818E-30FABEA54B63}">
      <dgm:prSet/>
      <dgm:spPr/>
      <dgm:t>
        <a:bodyPr/>
        <a:lstStyle/>
        <a:p>
          <a:endParaRPr lang="ru-RU"/>
        </a:p>
      </dgm:t>
    </dgm:pt>
    <dgm:pt modelId="{428607F0-34A4-4F31-AB0F-F645F15F9761}" type="sibTrans" cxnId="{C6F91C95-38AF-4424-818E-30FABEA54B63}">
      <dgm:prSet/>
      <dgm:spPr/>
      <dgm:t>
        <a:bodyPr/>
        <a:lstStyle/>
        <a:p>
          <a:endParaRPr lang="ru-RU"/>
        </a:p>
      </dgm:t>
    </dgm:pt>
    <dgm:pt modelId="{917F011F-4757-4247-8A9E-AF3266D1742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Баскетбол 3х3;</a:t>
          </a:r>
        </a:p>
      </dgm:t>
    </dgm:pt>
    <dgm:pt modelId="{4D835D29-C217-4784-AEDD-307CBDBAFD87}" type="parTrans" cxnId="{138683DC-D170-4894-88AD-A26D2C457BCD}">
      <dgm:prSet/>
      <dgm:spPr/>
      <dgm:t>
        <a:bodyPr/>
        <a:lstStyle/>
        <a:p>
          <a:endParaRPr lang="ru-RU"/>
        </a:p>
      </dgm:t>
    </dgm:pt>
    <dgm:pt modelId="{6CA41D0A-9C42-4B61-BA83-02274C456844}" type="sibTrans" cxnId="{138683DC-D170-4894-88AD-A26D2C457BCD}">
      <dgm:prSet/>
      <dgm:spPr/>
      <dgm:t>
        <a:bodyPr/>
        <a:lstStyle/>
        <a:p>
          <a:endParaRPr lang="ru-RU"/>
        </a:p>
      </dgm:t>
    </dgm:pt>
    <dgm:pt modelId="{6FEFF893-A818-486B-A9B0-D67449BC5BA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Волейбол (пляжный) - для сельских класс-команд;</a:t>
          </a:r>
        </a:p>
      </dgm:t>
    </dgm:pt>
    <dgm:pt modelId="{1DD883B0-B508-40F6-B88F-91D3E9E5A48F}" type="parTrans" cxnId="{D0F36824-CDBD-4590-928B-17B4248C6B8B}">
      <dgm:prSet/>
      <dgm:spPr/>
      <dgm:t>
        <a:bodyPr/>
        <a:lstStyle/>
        <a:p>
          <a:endParaRPr lang="ru-RU"/>
        </a:p>
      </dgm:t>
    </dgm:pt>
    <dgm:pt modelId="{8DF37FA6-487B-4866-8866-DC6D4335373B}" type="sibTrans" cxnId="{D0F36824-CDBD-4590-928B-17B4248C6B8B}">
      <dgm:prSet/>
      <dgm:spPr/>
      <dgm:t>
        <a:bodyPr/>
        <a:lstStyle/>
        <a:p>
          <a:endParaRPr lang="ru-RU"/>
        </a:p>
      </dgm:t>
    </dgm:pt>
    <dgm:pt modelId="{EDD193EB-6508-4FCA-9D8F-1CE84AE81E58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Плавание;</a:t>
          </a:r>
        </a:p>
      </dgm:t>
    </dgm:pt>
    <dgm:pt modelId="{CF04661A-D6F2-46F0-B9B0-BD868126C082}" type="parTrans" cxnId="{3259A493-469A-4805-AD2B-D5300A546BE1}">
      <dgm:prSet/>
      <dgm:spPr/>
      <dgm:t>
        <a:bodyPr/>
        <a:lstStyle/>
        <a:p>
          <a:endParaRPr lang="ru-RU"/>
        </a:p>
      </dgm:t>
    </dgm:pt>
    <dgm:pt modelId="{9C5B981A-F3A9-4D99-8AD8-8E0750EE2F33}" type="sibTrans" cxnId="{3259A493-469A-4805-AD2B-D5300A546BE1}">
      <dgm:prSet/>
      <dgm:spPr/>
      <dgm:t>
        <a:bodyPr/>
        <a:lstStyle/>
        <a:p>
          <a:endParaRPr lang="ru-RU"/>
        </a:p>
      </dgm:t>
    </dgm:pt>
    <dgm:pt modelId="{DDCC9E7C-D7BB-45BE-9EEC-020EF8D474D0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Шахматы.</a:t>
          </a:r>
        </a:p>
      </dgm:t>
    </dgm:pt>
    <dgm:pt modelId="{FA4FF586-7E72-4A42-9F73-6EFFEE2FA552}" type="parTrans" cxnId="{2D8EF8EB-1E76-49A9-950D-E7D46430607B}">
      <dgm:prSet/>
      <dgm:spPr/>
      <dgm:t>
        <a:bodyPr/>
        <a:lstStyle/>
        <a:p>
          <a:endParaRPr lang="ru-RU"/>
        </a:p>
      </dgm:t>
    </dgm:pt>
    <dgm:pt modelId="{B69DB2C4-3B34-4D5E-A91B-FDD01CC0A53E}" type="sibTrans" cxnId="{2D8EF8EB-1E76-49A9-950D-E7D46430607B}">
      <dgm:prSet/>
      <dgm:spPr/>
      <dgm:t>
        <a:bodyPr/>
        <a:lstStyle/>
        <a:p>
          <a:endParaRPr lang="ru-RU"/>
        </a:p>
      </dgm:t>
    </dgm:pt>
    <dgm:pt modelId="{2651C5AB-857C-48A5-B70A-0260CAA2AAC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Самбо;</a:t>
          </a:r>
        </a:p>
      </dgm:t>
    </dgm:pt>
    <dgm:pt modelId="{BF54B5DD-3F3D-4248-85ED-F8777F8F7164}" type="parTrans" cxnId="{4B7A3A74-7AE4-40DA-8549-1CE95136F6C1}">
      <dgm:prSet/>
      <dgm:spPr/>
      <dgm:t>
        <a:bodyPr/>
        <a:lstStyle/>
        <a:p>
          <a:endParaRPr lang="ru-RU"/>
        </a:p>
      </dgm:t>
    </dgm:pt>
    <dgm:pt modelId="{1A5243B7-D35D-479A-9B97-1009BCED09DE}" type="sibTrans" cxnId="{4B7A3A74-7AE4-40DA-8549-1CE95136F6C1}">
      <dgm:prSet/>
      <dgm:spPr/>
      <dgm:t>
        <a:bodyPr/>
        <a:lstStyle/>
        <a:p>
          <a:endParaRPr lang="ru-RU"/>
        </a:p>
      </dgm:t>
    </dgm:pt>
    <dgm:pt modelId="{6E30501A-0B2B-4843-8F31-32F359C9BFEF}" type="pres">
      <dgm:prSet presAssocID="{7AAE01AA-8C4F-480A-BD89-17E85F65756A}" presName="linearFlow" presStyleCnt="0">
        <dgm:presLayoutVars>
          <dgm:dir/>
          <dgm:animLvl val="lvl"/>
          <dgm:resizeHandles val="exact"/>
        </dgm:presLayoutVars>
      </dgm:prSet>
      <dgm:spPr/>
    </dgm:pt>
    <dgm:pt modelId="{B608148B-CCD4-4813-9415-40DD86554E93}" type="pres">
      <dgm:prSet presAssocID="{F5BC967E-F02E-47F7-BE49-BFF2FD7B54BA}" presName="composite" presStyleCnt="0"/>
      <dgm:spPr/>
    </dgm:pt>
    <dgm:pt modelId="{961492BA-32F4-453C-B3F9-969E104B9103}" type="pres">
      <dgm:prSet presAssocID="{F5BC967E-F02E-47F7-BE49-BFF2FD7B54B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D189C260-131F-4127-B244-7F8BE1F9257B}" type="pres">
      <dgm:prSet presAssocID="{F5BC967E-F02E-47F7-BE49-BFF2FD7B54BA}" presName="descendantText" presStyleLbl="alignAcc1" presStyleIdx="0" presStyleCnt="2">
        <dgm:presLayoutVars>
          <dgm:bulletEnabled val="1"/>
        </dgm:presLayoutVars>
      </dgm:prSet>
      <dgm:spPr/>
    </dgm:pt>
    <dgm:pt modelId="{240E9FF2-8CE1-4100-B8EF-6866ACE59176}" type="pres">
      <dgm:prSet presAssocID="{CC78B481-6B22-4749-ACF9-CC5AF7071F83}" presName="sp" presStyleCnt="0"/>
      <dgm:spPr/>
    </dgm:pt>
    <dgm:pt modelId="{3F64AE4C-872F-41E9-9DE6-BA2D458B74BE}" type="pres">
      <dgm:prSet presAssocID="{B5AFE6A5-A938-4C39-9306-FF38D64EB58C}" presName="composite" presStyleCnt="0"/>
      <dgm:spPr/>
    </dgm:pt>
    <dgm:pt modelId="{6B32860C-CFAD-4AC4-8FDF-1C998074D29F}" type="pres">
      <dgm:prSet presAssocID="{B5AFE6A5-A938-4C39-9306-FF38D64EB58C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5CAE100-DAE7-44EA-936B-D53AB1ED406F}" type="pres">
      <dgm:prSet presAssocID="{B5AFE6A5-A938-4C39-9306-FF38D64EB58C}" presName="descendantText" presStyleLbl="alignAcc1" presStyleIdx="1" presStyleCnt="2" custScaleX="100979" custScaleY="84525">
        <dgm:presLayoutVars>
          <dgm:bulletEnabled val="1"/>
        </dgm:presLayoutVars>
      </dgm:prSet>
      <dgm:spPr/>
    </dgm:pt>
  </dgm:ptLst>
  <dgm:cxnLst>
    <dgm:cxn modelId="{BD97190B-DD2A-408D-B1F8-8610BE7FA5D4}" type="presOf" srcId="{2651C5AB-857C-48A5-B70A-0260CAA2AAC9}" destId="{95CAE100-DAE7-44EA-936B-D53AB1ED406F}" srcOrd="0" destOrd="3" presId="urn:microsoft.com/office/officeart/2005/8/layout/chevron2"/>
    <dgm:cxn modelId="{85F09715-941E-4263-AE9C-49F61E8BFCA4}" srcId="{7AAE01AA-8C4F-480A-BD89-17E85F65756A}" destId="{B5AFE6A5-A938-4C39-9306-FF38D64EB58C}" srcOrd="1" destOrd="0" parTransId="{1097169E-94BE-4ECC-BB91-D18C26545E90}" sibTransId="{9EFB72BB-53E9-4329-9D24-A06E219F1430}"/>
    <dgm:cxn modelId="{D0F36824-CDBD-4590-928B-17B4248C6B8B}" srcId="{B5AFE6A5-A938-4C39-9306-FF38D64EB58C}" destId="{6FEFF893-A818-486B-A9B0-D67449BC5BA9}" srcOrd="2" destOrd="0" parTransId="{1DD883B0-B508-40F6-B88F-91D3E9E5A48F}" sibTransId="{8DF37FA6-487B-4866-8866-DC6D4335373B}"/>
    <dgm:cxn modelId="{F74E963A-8E9E-4E9D-82C6-16DCE481A55E}" type="presOf" srcId="{DDCC9E7C-D7BB-45BE-9EEC-020EF8D474D0}" destId="{95CAE100-DAE7-44EA-936B-D53AB1ED406F}" srcOrd="0" destOrd="6" presId="urn:microsoft.com/office/officeart/2005/8/layout/chevron2"/>
    <dgm:cxn modelId="{EC47AD5C-452E-4153-A984-FEAA80AA0C91}" type="presOf" srcId="{9CF287C5-2784-462E-A8AB-420CDBF0A811}" destId="{D189C260-131F-4127-B244-7F8BE1F9257B}" srcOrd="0" destOrd="1" presId="urn:microsoft.com/office/officeart/2005/8/layout/chevron2"/>
    <dgm:cxn modelId="{3EB7B75F-6B1A-48F2-91DC-20B94110D0B1}" type="presOf" srcId="{B5AFE6A5-A938-4C39-9306-FF38D64EB58C}" destId="{6B32860C-CFAD-4AC4-8FDF-1C998074D29F}" srcOrd="0" destOrd="0" presId="urn:microsoft.com/office/officeart/2005/8/layout/chevron2"/>
    <dgm:cxn modelId="{E50A1768-AC54-4C08-96FA-2E7145AFFC47}" type="presOf" srcId="{F5BC967E-F02E-47F7-BE49-BFF2FD7B54BA}" destId="{961492BA-32F4-453C-B3F9-969E104B9103}" srcOrd="0" destOrd="0" presId="urn:microsoft.com/office/officeart/2005/8/layout/chevron2"/>
    <dgm:cxn modelId="{62CF2E69-C108-43AD-BF90-1F9FA3CE8EED}" srcId="{7AAE01AA-8C4F-480A-BD89-17E85F65756A}" destId="{F5BC967E-F02E-47F7-BE49-BFF2FD7B54BA}" srcOrd="0" destOrd="0" parTransId="{A7971CEB-055A-4B50-BF58-45D1898E5ADC}" sibTransId="{CC78B481-6B22-4749-ACF9-CC5AF7071F83}"/>
    <dgm:cxn modelId="{6037C96C-D21E-43CF-8BE3-52E6804A5A55}" type="presOf" srcId="{2CF4203C-A0E0-49B3-B495-22608D515C90}" destId="{D189C260-131F-4127-B244-7F8BE1F9257B}" srcOrd="0" destOrd="2" presId="urn:microsoft.com/office/officeart/2005/8/layout/chevron2"/>
    <dgm:cxn modelId="{8FAC186D-E40B-410B-8BFE-7A815A953DF9}" srcId="{F5BC967E-F02E-47F7-BE49-BFF2FD7B54BA}" destId="{6AEDABA7-2E63-4294-8D27-1DAA7717F843}" srcOrd="0" destOrd="0" parTransId="{5C47C8A0-8080-45A2-BCAD-697964802BC4}" sibTransId="{C1AA9804-290C-49D8-8ABC-8EB47A42C1D2}"/>
    <dgm:cxn modelId="{4B7A3A74-7AE4-40DA-8549-1CE95136F6C1}" srcId="{B5AFE6A5-A938-4C39-9306-FF38D64EB58C}" destId="{2651C5AB-857C-48A5-B70A-0260CAA2AAC9}" srcOrd="3" destOrd="0" parTransId="{BF54B5DD-3F3D-4248-85ED-F8777F8F7164}" sibTransId="{1A5243B7-D35D-479A-9B97-1009BCED09DE}"/>
    <dgm:cxn modelId="{B4ECFA56-0068-45C6-8581-476C9435BAE3}" type="presOf" srcId="{EDD193EB-6508-4FCA-9D8F-1CE84AE81E58}" destId="{95CAE100-DAE7-44EA-936B-D53AB1ED406F}" srcOrd="0" destOrd="4" presId="urn:microsoft.com/office/officeart/2005/8/layout/chevron2"/>
    <dgm:cxn modelId="{47C32B58-7C57-4BEA-8A63-18BE7CEB14C5}" srcId="{B5AFE6A5-A938-4C39-9306-FF38D64EB58C}" destId="{B4227A22-5C7E-462E-9063-7837B1B65215}" srcOrd="0" destOrd="0" parTransId="{88438915-46D8-4ABF-98C8-DF75BE00A3A8}" sibTransId="{868DCB5A-A691-4BD1-9F69-3422CB279814}"/>
    <dgm:cxn modelId="{FD4FFA8C-990F-4FE3-8553-76647CE47C47}" type="presOf" srcId="{917F011F-4757-4247-8A9E-AF3266D17425}" destId="{95CAE100-DAE7-44EA-936B-D53AB1ED406F}" srcOrd="0" destOrd="1" presId="urn:microsoft.com/office/officeart/2005/8/layout/chevron2"/>
    <dgm:cxn modelId="{3259A493-469A-4805-AD2B-D5300A546BE1}" srcId="{B5AFE6A5-A938-4C39-9306-FF38D64EB58C}" destId="{EDD193EB-6508-4FCA-9D8F-1CE84AE81E58}" srcOrd="4" destOrd="0" parTransId="{CF04661A-D6F2-46F0-B9B0-BD868126C082}" sibTransId="{9C5B981A-F3A9-4D99-8AD8-8E0750EE2F33}"/>
    <dgm:cxn modelId="{C6F91C95-38AF-4424-818E-30FABEA54B63}" srcId="{F5BC967E-F02E-47F7-BE49-BFF2FD7B54BA}" destId="{C99989AA-2D60-499C-A46F-966A35351802}" srcOrd="3" destOrd="0" parTransId="{3A8D2DE3-2B84-4263-9088-E24487FE21BF}" sibTransId="{428607F0-34A4-4F31-AB0F-F645F15F9761}"/>
    <dgm:cxn modelId="{815F0DA7-3C95-4B3E-9E67-94BAD5968BFA}" type="presOf" srcId="{6FEFF893-A818-486B-A9B0-D67449BC5BA9}" destId="{95CAE100-DAE7-44EA-936B-D53AB1ED406F}" srcOrd="0" destOrd="2" presId="urn:microsoft.com/office/officeart/2005/8/layout/chevron2"/>
    <dgm:cxn modelId="{6208D7AE-4B35-4E5B-8188-D3F189AB77E4}" type="presOf" srcId="{7AAE01AA-8C4F-480A-BD89-17E85F65756A}" destId="{6E30501A-0B2B-4843-8F31-32F359C9BFEF}" srcOrd="0" destOrd="0" presId="urn:microsoft.com/office/officeart/2005/8/layout/chevron2"/>
    <dgm:cxn modelId="{557AE9B5-D315-45AF-BFA6-BEB839A6053B}" srcId="{F5BC967E-F02E-47F7-BE49-BFF2FD7B54BA}" destId="{9CF287C5-2784-462E-A8AB-420CDBF0A811}" srcOrd="1" destOrd="0" parTransId="{9DDCDFFD-31D4-421D-9FBA-6986065086A6}" sibTransId="{797AABBF-A49F-46CA-A406-B7FB43555D24}"/>
    <dgm:cxn modelId="{7261E8BB-264C-40B5-9FEE-515B2C8B4D31}" type="presOf" srcId="{6AEDABA7-2E63-4294-8D27-1DAA7717F843}" destId="{D189C260-131F-4127-B244-7F8BE1F9257B}" srcOrd="0" destOrd="0" presId="urn:microsoft.com/office/officeart/2005/8/layout/chevron2"/>
    <dgm:cxn modelId="{F218C1D3-E1F3-443A-8534-DD122D35B37B}" type="presOf" srcId="{C99989AA-2D60-499C-A46F-966A35351802}" destId="{D189C260-131F-4127-B244-7F8BE1F9257B}" srcOrd="0" destOrd="3" presId="urn:microsoft.com/office/officeart/2005/8/layout/chevron2"/>
    <dgm:cxn modelId="{138683DC-D170-4894-88AD-A26D2C457BCD}" srcId="{B5AFE6A5-A938-4C39-9306-FF38D64EB58C}" destId="{917F011F-4757-4247-8A9E-AF3266D17425}" srcOrd="1" destOrd="0" parTransId="{4D835D29-C217-4784-AEDD-307CBDBAFD87}" sibTransId="{6CA41D0A-9C42-4B61-BA83-02274C456844}"/>
    <dgm:cxn modelId="{D3D372E3-4EFF-4C6E-922F-06F2E71F0ED7}" srcId="{B5AFE6A5-A938-4C39-9306-FF38D64EB58C}" destId="{F1165B4F-FF3D-413B-99D6-CA6FAB2807DB}" srcOrd="5" destOrd="0" parTransId="{52A573D6-03F6-4C00-B4C5-D0BD03AEC8E0}" sibTransId="{DE049698-4354-4F19-8322-F07083EBBB9A}"/>
    <dgm:cxn modelId="{85A2D0E7-884D-46B8-9196-2F2ECE12730C}" type="presOf" srcId="{F1165B4F-FF3D-413B-99D6-CA6FAB2807DB}" destId="{95CAE100-DAE7-44EA-936B-D53AB1ED406F}" srcOrd="0" destOrd="5" presId="urn:microsoft.com/office/officeart/2005/8/layout/chevron2"/>
    <dgm:cxn modelId="{2D8EF8EB-1E76-49A9-950D-E7D46430607B}" srcId="{B5AFE6A5-A938-4C39-9306-FF38D64EB58C}" destId="{DDCC9E7C-D7BB-45BE-9EEC-020EF8D474D0}" srcOrd="6" destOrd="0" parTransId="{FA4FF586-7E72-4A42-9F73-6EFFEE2FA552}" sibTransId="{B69DB2C4-3B34-4D5E-A91B-FDD01CC0A53E}"/>
    <dgm:cxn modelId="{73B36DED-0FBD-4B94-A16C-4B642C30E90F}" srcId="{F5BC967E-F02E-47F7-BE49-BFF2FD7B54BA}" destId="{2CF4203C-A0E0-49B3-B495-22608D515C90}" srcOrd="2" destOrd="0" parTransId="{2E7BED74-5071-4407-BCB6-1795D23F4D44}" sibTransId="{81384D8E-4128-4F81-94C4-AAF2823E8244}"/>
    <dgm:cxn modelId="{569D2BF7-CB25-4BBD-94AE-784668D64536}" type="presOf" srcId="{B4227A22-5C7E-462E-9063-7837B1B65215}" destId="{95CAE100-DAE7-44EA-936B-D53AB1ED406F}" srcOrd="0" destOrd="0" presId="urn:microsoft.com/office/officeart/2005/8/layout/chevron2"/>
    <dgm:cxn modelId="{C06CF262-2F61-4DEE-A28D-E3AAB5A61655}" type="presParOf" srcId="{6E30501A-0B2B-4843-8F31-32F359C9BFEF}" destId="{B608148B-CCD4-4813-9415-40DD86554E93}" srcOrd="0" destOrd="0" presId="urn:microsoft.com/office/officeart/2005/8/layout/chevron2"/>
    <dgm:cxn modelId="{43F20358-8C81-4866-9C29-B4AAF25BD6CD}" type="presParOf" srcId="{B608148B-CCD4-4813-9415-40DD86554E93}" destId="{961492BA-32F4-453C-B3F9-969E104B9103}" srcOrd="0" destOrd="0" presId="urn:microsoft.com/office/officeart/2005/8/layout/chevron2"/>
    <dgm:cxn modelId="{11C2738A-C58D-480C-8436-41DBEFF62B2B}" type="presParOf" srcId="{B608148B-CCD4-4813-9415-40DD86554E93}" destId="{D189C260-131F-4127-B244-7F8BE1F9257B}" srcOrd="1" destOrd="0" presId="urn:microsoft.com/office/officeart/2005/8/layout/chevron2"/>
    <dgm:cxn modelId="{A0F9BA7B-67D2-4BFD-8795-3E33D70DC394}" type="presParOf" srcId="{6E30501A-0B2B-4843-8F31-32F359C9BFEF}" destId="{240E9FF2-8CE1-4100-B8EF-6866ACE59176}" srcOrd="1" destOrd="0" presId="urn:microsoft.com/office/officeart/2005/8/layout/chevron2"/>
    <dgm:cxn modelId="{4BF9BC1F-7064-4E22-A60F-9A07253FEE40}" type="presParOf" srcId="{6E30501A-0B2B-4843-8F31-32F359C9BFEF}" destId="{3F64AE4C-872F-41E9-9DE6-BA2D458B74BE}" srcOrd="2" destOrd="0" presId="urn:microsoft.com/office/officeart/2005/8/layout/chevron2"/>
    <dgm:cxn modelId="{D0ED4B93-A252-4A49-AF28-F6B9A140A590}" type="presParOf" srcId="{3F64AE4C-872F-41E9-9DE6-BA2D458B74BE}" destId="{6B32860C-CFAD-4AC4-8FDF-1C998074D29F}" srcOrd="0" destOrd="0" presId="urn:microsoft.com/office/officeart/2005/8/layout/chevron2"/>
    <dgm:cxn modelId="{A8402864-F705-401C-86B4-78BC0C2F5BEB}" type="presParOf" srcId="{3F64AE4C-872F-41E9-9DE6-BA2D458B74BE}" destId="{95CAE100-DAE7-44EA-936B-D53AB1ED40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AE01AA-8C4F-480A-BD89-17E85F65756A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BC967E-F02E-47F7-BE49-BFF2FD7B54BA}">
      <dgm:prSet phldrT="[Текст]" custT="1"/>
      <dgm:spPr/>
      <dgm:t>
        <a:bodyPr/>
        <a:lstStyle/>
        <a:p>
          <a:r>
            <a:rPr lang="ru-RU" sz="900" b="1" dirty="0"/>
            <a:t>Основные виды программы</a:t>
          </a:r>
        </a:p>
      </dgm:t>
    </dgm:pt>
    <dgm:pt modelId="{A7971CEB-055A-4B50-BF58-45D1898E5ADC}" type="parTrans" cxnId="{62CF2E69-C108-43AD-BF90-1F9FA3CE8EED}">
      <dgm:prSet/>
      <dgm:spPr/>
      <dgm:t>
        <a:bodyPr/>
        <a:lstStyle/>
        <a:p>
          <a:endParaRPr lang="ru-RU"/>
        </a:p>
      </dgm:t>
    </dgm:pt>
    <dgm:pt modelId="{CC78B481-6B22-4749-ACF9-CC5AF7071F83}" type="sibTrans" cxnId="{62CF2E69-C108-43AD-BF90-1F9FA3CE8EED}">
      <dgm:prSet/>
      <dgm:spPr/>
      <dgm:t>
        <a:bodyPr/>
        <a:lstStyle/>
        <a:p>
          <a:endParaRPr lang="ru-RU"/>
        </a:p>
      </dgm:t>
    </dgm:pt>
    <dgm:pt modelId="{6AEDABA7-2E63-4294-8D27-1DAA7717F84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Баскетбол 3х3;</a:t>
          </a:r>
        </a:p>
      </dgm:t>
    </dgm:pt>
    <dgm:pt modelId="{5C47C8A0-8080-45A2-BCAD-697964802BC4}" type="parTrans" cxnId="{8FAC186D-E40B-410B-8BFE-7A815A953DF9}">
      <dgm:prSet/>
      <dgm:spPr/>
      <dgm:t>
        <a:bodyPr/>
        <a:lstStyle/>
        <a:p>
          <a:endParaRPr lang="ru-RU"/>
        </a:p>
      </dgm:t>
    </dgm:pt>
    <dgm:pt modelId="{C1AA9804-290C-49D8-8ABC-8EB47A42C1D2}" type="sibTrans" cxnId="{8FAC186D-E40B-410B-8BFE-7A815A953DF9}">
      <dgm:prSet/>
      <dgm:spPr/>
      <dgm:t>
        <a:bodyPr/>
        <a:lstStyle/>
        <a:p>
          <a:endParaRPr lang="ru-RU"/>
        </a:p>
      </dgm:t>
    </dgm:pt>
    <dgm:pt modelId="{9CF287C5-2784-462E-A8AB-420CDBF0A811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Легкая атлетика;</a:t>
          </a:r>
        </a:p>
      </dgm:t>
    </dgm:pt>
    <dgm:pt modelId="{9DDCDFFD-31D4-421D-9FBA-6986065086A6}" type="parTrans" cxnId="{557AE9B5-D315-45AF-BFA6-BEB839A6053B}">
      <dgm:prSet/>
      <dgm:spPr/>
      <dgm:t>
        <a:bodyPr/>
        <a:lstStyle/>
        <a:p>
          <a:endParaRPr lang="ru-RU"/>
        </a:p>
      </dgm:t>
    </dgm:pt>
    <dgm:pt modelId="{797AABBF-A49F-46CA-A406-B7FB43555D24}" type="sibTrans" cxnId="{557AE9B5-D315-45AF-BFA6-BEB839A6053B}">
      <dgm:prSet/>
      <dgm:spPr/>
      <dgm:t>
        <a:bodyPr/>
        <a:lstStyle/>
        <a:p>
          <a:endParaRPr lang="ru-RU"/>
        </a:p>
      </dgm:t>
    </dgm:pt>
    <dgm:pt modelId="{B5AFE6A5-A938-4C39-9306-FF38D64EB58C}">
      <dgm:prSet phldrT="[Текст]" custT="1"/>
      <dgm:spPr/>
      <dgm:t>
        <a:bodyPr/>
        <a:lstStyle/>
        <a:p>
          <a:r>
            <a:rPr lang="ru-RU" sz="900" b="1" dirty="0"/>
            <a:t>Дополнительные виды программы</a:t>
          </a:r>
        </a:p>
      </dgm:t>
    </dgm:pt>
    <dgm:pt modelId="{1097169E-94BE-4ECC-BB91-D18C26545E90}" type="parTrans" cxnId="{85F09715-941E-4263-AE9C-49F61E8BFCA4}">
      <dgm:prSet/>
      <dgm:spPr/>
      <dgm:t>
        <a:bodyPr/>
        <a:lstStyle/>
        <a:p>
          <a:endParaRPr lang="ru-RU"/>
        </a:p>
      </dgm:t>
    </dgm:pt>
    <dgm:pt modelId="{9EFB72BB-53E9-4329-9D24-A06E219F1430}" type="sibTrans" cxnId="{85F09715-941E-4263-AE9C-49F61E8BFCA4}">
      <dgm:prSet/>
      <dgm:spPr/>
      <dgm:t>
        <a:bodyPr/>
        <a:lstStyle/>
        <a:p>
          <a:endParaRPr lang="ru-RU"/>
        </a:p>
      </dgm:t>
    </dgm:pt>
    <dgm:pt modelId="{B4227A22-5C7E-462E-9063-7837B1B6521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Гандбол;</a:t>
          </a:r>
        </a:p>
      </dgm:t>
    </dgm:pt>
    <dgm:pt modelId="{88438915-46D8-4ABF-98C8-DF75BE00A3A8}" type="parTrans" cxnId="{47C32B58-7C57-4BEA-8A63-18BE7CEB14C5}">
      <dgm:prSet/>
      <dgm:spPr/>
      <dgm:t>
        <a:bodyPr/>
        <a:lstStyle/>
        <a:p>
          <a:endParaRPr lang="ru-RU"/>
        </a:p>
      </dgm:t>
    </dgm:pt>
    <dgm:pt modelId="{868DCB5A-A691-4BD1-9F69-3422CB279814}" type="sibTrans" cxnId="{47C32B58-7C57-4BEA-8A63-18BE7CEB14C5}">
      <dgm:prSet/>
      <dgm:spPr/>
      <dgm:t>
        <a:bodyPr/>
        <a:lstStyle/>
        <a:p>
          <a:endParaRPr lang="ru-RU"/>
        </a:p>
      </dgm:t>
    </dgm:pt>
    <dgm:pt modelId="{F1165B4F-FF3D-413B-99D6-CA6FAB2807D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Мини-футбол.</a:t>
          </a:r>
        </a:p>
      </dgm:t>
    </dgm:pt>
    <dgm:pt modelId="{52A573D6-03F6-4C00-B4C5-D0BD03AEC8E0}" type="parTrans" cxnId="{D3D372E3-4EFF-4C6E-922F-06F2E71F0ED7}">
      <dgm:prSet/>
      <dgm:spPr/>
      <dgm:t>
        <a:bodyPr/>
        <a:lstStyle/>
        <a:p>
          <a:endParaRPr lang="ru-RU"/>
        </a:p>
      </dgm:t>
    </dgm:pt>
    <dgm:pt modelId="{DE049698-4354-4F19-8322-F07083EBBB9A}" type="sibTrans" cxnId="{D3D372E3-4EFF-4C6E-922F-06F2E71F0ED7}">
      <dgm:prSet/>
      <dgm:spPr/>
      <dgm:t>
        <a:bodyPr/>
        <a:lstStyle/>
        <a:p>
          <a:endParaRPr lang="ru-RU"/>
        </a:p>
      </dgm:t>
    </dgm:pt>
    <dgm:pt modelId="{5F252423-5C6F-4B0F-891F-5CF17690981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Волейбол;</a:t>
          </a:r>
        </a:p>
      </dgm:t>
    </dgm:pt>
    <dgm:pt modelId="{3968FFBD-0342-4EF5-8EA8-102DA752E74B}" type="parTrans" cxnId="{38045A1C-A859-45A4-907D-79F7985B05C4}">
      <dgm:prSet/>
      <dgm:spPr/>
      <dgm:t>
        <a:bodyPr/>
        <a:lstStyle/>
        <a:p>
          <a:endParaRPr lang="ru-RU"/>
        </a:p>
      </dgm:t>
    </dgm:pt>
    <dgm:pt modelId="{0528199A-E859-4D0D-B75C-864FA8FE6BFA}" type="sibTrans" cxnId="{38045A1C-A859-45A4-907D-79F7985B05C4}">
      <dgm:prSet/>
      <dgm:spPr/>
      <dgm:t>
        <a:bodyPr/>
        <a:lstStyle/>
        <a:p>
          <a:endParaRPr lang="ru-RU"/>
        </a:p>
      </dgm:t>
    </dgm:pt>
    <dgm:pt modelId="{78CE4C79-263F-44F2-A00B-FA8D481C5A3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Настольный теннис.</a:t>
          </a:r>
        </a:p>
      </dgm:t>
    </dgm:pt>
    <dgm:pt modelId="{8C8F69D7-0B59-41B8-AA51-2E2E7C7A6C5B}" type="parTrans" cxnId="{B648CE80-BDBC-423B-B17E-6955D5620234}">
      <dgm:prSet/>
      <dgm:spPr/>
      <dgm:t>
        <a:bodyPr/>
        <a:lstStyle/>
        <a:p>
          <a:endParaRPr lang="ru-RU"/>
        </a:p>
      </dgm:t>
    </dgm:pt>
    <dgm:pt modelId="{A8EA0A84-AFBB-4AE5-939B-0D3F8BCCA02A}" type="sibTrans" cxnId="{B648CE80-BDBC-423B-B17E-6955D5620234}">
      <dgm:prSet/>
      <dgm:spPr/>
      <dgm:t>
        <a:bodyPr/>
        <a:lstStyle/>
        <a:p>
          <a:endParaRPr lang="ru-RU"/>
        </a:p>
      </dgm:t>
    </dgm:pt>
    <dgm:pt modelId="{C66D3431-4B21-4D28-9535-673E64CE6E64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Регби;</a:t>
          </a:r>
        </a:p>
      </dgm:t>
    </dgm:pt>
    <dgm:pt modelId="{6A018138-B54D-4444-A79F-876811110265}" type="parTrans" cxnId="{2C236629-97CD-46CF-80EF-86C29938C951}">
      <dgm:prSet/>
      <dgm:spPr/>
      <dgm:t>
        <a:bodyPr/>
        <a:lstStyle/>
        <a:p>
          <a:endParaRPr lang="ru-RU"/>
        </a:p>
      </dgm:t>
    </dgm:pt>
    <dgm:pt modelId="{04542E19-65E3-4DB7-BFB4-161A998D98D4}" type="sibTrans" cxnId="{2C236629-97CD-46CF-80EF-86C29938C951}">
      <dgm:prSet/>
      <dgm:spPr/>
      <dgm:t>
        <a:bodyPr/>
        <a:lstStyle/>
        <a:p>
          <a:endParaRPr lang="ru-RU"/>
        </a:p>
      </dgm:t>
    </dgm:pt>
    <dgm:pt modelId="{1909EB12-4C9C-4E9F-A873-6505612C7ACA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Самбо;</a:t>
          </a:r>
        </a:p>
      </dgm:t>
    </dgm:pt>
    <dgm:pt modelId="{F517F3B6-20C1-423C-926B-B3E9599DE48E}" type="parTrans" cxnId="{9399A59A-0ABA-43AD-990B-B6D4BB4818C0}">
      <dgm:prSet/>
      <dgm:spPr/>
      <dgm:t>
        <a:bodyPr/>
        <a:lstStyle/>
        <a:p>
          <a:endParaRPr lang="ru-RU"/>
        </a:p>
      </dgm:t>
    </dgm:pt>
    <dgm:pt modelId="{9CFC2596-3804-4B97-B2E6-6CD181DEB18C}" type="sibTrans" cxnId="{9399A59A-0ABA-43AD-990B-B6D4BB4818C0}">
      <dgm:prSet/>
      <dgm:spPr/>
      <dgm:t>
        <a:bodyPr/>
        <a:lstStyle/>
        <a:p>
          <a:endParaRPr lang="ru-RU"/>
        </a:p>
      </dgm:t>
    </dgm:pt>
    <dgm:pt modelId="{6FF3DCE1-09D8-47ED-AF94-15625AB66F96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Спортивный туризм;</a:t>
          </a:r>
        </a:p>
      </dgm:t>
    </dgm:pt>
    <dgm:pt modelId="{892A46F5-EB16-4680-A5F2-449D1DA8F300}" type="parTrans" cxnId="{54F7954C-4625-400A-9780-AB1011D09F73}">
      <dgm:prSet/>
      <dgm:spPr/>
      <dgm:t>
        <a:bodyPr/>
        <a:lstStyle/>
        <a:p>
          <a:endParaRPr lang="ru-RU"/>
        </a:p>
      </dgm:t>
    </dgm:pt>
    <dgm:pt modelId="{74B62194-6BBE-45BB-B50D-072EDAF95A9E}" type="sibTrans" cxnId="{54F7954C-4625-400A-9780-AB1011D09F73}">
      <dgm:prSet/>
      <dgm:spPr/>
      <dgm:t>
        <a:bodyPr/>
        <a:lstStyle/>
        <a:p>
          <a:endParaRPr lang="ru-RU"/>
        </a:p>
      </dgm:t>
    </dgm:pt>
    <dgm:pt modelId="{4B776B9E-21A6-416D-A470-A64313D2566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Плавание;</a:t>
          </a:r>
        </a:p>
      </dgm:t>
    </dgm:pt>
    <dgm:pt modelId="{97B28417-8F4D-407B-8015-6DD785197587}" type="parTrans" cxnId="{C7398862-C4F8-4E2E-B0E4-9CFC69F18BED}">
      <dgm:prSet/>
      <dgm:spPr/>
    </dgm:pt>
    <dgm:pt modelId="{E9AEC12C-338D-4E5E-BAC6-AE65E2B5AE92}" type="sibTrans" cxnId="{C7398862-C4F8-4E2E-B0E4-9CFC69F18BED}">
      <dgm:prSet/>
      <dgm:spPr/>
    </dgm:pt>
    <dgm:pt modelId="{6E30501A-0B2B-4843-8F31-32F359C9BFEF}" type="pres">
      <dgm:prSet presAssocID="{7AAE01AA-8C4F-480A-BD89-17E85F65756A}" presName="linearFlow" presStyleCnt="0">
        <dgm:presLayoutVars>
          <dgm:dir/>
          <dgm:animLvl val="lvl"/>
          <dgm:resizeHandles val="exact"/>
        </dgm:presLayoutVars>
      </dgm:prSet>
      <dgm:spPr/>
    </dgm:pt>
    <dgm:pt modelId="{B608148B-CCD4-4813-9415-40DD86554E93}" type="pres">
      <dgm:prSet presAssocID="{F5BC967E-F02E-47F7-BE49-BFF2FD7B54BA}" presName="composite" presStyleCnt="0"/>
      <dgm:spPr/>
    </dgm:pt>
    <dgm:pt modelId="{961492BA-32F4-453C-B3F9-969E104B9103}" type="pres">
      <dgm:prSet presAssocID="{F5BC967E-F02E-47F7-BE49-BFF2FD7B54BA}" presName="parentText" presStyleLbl="alignNode1" presStyleIdx="0" presStyleCnt="2" custLinFactNeighborX="-3046" custLinFactNeighborY="-394">
        <dgm:presLayoutVars>
          <dgm:chMax val="1"/>
          <dgm:bulletEnabled val="1"/>
        </dgm:presLayoutVars>
      </dgm:prSet>
      <dgm:spPr/>
    </dgm:pt>
    <dgm:pt modelId="{D189C260-131F-4127-B244-7F8BE1F9257B}" type="pres">
      <dgm:prSet presAssocID="{F5BC967E-F02E-47F7-BE49-BFF2FD7B54BA}" presName="descendantText" presStyleLbl="alignAcc1" presStyleIdx="0" presStyleCnt="2" custLinFactNeighborX="-820" custLinFactNeighborY="-1149">
        <dgm:presLayoutVars>
          <dgm:bulletEnabled val="1"/>
        </dgm:presLayoutVars>
      </dgm:prSet>
      <dgm:spPr/>
    </dgm:pt>
    <dgm:pt modelId="{240E9FF2-8CE1-4100-B8EF-6866ACE59176}" type="pres">
      <dgm:prSet presAssocID="{CC78B481-6B22-4749-ACF9-CC5AF7071F83}" presName="sp" presStyleCnt="0"/>
      <dgm:spPr/>
    </dgm:pt>
    <dgm:pt modelId="{3F64AE4C-872F-41E9-9DE6-BA2D458B74BE}" type="pres">
      <dgm:prSet presAssocID="{B5AFE6A5-A938-4C39-9306-FF38D64EB58C}" presName="composite" presStyleCnt="0"/>
      <dgm:spPr/>
    </dgm:pt>
    <dgm:pt modelId="{6B32860C-CFAD-4AC4-8FDF-1C998074D29F}" type="pres">
      <dgm:prSet presAssocID="{B5AFE6A5-A938-4C39-9306-FF38D64EB58C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5CAE100-DAE7-44EA-936B-D53AB1ED406F}" type="pres">
      <dgm:prSet presAssocID="{B5AFE6A5-A938-4C39-9306-FF38D64EB58C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8898C104-1ACD-4372-B373-D057A5693D04}" type="presOf" srcId="{5F252423-5C6F-4B0F-891F-5CF17690981B}" destId="{D189C260-131F-4127-B244-7F8BE1F9257B}" srcOrd="0" destOrd="1" presId="urn:microsoft.com/office/officeart/2005/8/layout/chevron2"/>
    <dgm:cxn modelId="{E8F1E90C-C25D-4A7A-A590-9D3E18EE4C67}" type="presOf" srcId="{1909EB12-4C9C-4E9F-A873-6505612C7ACA}" destId="{95CAE100-DAE7-44EA-936B-D53AB1ED406F}" srcOrd="0" destOrd="3" presId="urn:microsoft.com/office/officeart/2005/8/layout/chevron2"/>
    <dgm:cxn modelId="{85F09715-941E-4263-AE9C-49F61E8BFCA4}" srcId="{7AAE01AA-8C4F-480A-BD89-17E85F65756A}" destId="{B5AFE6A5-A938-4C39-9306-FF38D64EB58C}" srcOrd="1" destOrd="0" parTransId="{1097169E-94BE-4ECC-BB91-D18C26545E90}" sibTransId="{9EFB72BB-53E9-4329-9D24-A06E219F1430}"/>
    <dgm:cxn modelId="{38045A1C-A859-45A4-907D-79F7985B05C4}" srcId="{F5BC967E-F02E-47F7-BE49-BFF2FD7B54BA}" destId="{5F252423-5C6F-4B0F-891F-5CF17690981B}" srcOrd="1" destOrd="0" parTransId="{3968FFBD-0342-4EF5-8EA8-102DA752E74B}" sibTransId="{0528199A-E859-4D0D-B75C-864FA8FE6BFA}"/>
    <dgm:cxn modelId="{2C236629-97CD-46CF-80EF-86C29938C951}" srcId="{B5AFE6A5-A938-4C39-9306-FF38D64EB58C}" destId="{C66D3431-4B21-4D28-9535-673E64CE6E64}" srcOrd="2" destOrd="0" parTransId="{6A018138-B54D-4444-A79F-876811110265}" sibTransId="{04542E19-65E3-4DB7-BFB4-161A998D98D4}"/>
    <dgm:cxn modelId="{177DE62C-6AF3-470E-B5B0-5F073098D7E9}" type="presOf" srcId="{4B776B9E-21A6-416D-A470-A64313D25669}" destId="{95CAE100-DAE7-44EA-936B-D53AB1ED406F}" srcOrd="0" destOrd="1" presId="urn:microsoft.com/office/officeart/2005/8/layout/chevron2"/>
    <dgm:cxn modelId="{EC47AD5C-452E-4153-A984-FEAA80AA0C91}" type="presOf" srcId="{9CF287C5-2784-462E-A8AB-420CDBF0A811}" destId="{D189C260-131F-4127-B244-7F8BE1F9257B}" srcOrd="0" destOrd="2" presId="urn:microsoft.com/office/officeart/2005/8/layout/chevron2"/>
    <dgm:cxn modelId="{3EB7B75F-6B1A-48F2-91DC-20B94110D0B1}" type="presOf" srcId="{B5AFE6A5-A938-4C39-9306-FF38D64EB58C}" destId="{6B32860C-CFAD-4AC4-8FDF-1C998074D29F}" srcOrd="0" destOrd="0" presId="urn:microsoft.com/office/officeart/2005/8/layout/chevron2"/>
    <dgm:cxn modelId="{C7398862-C4F8-4E2E-B0E4-9CFC69F18BED}" srcId="{B5AFE6A5-A938-4C39-9306-FF38D64EB58C}" destId="{4B776B9E-21A6-416D-A470-A64313D25669}" srcOrd="1" destOrd="0" parTransId="{97B28417-8F4D-407B-8015-6DD785197587}" sibTransId="{E9AEC12C-338D-4E5E-BAC6-AE65E2B5AE92}"/>
    <dgm:cxn modelId="{E50A1768-AC54-4C08-96FA-2E7145AFFC47}" type="presOf" srcId="{F5BC967E-F02E-47F7-BE49-BFF2FD7B54BA}" destId="{961492BA-32F4-453C-B3F9-969E104B9103}" srcOrd="0" destOrd="0" presId="urn:microsoft.com/office/officeart/2005/8/layout/chevron2"/>
    <dgm:cxn modelId="{62CF2E69-C108-43AD-BF90-1F9FA3CE8EED}" srcId="{7AAE01AA-8C4F-480A-BD89-17E85F65756A}" destId="{F5BC967E-F02E-47F7-BE49-BFF2FD7B54BA}" srcOrd="0" destOrd="0" parTransId="{A7971CEB-055A-4B50-BF58-45D1898E5ADC}" sibTransId="{CC78B481-6B22-4749-ACF9-CC5AF7071F83}"/>
    <dgm:cxn modelId="{54F7954C-4625-400A-9780-AB1011D09F73}" srcId="{B5AFE6A5-A938-4C39-9306-FF38D64EB58C}" destId="{6FF3DCE1-09D8-47ED-AF94-15625AB66F96}" srcOrd="4" destOrd="0" parTransId="{892A46F5-EB16-4680-A5F2-449D1DA8F300}" sibTransId="{74B62194-6BBE-45BB-B50D-072EDAF95A9E}"/>
    <dgm:cxn modelId="{8FAC186D-E40B-410B-8BFE-7A815A953DF9}" srcId="{F5BC967E-F02E-47F7-BE49-BFF2FD7B54BA}" destId="{6AEDABA7-2E63-4294-8D27-1DAA7717F843}" srcOrd="0" destOrd="0" parTransId="{5C47C8A0-8080-45A2-BCAD-697964802BC4}" sibTransId="{C1AA9804-290C-49D8-8ABC-8EB47A42C1D2}"/>
    <dgm:cxn modelId="{47C32B58-7C57-4BEA-8A63-18BE7CEB14C5}" srcId="{B5AFE6A5-A938-4C39-9306-FF38D64EB58C}" destId="{B4227A22-5C7E-462E-9063-7837B1B65215}" srcOrd="0" destOrd="0" parTransId="{88438915-46D8-4ABF-98C8-DF75BE00A3A8}" sibTransId="{868DCB5A-A691-4BD1-9F69-3422CB279814}"/>
    <dgm:cxn modelId="{B648CE80-BDBC-423B-B17E-6955D5620234}" srcId="{F5BC967E-F02E-47F7-BE49-BFF2FD7B54BA}" destId="{78CE4C79-263F-44F2-A00B-FA8D481C5A35}" srcOrd="3" destOrd="0" parTransId="{8C8F69D7-0B59-41B8-AA51-2E2E7C7A6C5B}" sibTransId="{A8EA0A84-AFBB-4AE5-939B-0D3F8BCCA02A}"/>
    <dgm:cxn modelId="{AF5B2786-329F-4632-80E6-D279C409024A}" type="presOf" srcId="{C66D3431-4B21-4D28-9535-673E64CE6E64}" destId="{95CAE100-DAE7-44EA-936B-D53AB1ED406F}" srcOrd="0" destOrd="2" presId="urn:microsoft.com/office/officeart/2005/8/layout/chevron2"/>
    <dgm:cxn modelId="{9399A59A-0ABA-43AD-990B-B6D4BB4818C0}" srcId="{B5AFE6A5-A938-4C39-9306-FF38D64EB58C}" destId="{1909EB12-4C9C-4E9F-A873-6505612C7ACA}" srcOrd="3" destOrd="0" parTransId="{F517F3B6-20C1-423C-926B-B3E9599DE48E}" sibTransId="{9CFC2596-3804-4B97-B2E6-6CD181DEB18C}"/>
    <dgm:cxn modelId="{6208D7AE-4B35-4E5B-8188-D3F189AB77E4}" type="presOf" srcId="{7AAE01AA-8C4F-480A-BD89-17E85F65756A}" destId="{6E30501A-0B2B-4843-8F31-32F359C9BFEF}" srcOrd="0" destOrd="0" presId="urn:microsoft.com/office/officeart/2005/8/layout/chevron2"/>
    <dgm:cxn modelId="{557AE9B5-D315-45AF-BFA6-BEB839A6053B}" srcId="{F5BC967E-F02E-47F7-BE49-BFF2FD7B54BA}" destId="{9CF287C5-2784-462E-A8AB-420CDBF0A811}" srcOrd="2" destOrd="0" parTransId="{9DDCDFFD-31D4-421D-9FBA-6986065086A6}" sibTransId="{797AABBF-A49F-46CA-A406-B7FB43555D24}"/>
    <dgm:cxn modelId="{7261E8BB-264C-40B5-9FEE-515B2C8B4D31}" type="presOf" srcId="{6AEDABA7-2E63-4294-8D27-1DAA7717F843}" destId="{D189C260-131F-4127-B244-7F8BE1F9257B}" srcOrd="0" destOrd="0" presId="urn:microsoft.com/office/officeart/2005/8/layout/chevron2"/>
    <dgm:cxn modelId="{033577CA-4A5E-4755-B461-270520A83AE0}" type="presOf" srcId="{78CE4C79-263F-44F2-A00B-FA8D481C5A35}" destId="{D189C260-131F-4127-B244-7F8BE1F9257B}" srcOrd="0" destOrd="3" presId="urn:microsoft.com/office/officeart/2005/8/layout/chevron2"/>
    <dgm:cxn modelId="{D3D372E3-4EFF-4C6E-922F-06F2E71F0ED7}" srcId="{B5AFE6A5-A938-4C39-9306-FF38D64EB58C}" destId="{F1165B4F-FF3D-413B-99D6-CA6FAB2807DB}" srcOrd="5" destOrd="0" parTransId="{52A573D6-03F6-4C00-B4C5-D0BD03AEC8E0}" sibTransId="{DE049698-4354-4F19-8322-F07083EBBB9A}"/>
    <dgm:cxn modelId="{85A2D0E7-884D-46B8-9196-2F2ECE12730C}" type="presOf" srcId="{F1165B4F-FF3D-413B-99D6-CA6FAB2807DB}" destId="{95CAE100-DAE7-44EA-936B-D53AB1ED406F}" srcOrd="0" destOrd="5" presId="urn:microsoft.com/office/officeart/2005/8/layout/chevron2"/>
    <dgm:cxn modelId="{3BAEE7E9-F07A-4F70-A93F-D609CCD81920}" type="presOf" srcId="{6FF3DCE1-09D8-47ED-AF94-15625AB66F96}" destId="{95CAE100-DAE7-44EA-936B-D53AB1ED406F}" srcOrd="0" destOrd="4" presId="urn:microsoft.com/office/officeart/2005/8/layout/chevron2"/>
    <dgm:cxn modelId="{569D2BF7-CB25-4BBD-94AE-784668D64536}" type="presOf" srcId="{B4227A22-5C7E-462E-9063-7837B1B65215}" destId="{95CAE100-DAE7-44EA-936B-D53AB1ED406F}" srcOrd="0" destOrd="0" presId="urn:microsoft.com/office/officeart/2005/8/layout/chevron2"/>
    <dgm:cxn modelId="{C06CF262-2F61-4DEE-A28D-E3AAB5A61655}" type="presParOf" srcId="{6E30501A-0B2B-4843-8F31-32F359C9BFEF}" destId="{B608148B-CCD4-4813-9415-40DD86554E93}" srcOrd="0" destOrd="0" presId="urn:microsoft.com/office/officeart/2005/8/layout/chevron2"/>
    <dgm:cxn modelId="{43F20358-8C81-4866-9C29-B4AAF25BD6CD}" type="presParOf" srcId="{B608148B-CCD4-4813-9415-40DD86554E93}" destId="{961492BA-32F4-453C-B3F9-969E104B9103}" srcOrd="0" destOrd="0" presId="urn:microsoft.com/office/officeart/2005/8/layout/chevron2"/>
    <dgm:cxn modelId="{11C2738A-C58D-480C-8436-41DBEFF62B2B}" type="presParOf" srcId="{B608148B-CCD4-4813-9415-40DD86554E93}" destId="{D189C260-131F-4127-B244-7F8BE1F9257B}" srcOrd="1" destOrd="0" presId="urn:microsoft.com/office/officeart/2005/8/layout/chevron2"/>
    <dgm:cxn modelId="{A0F9BA7B-67D2-4BFD-8795-3E33D70DC394}" type="presParOf" srcId="{6E30501A-0B2B-4843-8F31-32F359C9BFEF}" destId="{240E9FF2-8CE1-4100-B8EF-6866ACE59176}" srcOrd="1" destOrd="0" presId="urn:microsoft.com/office/officeart/2005/8/layout/chevron2"/>
    <dgm:cxn modelId="{4BF9BC1F-7064-4E22-A60F-9A07253FEE40}" type="presParOf" srcId="{6E30501A-0B2B-4843-8F31-32F359C9BFEF}" destId="{3F64AE4C-872F-41E9-9DE6-BA2D458B74BE}" srcOrd="2" destOrd="0" presId="urn:microsoft.com/office/officeart/2005/8/layout/chevron2"/>
    <dgm:cxn modelId="{D0ED4B93-A252-4A49-AF28-F6B9A140A590}" type="presParOf" srcId="{3F64AE4C-872F-41E9-9DE6-BA2D458B74BE}" destId="{6B32860C-CFAD-4AC4-8FDF-1C998074D29F}" srcOrd="0" destOrd="0" presId="urn:microsoft.com/office/officeart/2005/8/layout/chevron2"/>
    <dgm:cxn modelId="{A8402864-F705-401C-86B4-78BC0C2F5BEB}" type="presParOf" srcId="{3F64AE4C-872F-41E9-9DE6-BA2D458B74BE}" destId="{95CAE100-DAE7-44EA-936B-D53AB1ED40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000" dirty="0"/>
            <a:t>Определение лучших команд школьных спортивных клубов общеобразовательных организаций</a:t>
          </a:r>
          <a:endParaRPr lang="ru-RU" sz="1000" b="1" dirty="0"/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000" dirty="0"/>
            <a:t>Приобретение соревновательного опыта обучающимися </a:t>
          </a:r>
          <a:br>
            <a:rPr lang="ru-RU" sz="1000" dirty="0"/>
          </a:br>
          <a:r>
            <a:rPr lang="ru-RU" sz="1000" dirty="0"/>
            <a:t>по различным видам спорта и повышение спортивного мастерства</a:t>
          </a:r>
          <a:endParaRPr lang="ru-RU" sz="1000" b="1" dirty="0"/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000" dirty="0"/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dirty="0"/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3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2"/>
      <dgm:spPr/>
    </dgm:pt>
    <dgm:pt modelId="{E67359F9-703D-4DD9-96CC-AA05DAFD3DD6}" type="pres">
      <dgm:prSet presAssocID="{06E65C29-3E41-47FD-BD21-E8A3C74C0A77}" presName="connectorText" presStyleLbl="sibTrans2D1" presStyleIdx="0" presStyleCnt="2"/>
      <dgm:spPr/>
    </dgm:pt>
    <dgm:pt modelId="{BA995EDC-8DC6-41C2-840C-E0C138088CF5}" type="pres">
      <dgm:prSet presAssocID="{20CDF100-2789-49C9-994B-E50F0C6A9E8D}" presName="node" presStyleLbl="node1" presStyleIdx="1" presStyleCnt="3" custScaleX="118953" custLinFactNeighborX="289" custLinFactNeighborY="21169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2"/>
      <dgm:spPr/>
    </dgm:pt>
    <dgm:pt modelId="{84CB2667-3E7E-4BCC-AF38-95FFEE628274}" type="pres">
      <dgm:prSet presAssocID="{B4CC431E-4D27-4BDB-A955-B597308BA101}" presName="connectorText" presStyleLbl="sibTrans2D1" presStyleIdx="1" presStyleCnt="2"/>
      <dgm:spPr/>
    </dgm:pt>
    <dgm:pt modelId="{C776D3BD-464E-46BA-B234-82BAE35527A2}" type="pres">
      <dgm:prSet presAssocID="{5920E306-0483-4707-88A5-E1B251276F3C}" presName="node" presStyleLbl="node1" presStyleIdx="2" presStyleCnt="3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389D0E-F457-4D4A-8909-9D2E9DAD9FD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/>
            <a:t>Проводится в общеобразовательных организациях</a:t>
          </a:r>
        </a:p>
        <a:p>
          <a:pPr>
            <a:lnSpc>
              <a:spcPct val="100000"/>
            </a:lnSpc>
          </a:pP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/>
            <a:t>участвуют победители региональных этапов</a:t>
          </a:r>
        </a:p>
        <a:p>
          <a:endParaRPr lang="ru-RU" sz="1000" i="1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/>
            <a:t>принимают  участие победители муниципальных этапов</a:t>
          </a:r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0E64BC1D-8C3C-4537-9FF3-878EED2A031E}">
      <dgm:prSet custT="1"/>
      <dgm:spPr/>
      <dgm:t>
        <a:bodyPr/>
        <a:lstStyle/>
        <a:p>
          <a:r>
            <a:rPr lang="ru-RU" sz="1000" b="1" dirty="0"/>
            <a:t>принимают  участие команды ШСК общеобразовательных организаций </a:t>
          </a:r>
          <a:endParaRPr lang="ru-RU" sz="1000" dirty="0"/>
        </a:p>
      </dgm:t>
    </dgm:pt>
    <dgm:pt modelId="{12B99B8F-8263-4715-94A5-15703C9E9798}" type="parTrans" cxnId="{2B347AC5-E4C7-4486-AF57-69EBD0B587B9}">
      <dgm:prSet/>
      <dgm:spPr/>
      <dgm:t>
        <a:bodyPr/>
        <a:lstStyle/>
        <a:p>
          <a:endParaRPr lang="ru-RU"/>
        </a:p>
      </dgm:t>
    </dgm:pt>
    <dgm:pt modelId="{AB68A6DD-F4BB-466C-B613-913F669C95EA}" type="sibTrans" cxnId="{2B347AC5-E4C7-4486-AF57-69EBD0B587B9}">
      <dgm:prSet/>
      <dgm:spPr/>
      <dgm:t>
        <a:bodyPr/>
        <a:lstStyle/>
        <a:p>
          <a:endParaRPr lang="ru-RU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0" presStyleCnt="7" custLinFactNeighborX="-159" custLinFactNeighborY="4389"/>
      <dgm:spPr/>
    </dgm:pt>
    <dgm:pt modelId="{9BEBFDC7-F214-4133-9EA4-FB0E0E37AE78}" type="pres">
      <dgm:prSet presAssocID="{10389D0E-F457-4D4A-8909-9D2E9DAD9FDE}" presName="ParentText" presStyleLbl="revTx" presStyleIdx="0" presStyleCnt="4" custScaleX="92342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1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45C1F2AD-EEFF-4F5B-808F-1E42CB314EB1}" type="pres">
      <dgm:prSet presAssocID="{0E64BC1D-8C3C-4537-9FF3-878EED2A031E}" presName="composite" presStyleCnt="0"/>
      <dgm:spPr/>
    </dgm:pt>
    <dgm:pt modelId="{8DC110F0-E042-49E9-9502-3486308BA763}" type="pres">
      <dgm:prSet presAssocID="{0E64BC1D-8C3C-4537-9FF3-878EED2A031E}" presName="LShape" presStyleLbl="alignNode1" presStyleIdx="2" presStyleCnt="7"/>
      <dgm:spPr/>
    </dgm:pt>
    <dgm:pt modelId="{DD8B779B-5F3B-47A5-8E2A-9438AAAC0ABA}" type="pres">
      <dgm:prSet presAssocID="{0E64BC1D-8C3C-4537-9FF3-878EED2A031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7D4EC68-910E-4947-B73F-C454D899AD1D}" type="pres">
      <dgm:prSet presAssocID="{0E64BC1D-8C3C-4537-9FF3-878EED2A031E}" presName="Triangle" presStyleLbl="alignNode1" presStyleIdx="3" presStyleCnt="7"/>
      <dgm:spPr/>
    </dgm:pt>
    <dgm:pt modelId="{46C47699-4806-45D3-925A-03A75B4A213B}" type="pres">
      <dgm:prSet presAssocID="{AB68A6DD-F4BB-466C-B613-913F669C95EA}" presName="sibTrans" presStyleCnt="0"/>
      <dgm:spPr/>
    </dgm:pt>
    <dgm:pt modelId="{9C211899-31A9-4882-8DBD-91B5B4E44A9C}" type="pres">
      <dgm:prSet presAssocID="{AB68A6DD-F4BB-466C-B613-913F669C95EA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 custLinFactNeighborX="-835" custLinFactNeighborY="3862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F0494C-9686-44CB-99C8-91EC59C9699A}" type="presOf" srcId="{0E64BC1D-8C3C-4537-9FF3-878EED2A031E}" destId="{DD8B779B-5F3B-47A5-8E2A-9438AAAC0ABA}" srcOrd="0" destOrd="0" presId="urn:microsoft.com/office/officeart/2009/3/layout/StepUpProcess"/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6899F2B6-F379-431B-BED7-E26863207E15}" srcId="{10DB95AB-1E4A-434E-8938-FD34EC75D8C4}" destId="{10389D0E-F457-4D4A-8909-9D2E9DAD9FDE}" srcOrd="0" destOrd="0" parTransId="{37B25E8B-0E63-4A26-8E80-C762C73E9A4D}" sibTransId="{5A3AEDF2-FA48-4777-A2D3-CAF462B08574}"/>
    <dgm:cxn modelId="{2B347AC5-E4C7-4486-AF57-69EBD0B587B9}" srcId="{10DB95AB-1E4A-434E-8938-FD34EC75D8C4}" destId="{0E64BC1D-8C3C-4537-9FF3-878EED2A031E}" srcOrd="1" destOrd="0" parTransId="{12B99B8F-8263-4715-94A5-15703C9E9798}" sibTransId="{AB68A6DD-F4BB-466C-B613-913F669C95EA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0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1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F4BE7D03-A87F-49F3-B2D0-C65C65B98865}" type="presParOf" srcId="{3BC66F3A-58EF-425B-B4E1-AA9DC2ECEFC0}" destId="{45C1F2AD-EEFF-4F5B-808F-1E42CB314EB1}" srcOrd="2" destOrd="0" presId="urn:microsoft.com/office/officeart/2009/3/layout/StepUpProcess"/>
    <dgm:cxn modelId="{649565A2-A0B4-4D8A-B91A-24CAD8505DC5}" type="presParOf" srcId="{45C1F2AD-EEFF-4F5B-808F-1E42CB314EB1}" destId="{8DC110F0-E042-49E9-9502-3486308BA763}" srcOrd="0" destOrd="0" presId="urn:microsoft.com/office/officeart/2009/3/layout/StepUpProcess"/>
    <dgm:cxn modelId="{786F039A-3583-4F75-AAF1-BAA4C0871294}" type="presParOf" srcId="{45C1F2AD-EEFF-4F5B-808F-1E42CB314EB1}" destId="{DD8B779B-5F3B-47A5-8E2A-9438AAAC0ABA}" srcOrd="1" destOrd="0" presId="urn:microsoft.com/office/officeart/2009/3/layout/StepUpProcess"/>
    <dgm:cxn modelId="{37BC44C4-17EB-4A1E-8889-336EB9B6FF4B}" type="presParOf" srcId="{45C1F2AD-EEFF-4F5B-808F-1E42CB314EB1}" destId="{17D4EC68-910E-4947-B73F-C454D899AD1D}" srcOrd="2" destOrd="0" presId="urn:microsoft.com/office/officeart/2009/3/layout/StepUpProcess"/>
    <dgm:cxn modelId="{E48A6BA6-466F-4FC7-B635-0FC7E695BDEC}" type="presParOf" srcId="{3BC66F3A-58EF-425B-B4E1-AA9DC2ECEFC0}" destId="{46C47699-4806-45D3-925A-03A75B4A213B}" srcOrd="3" destOrd="0" presId="urn:microsoft.com/office/officeart/2009/3/layout/StepUpProcess"/>
    <dgm:cxn modelId="{78353E55-BFC8-4CC9-9F42-9F7A49D7A902}" type="presParOf" srcId="{46C47699-4806-45D3-925A-03A75B4A213B}" destId="{9C211899-31A9-4882-8DBD-91B5B4E44A9C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434635" y="89542"/>
          <a:ext cx="3159533" cy="726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Формирование здорового образа жизни и мотивации занятием физической культурой и спортом</a:t>
          </a:r>
        </a:p>
      </dsp:txBody>
      <dsp:txXfrm>
        <a:off x="455912" y="110819"/>
        <a:ext cx="3116979" cy="683906"/>
      </dsp:txXfrm>
    </dsp:sp>
    <dsp:sp modelId="{4DD1B822-ACC4-4D96-ADEA-A1AA448815DC}">
      <dsp:nvSpPr>
        <dsp:cNvPr id="0" name=""/>
        <dsp:cNvSpPr/>
      </dsp:nvSpPr>
      <dsp:spPr>
        <a:xfrm rot="5400000">
          <a:off x="1878191" y="834163"/>
          <a:ext cx="272422" cy="3269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16330" y="861406"/>
        <a:ext cx="196145" cy="190695"/>
      </dsp:txXfrm>
    </dsp:sp>
    <dsp:sp modelId="{BA995EDC-8DC6-41C2-840C-E0C138088CF5}">
      <dsp:nvSpPr>
        <dsp:cNvPr id="0" name=""/>
        <dsp:cNvSpPr/>
      </dsp:nvSpPr>
      <dsp:spPr>
        <a:xfrm>
          <a:off x="434635" y="1179232"/>
          <a:ext cx="3159533" cy="726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Развитие соревновательной деятельности обучающихся </a:t>
          </a:r>
          <a:br>
            <a:rPr lang="ru-RU" sz="1200" b="1" kern="1200" dirty="0"/>
          </a:br>
          <a:r>
            <a:rPr lang="ru-RU" sz="1200" b="1" kern="1200" dirty="0"/>
            <a:t>по различным видам спорта</a:t>
          </a:r>
        </a:p>
      </dsp:txBody>
      <dsp:txXfrm>
        <a:off x="455912" y="1200509"/>
        <a:ext cx="3116979" cy="683906"/>
      </dsp:txXfrm>
    </dsp:sp>
    <dsp:sp modelId="{25AC2717-778A-4A0D-8786-C8824F60B868}">
      <dsp:nvSpPr>
        <dsp:cNvPr id="0" name=""/>
        <dsp:cNvSpPr/>
      </dsp:nvSpPr>
      <dsp:spPr>
        <a:xfrm rot="5400000">
          <a:off x="1878191" y="1923853"/>
          <a:ext cx="272422" cy="3269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16330" y="1951096"/>
        <a:ext cx="196145" cy="190695"/>
      </dsp:txXfrm>
    </dsp:sp>
    <dsp:sp modelId="{C776D3BD-464E-46BA-B234-82BAE35527A2}">
      <dsp:nvSpPr>
        <dsp:cNvPr id="0" name=""/>
        <dsp:cNvSpPr/>
      </dsp:nvSpPr>
      <dsp:spPr>
        <a:xfrm>
          <a:off x="434635" y="2268922"/>
          <a:ext cx="3159533" cy="726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Выявление одаренных детей </a:t>
          </a:r>
          <a:br>
            <a:rPr lang="ru-RU" sz="1200" b="1" kern="1200" dirty="0"/>
          </a:br>
          <a:r>
            <a:rPr lang="ru-RU" sz="1200" b="1" kern="1200" dirty="0"/>
            <a:t>и их сопровождение</a:t>
          </a:r>
        </a:p>
      </dsp:txBody>
      <dsp:txXfrm>
        <a:off x="455912" y="2290199"/>
        <a:ext cx="3116979" cy="683906"/>
      </dsp:txXfrm>
    </dsp:sp>
    <dsp:sp modelId="{27DF5F1A-9220-40FD-A49E-04A2AC6948DC}">
      <dsp:nvSpPr>
        <dsp:cNvPr id="0" name=""/>
        <dsp:cNvSpPr/>
      </dsp:nvSpPr>
      <dsp:spPr>
        <a:xfrm rot="5400000">
          <a:off x="1910304" y="2970725"/>
          <a:ext cx="208195" cy="3269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16329" y="3030081"/>
        <a:ext cx="196145" cy="145737"/>
      </dsp:txXfrm>
    </dsp:sp>
    <dsp:sp modelId="{A302B0E4-C624-465D-8CFE-F893D8EFAF24}">
      <dsp:nvSpPr>
        <dsp:cNvPr id="0" name=""/>
        <dsp:cNvSpPr/>
      </dsp:nvSpPr>
      <dsp:spPr>
        <a:xfrm>
          <a:off x="434635" y="3272975"/>
          <a:ext cx="3159533" cy="726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Становление гражданской </a:t>
          </a:r>
          <a:br>
            <a:rPr lang="ru-RU" sz="1200" b="1" kern="1200" dirty="0"/>
          </a:br>
          <a:r>
            <a:rPr lang="ru-RU" sz="1200" b="1" kern="1200" dirty="0"/>
            <a:t>и патриотической позиции подрастающего поколения</a:t>
          </a:r>
        </a:p>
      </dsp:txBody>
      <dsp:txXfrm>
        <a:off x="455912" y="3294252"/>
        <a:ext cx="3116979" cy="6839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143BB-E922-4CCE-8758-97A280F6F3CD}">
      <dsp:nvSpPr>
        <dsp:cNvPr id="0" name=""/>
        <dsp:cNvSpPr/>
      </dsp:nvSpPr>
      <dsp:spPr>
        <a:xfrm>
          <a:off x="1974218" y="1648195"/>
          <a:ext cx="721619" cy="779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809" y="0"/>
              </a:lnTo>
              <a:lnTo>
                <a:pt x="360809" y="779608"/>
              </a:lnTo>
              <a:lnTo>
                <a:pt x="721619" y="779608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308470" y="2011441"/>
        <a:ext cx="53116" cy="53116"/>
      </dsp:txXfrm>
    </dsp:sp>
    <dsp:sp modelId="{917185BF-3C23-418E-8FDE-8E8204BFA749}">
      <dsp:nvSpPr>
        <dsp:cNvPr id="0" name=""/>
        <dsp:cNvSpPr/>
      </dsp:nvSpPr>
      <dsp:spPr>
        <a:xfrm>
          <a:off x="1974218" y="682193"/>
          <a:ext cx="701178" cy="966001"/>
        </a:xfrm>
        <a:custGeom>
          <a:avLst/>
          <a:gdLst/>
          <a:ahLst/>
          <a:cxnLst/>
          <a:rect l="0" t="0" r="0" b="0"/>
          <a:pathLst>
            <a:path>
              <a:moveTo>
                <a:pt x="0" y="966001"/>
              </a:moveTo>
              <a:lnTo>
                <a:pt x="350589" y="966001"/>
              </a:lnTo>
              <a:lnTo>
                <a:pt x="350589" y="0"/>
              </a:lnTo>
              <a:lnTo>
                <a:pt x="701178" y="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294966" y="1135353"/>
        <a:ext cx="59682" cy="59682"/>
      </dsp:txXfrm>
    </dsp:sp>
    <dsp:sp modelId="{F40E0FB8-93FD-4CBA-82D3-BFE4A2EF5247}">
      <dsp:nvSpPr>
        <dsp:cNvPr id="0" name=""/>
        <dsp:cNvSpPr/>
      </dsp:nvSpPr>
      <dsp:spPr>
        <a:xfrm>
          <a:off x="0" y="764732"/>
          <a:ext cx="2181510" cy="17669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Программа всероссийского этапа Всероссийских спортивных игр школьных спортивных клубов</a:t>
          </a:r>
        </a:p>
      </dsp:txBody>
      <dsp:txXfrm>
        <a:off x="0" y="764732"/>
        <a:ext cx="2181510" cy="1766926"/>
      </dsp:txXfrm>
    </dsp:sp>
    <dsp:sp modelId="{72E4CD54-2731-4638-A8FC-F282300C6C26}">
      <dsp:nvSpPr>
        <dsp:cNvPr id="0" name=""/>
        <dsp:cNvSpPr/>
      </dsp:nvSpPr>
      <dsp:spPr>
        <a:xfrm>
          <a:off x="2675396" y="44781"/>
          <a:ext cx="3041424" cy="12748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Спортивные виды программы: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бадминтон, баскетбол 3х3, легкая атлетика (эстафеты), настольный теннис, </a:t>
          </a:r>
          <a:br>
            <a:rPr lang="ru-RU" sz="1000" kern="1200" dirty="0"/>
          </a:br>
          <a:r>
            <a:rPr lang="ru-RU" sz="1000" kern="1200" dirty="0"/>
            <a:t>плавание, футбол 6х6 </a:t>
          </a:r>
          <a:br>
            <a:rPr lang="ru-RU" sz="1000" kern="1200" dirty="0"/>
          </a:br>
          <a:r>
            <a:rPr lang="ru-RU" sz="1000" kern="1200" dirty="0"/>
            <a:t>(зачёт по 4-ём видам у юношей и девушек)</a:t>
          </a:r>
        </a:p>
      </dsp:txBody>
      <dsp:txXfrm>
        <a:off x="2675396" y="44781"/>
        <a:ext cx="3041424" cy="1274824"/>
      </dsp:txXfrm>
    </dsp:sp>
    <dsp:sp modelId="{C07AB9F5-43C2-4B91-9BB5-190C2621FDAC}">
      <dsp:nvSpPr>
        <dsp:cNvPr id="0" name=""/>
        <dsp:cNvSpPr/>
      </dsp:nvSpPr>
      <dsp:spPr>
        <a:xfrm>
          <a:off x="2695837" y="1829331"/>
          <a:ext cx="3101454" cy="119694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Конкурсная программа: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домашнее задание «Видеоролики», «Спортивные батлы», фотоконкурс «История наших игр»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(зачет по двум видам)</a:t>
          </a:r>
        </a:p>
      </dsp:txBody>
      <dsp:txXfrm>
        <a:off x="2695837" y="1829331"/>
        <a:ext cx="3101454" cy="1196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95EDC-8DC6-41C2-840C-E0C138088CF5}">
      <dsp:nvSpPr>
        <dsp:cNvPr id="0" name=""/>
        <dsp:cNvSpPr/>
      </dsp:nvSpPr>
      <dsp:spPr>
        <a:xfrm>
          <a:off x="170055" y="55632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/>
        </a:p>
      </dsp:txBody>
      <dsp:txXfrm>
        <a:off x="211991" y="97568"/>
        <a:ext cx="2493368" cy="1347928"/>
      </dsp:txXfrm>
    </dsp:sp>
    <dsp:sp modelId="{25AC2717-778A-4A0D-8786-C8824F60B868}">
      <dsp:nvSpPr>
        <dsp:cNvPr id="0" name=""/>
        <dsp:cNvSpPr/>
      </dsp:nvSpPr>
      <dsp:spPr>
        <a:xfrm rot="5418799">
          <a:off x="1222401" y="1506242"/>
          <a:ext cx="495535" cy="644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277282" y="1580630"/>
        <a:ext cx="386586" cy="346875"/>
      </dsp:txXfrm>
    </dsp:sp>
    <dsp:sp modelId="{A302B0E4-C624-465D-8CFE-F893D8EFAF24}">
      <dsp:nvSpPr>
        <dsp:cNvPr id="0" name=""/>
        <dsp:cNvSpPr/>
      </dsp:nvSpPr>
      <dsp:spPr>
        <a:xfrm>
          <a:off x="158612" y="2148137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</a:t>
          </a:r>
          <a:br>
            <a:rPr lang="ru-RU" sz="11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1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в наиболее массовых летних видах спорта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200548" y="2190073"/>
        <a:ext cx="2493368" cy="1347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95EDC-8DC6-41C2-840C-E0C138088CF5}">
      <dsp:nvSpPr>
        <dsp:cNvPr id="0" name=""/>
        <dsp:cNvSpPr/>
      </dsp:nvSpPr>
      <dsp:spPr>
        <a:xfrm>
          <a:off x="136744" y="0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/>
        </a:p>
      </dsp:txBody>
      <dsp:txXfrm>
        <a:off x="178680" y="41936"/>
        <a:ext cx="2493368" cy="1347928"/>
      </dsp:txXfrm>
    </dsp:sp>
    <dsp:sp modelId="{25AC2717-778A-4A0D-8786-C8824F60B868}">
      <dsp:nvSpPr>
        <dsp:cNvPr id="0" name=""/>
        <dsp:cNvSpPr/>
      </dsp:nvSpPr>
      <dsp:spPr>
        <a:xfrm rot="5493149">
          <a:off x="1127529" y="1467813"/>
          <a:ext cx="537450" cy="644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205146" y="1521272"/>
        <a:ext cx="386586" cy="376215"/>
      </dsp:txXfrm>
    </dsp:sp>
    <dsp:sp modelId="{A302B0E4-C624-465D-8CFE-F893D8EFAF24}">
      <dsp:nvSpPr>
        <dsp:cNvPr id="0" name=""/>
        <dsp:cNvSpPr/>
      </dsp:nvSpPr>
      <dsp:spPr>
        <a:xfrm>
          <a:off x="78524" y="2148137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</a:t>
          </a:r>
          <a:br>
            <a:rPr lang="ru-RU" sz="1100" b="1" kern="1200" dirty="0">
              <a:solidFill>
                <a:srgbClr val="002060"/>
              </a:solidFill>
              <a:cs typeface="Arial" panose="020B0604020202020204" pitchFamily="34" charset="0"/>
            </a:rPr>
          </a:br>
          <a:r>
            <a:rPr lang="ru-RU" sz="1100" b="1" kern="1200" dirty="0">
              <a:solidFill>
                <a:srgbClr val="002060"/>
              </a:solidFill>
              <a:cs typeface="Arial" panose="020B0604020202020204" pitchFamily="34" charset="0"/>
            </a:rPr>
            <a:t>из обучающихся одного класса, добившихся наилучших результатов в физической подготовке и физическом развитии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120460" y="2190073"/>
        <a:ext cx="2493368" cy="13479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972BA-773E-4534-B9CC-C999220E0C12}">
      <dsp:nvSpPr>
        <dsp:cNvPr id="0" name=""/>
        <dsp:cNvSpPr/>
      </dsp:nvSpPr>
      <dsp:spPr>
        <a:xfrm rot="5400000">
          <a:off x="290076" y="1158553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CF0CF8-1737-406C-9A02-B4DF500F4CCF}">
      <dsp:nvSpPr>
        <dsp:cNvPr id="0" name=""/>
        <dsp:cNvSpPr/>
      </dsp:nvSpPr>
      <dsp:spPr>
        <a:xfrm>
          <a:off x="146399" y="1578695"/>
          <a:ext cx="1420181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проходит внутри общеобразовательных организаций </a:t>
          </a:r>
          <a:endParaRPr lang="ru-RU" sz="1000" kern="1200" dirty="0"/>
        </a:p>
      </dsp:txBody>
      <dsp:txXfrm>
        <a:off x="146399" y="1578695"/>
        <a:ext cx="1420181" cy="1133412"/>
      </dsp:txXfrm>
    </dsp:sp>
    <dsp:sp modelId="{475DCFF1-03E8-4F0C-8665-7086E2C4572A}">
      <dsp:nvSpPr>
        <dsp:cNvPr id="0" name=""/>
        <dsp:cNvSpPr/>
      </dsp:nvSpPr>
      <dsp:spPr>
        <a:xfrm>
          <a:off x="1195457" y="1053111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83BF4-20C5-400B-BE89-E73E2EA1D560}">
      <dsp:nvSpPr>
        <dsp:cNvPr id="0" name=""/>
        <dsp:cNvSpPr/>
      </dsp:nvSpPr>
      <dsp:spPr>
        <a:xfrm rot="5400000">
          <a:off x="1942585" y="785692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1774564" y="1204274"/>
          <a:ext cx="1434081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сборные общеобразовательных организаций </a:t>
          </a:r>
          <a:endParaRPr lang="ru-RU" sz="1000" kern="1200" dirty="0"/>
        </a:p>
      </dsp:txBody>
      <dsp:txXfrm>
        <a:off x="1774564" y="1204274"/>
        <a:ext cx="1434081" cy="1133412"/>
      </dsp:txXfrm>
    </dsp:sp>
    <dsp:sp modelId="{8C34D261-758A-4186-A7B1-0CB049D61EAE}">
      <dsp:nvSpPr>
        <dsp:cNvPr id="0" name=""/>
        <dsp:cNvSpPr/>
      </dsp:nvSpPr>
      <dsp:spPr>
        <a:xfrm>
          <a:off x="2841951" y="661417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583063" y="375165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444649" y="805734"/>
          <a:ext cx="1293025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победители муниципальных этапов</a:t>
          </a:r>
          <a:endParaRPr lang="ru-RU" sz="1000" kern="1200" dirty="0"/>
        </a:p>
      </dsp:txBody>
      <dsp:txXfrm>
        <a:off x="3444649" y="805734"/>
        <a:ext cx="1293025" cy="1133412"/>
      </dsp:txXfrm>
    </dsp:sp>
    <dsp:sp modelId="{60042435-D124-4951-B609-75C02216EB43}">
      <dsp:nvSpPr>
        <dsp:cNvPr id="0" name=""/>
        <dsp:cNvSpPr/>
      </dsp:nvSpPr>
      <dsp:spPr>
        <a:xfrm>
          <a:off x="4488444" y="269723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5229556" y="-16528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5085880" y="411399"/>
          <a:ext cx="1293025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участвуют победители региональных этапов</a:t>
          </a:r>
          <a:endParaRPr lang="ru-RU" sz="1000" kern="1200" dirty="0"/>
        </a:p>
      </dsp:txBody>
      <dsp:txXfrm>
        <a:off x="5085880" y="411399"/>
        <a:ext cx="1293025" cy="1133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003F-280C-4A25-BB60-7DB1433C87E4}">
      <dsp:nvSpPr>
        <dsp:cNvPr id="0" name=""/>
        <dsp:cNvSpPr/>
      </dsp:nvSpPr>
      <dsp:spPr>
        <a:xfrm rot="5400000">
          <a:off x="2831059" y="102550"/>
          <a:ext cx="1523635" cy="13208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02060"/>
              </a:solidFill>
              <a:latin typeface="+mn-lt"/>
            </a:rPr>
            <a:t>команды классов городских и сельских школ, </a:t>
          </a:r>
          <a:r>
            <a:rPr lang="ru-RU" sz="900" kern="12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в состав которых входят ученики одного класса</a:t>
          </a:r>
          <a:endParaRPr lang="ru-RU" sz="900" kern="1200" dirty="0">
            <a:solidFill>
              <a:srgbClr val="002060"/>
            </a:solidFill>
            <a:latin typeface="+mn-lt"/>
          </a:endParaRPr>
        </a:p>
      </dsp:txBody>
      <dsp:txXfrm rot="-5400000">
        <a:off x="3137948" y="238187"/>
        <a:ext cx="909856" cy="1049557"/>
      </dsp:txXfrm>
    </dsp:sp>
    <dsp:sp modelId="{FA127DD4-B283-4AA5-8761-27A2C024E3F8}">
      <dsp:nvSpPr>
        <dsp:cNvPr id="0" name=""/>
        <dsp:cNvSpPr/>
      </dsp:nvSpPr>
      <dsp:spPr>
        <a:xfrm>
          <a:off x="4353899" y="288350"/>
          <a:ext cx="2058680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городские классы-команды</a:t>
          </a:r>
          <a:r>
            <a:rPr lang="ru-RU" sz="1000" kern="1200" dirty="0"/>
            <a:t>:    </a:t>
          </a:r>
          <a:r>
            <a:rPr lang="ru-RU" sz="1000" b="1" kern="1200" dirty="0"/>
            <a:t>12 участников                                    </a:t>
          </a:r>
          <a:r>
            <a:rPr lang="ru-RU" sz="1000" kern="1200" dirty="0"/>
            <a:t>(6 юношей, 6 девушек)                               </a:t>
          </a:r>
          <a:r>
            <a:rPr lang="ru-RU" sz="1000" b="1" kern="1200" dirty="0"/>
            <a:t>сельские классы-команды          </a:t>
          </a:r>
          <a:r>
            <a:rPr lang="ru-RU" sz="1000" kern="1200" dirty="0"/>
            <a:t>6 участников                                       (3 юноши, 3 девушки).  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353899" y="288350"/>
        <a:ext cx="2058680" cy="914181"/>
      </dsp:txXfrm>
    </dsp:sp>
    <dsp:sp modelId="{0959EDD7-3EC6-4A0C-BC72-DCF174BCAC34}">
      <dsp:nvSpPr>
        <dsp:cNvPr id="0" name=""/>
        <dsp:cNvSpPr/>
      </dsp:nvSpPr>
      <dsp:spPr>
        <a:xfrm rot="5400000">
          <a:off x="1372980" y="99036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678583" y="237433"/>
        <a:ext cx="912429" cy="1048769"/>
      </dsp:txXfrm>
    </dsp:sp>
    <dsp:sp modelId="{3D91D95E-F217-4ACB-AE57-813503E6588F}">
      <dsp:nvSpPr>
        <dsp:cNvPr id="0" name=""/>
        <dsp:cNvSpPr/>
      </dsp:nvSpPr>
      <dsp:spPr>
        <a:xfrm rot="5400000">
          <a:off x="2202088" y="1393446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2507691" y="1531843"/>
        <a:ext cx="912429" cy="1048769"/>
      </dsp:txXfrm>
    </dsp:sp>
    <dsp:sp modelId="{A6406DAF-802D-4EB9-828E-68F2F620E33A}">
      <dsp:nvSpPr>
        <dsp:cNvPr id="0" name=""/>
        <dsp:cNvSpPr/>
      </dsp:nvSpPr>
      <dsp:spPr>
        <a:xfrm>
          <a:off x="600747" y="1599137"/>
          <a:ext cx="1645526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039B3-DFF6-4F51-8C09-0729D6EA99DC}">
      <dsp:nvSpPr>
        <dsp:cNvPr id="0" name=""/>
        <dsp:cNvSpPr/>
      </dsp:nvSpPr>
      <dsp:spPr>
        <a:xfrm rot="5400000">
          <a:off x="2414467" y="1376183"/>
          <a:ext cx="1087373" cy="132556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2516299" y="1676507"/>
        <a:ext cx="883709" cy="724915"/>
      </dsp:txXfrm>
    </dsp:sp>
    <dsp:sp modelId="{1899019B-4B5F-4CF5-80F6-456E7FCB2404}">
      <dsp:nvSpPr>
        <dsp:cNvPr id="0" name=""/>
        <dsp:cNvSpPr/>
      </dsp:nvSpPr>
      <dsp:spPr>
        <a:xfrm rot="5400000">
          <a:off x="2920635" y="2686708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</a:t>
          </a:r>
          <a:br>
            <a:rPr lang="ru-RU" sz="900" kern="1200" dirty="0">
              <a:solidFill>
                <a:srgbClr val="002060"/>
              </a:solidFill>
              <a:latin typeface="+mn-lt"/>
            </a:rPr>
          </a:br>
          <a:r>
            <a:rPr lang="ru-RU" sz="900" kern="1200" dirty="0">
              <a:solidFill>
                <a:srgbClr val="002060"/>
              </a:solidFill>
              <a:latin typeface="+mn-lt"/>
            </a:rPr>
            <a:t>в летних видах спорта</a:t>
          </a:r>
        </a:p>
      </dsp:txBody>
      <dsp:txXfrm rot="-5400000">
        <a:off x="3226238" y="2825105"/>
        <a:ext cx="912429" cy="1048769"/>
      </dsp:txXfrm>
    </dsp:sp>
    <dsp:sp modelId="{057E17ED-5BDA-4556-8A4C-5D14734DAC0F}">
      <dsp:nvSpPr>
        <dsp:cNvPr id="0" name=""/>
        <dsp:cNvSpPr/>
      </dsp:nvSpPr>
      <dsp:spPr>
        <a:xfrm>
          <a:off x="4385458" y="2892399"/>
          <a:ext cx="1700377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12 участников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(6 юношей и 6 девушек)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385458" y="2892399"/>
        <a:ext cx="1700377" cy="914181"/>
      </dsp:txXfrm>
    </dsp:sp>
    <dsp:sp modelId="{E2954282-FD26-4E00-BDD1-56BEFE44493C}">
      <dsp:nvSpPr>
        <dsp:cNvPr id="0" name=""/>
        <dsp:cNvSpPr/>
      </dsp:nvSpPr>
      <dsp:spPr>
        <a:xfrm rot="5400000">
          <a:off x="1489027" y="2686708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794630" y="2825105"/>
        <a:ext cx="912429" cy="1048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492BA-32F4-453C-B3F9-969E104B9103}">
      <dsp:nvSpPr>
        <dsp:cNvPr id="0" name=""/>
        <dsp:cNvSpPr/>
      </dsp:nvSpPr>
      <dsp:spPr>
        <a:xfrm rot="5400000">
          <a:off x="-286816" y="281865"/>
          <a:ext cx="1863694" cy="130458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Обязательная программа</a:t>
          </a:r>
        </a:p>
      </dsp:txBody>
      <dsp:txXfrm rot="-5400000">
        <a:off x="-7261" y="654604"/>
        <a:ext cx="1304585" cy="559109"/>
      </dsp:txXfrm>
    </dsp:sp>
    <dsp:sp modelId="{D189C260-131F-4127-B244-7F8BE1F9257B}">
      <dsp:nvSpPr>
        <dsp:cNvPr id="0" name=""/>
        <dsp:cNvSpPr/>
      </dsp:nvSpPr>
      <dsp:spPr>
        <a:xfrm rot="5400000">
          <a:off x="2175218" y="-875583"/>
          <a:ext cx="1211401" cy="2967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Спортивное многоборье (тесты);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Творческий конкурс;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Теоретический конкурс;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Эстафетный бег.</a:t>
          </a:r>
        </a:p>
      </dsp:txBody>
      <dsp:txXfrm rot="-5400000">
        <a:off x="1297323" y="61448"/>
        <a:ext cx="2908055" cy="1093129"/>
      </dsp:txXfrm>
    </dsp:sp>
    <dsp:sp modelId="{6B32860C-CFAD-4AC4-8FDF-1C998074D29F}">
      <dsp:nvSpPr>
        <dsp:cNvPr id="0" name=""/>
        <dsp:cNvSpPr/>
      </dsp:nvSpPr>
      <dsp:spPr>
        <a:xfrm rot="5400000">
          <a:off x="-286816" y="1855509"/>
          <a:ext cx="1863694" cy="130458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Дополнительные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виды программы</a:t>
          </a:r>
        </a:p>
      </dsp:txBody>
      <dsp:txXfrm rot="-5400000">
        <a:off x="-7261" y="2228248"/>
        <a:ext cx="1304585" cy="559109"/>
      </dsp:txXfrm>
    </dsp:sp>
    <dsp:sp modelId="{95CAE100-DAE7-44EA-936B-D53AB1ED406F}">
      <dsp:nvSpPr>
        <dsp:cNvPr id="0" name=""/>
        <dsp:cNvSpPr/>
      </dsp:nvSpPr>
      <dsp:spPr>
        <a:xfrm rot="5400000">
          <a:off x="2268950" y="683535"/>
          <a:ext cx="1023936" cy="29962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Бадминтон;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Баскетбол 3х3;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Волейбол (пляжный) - для сельских класс-команд;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Самбо;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Плавание;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Мини-футбол - для городских класс-команд;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Шахматы.</a:t>
          </a:r>
        </a:p>
      </dsp:txBody>
      <dsp:txXfrm rot="-5400000">
        <a:off x="1282799" y="1719670"/>
        <a:ext cx="2946255" cy="9239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492BA-32F4-453C-B3F9-969E104B9103}">
      <dsp:nvSpPr>
        <dsp:cNvPr id="0" name=""/>
        <dsp:cNvSpPr/>
      </dsp:nvSpPr>
      <dsp:spPr>
        <a:xfrm rot="5400000">
          <a:off x="-275686" y="275686"/>
          <a:ext cx="1837909" cy="12865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Основные виды программы</a:t>
          </a:r>
        </a:p>
      </dsp:txBody>
      <dsp:txXfrm rot="-5400000">
        <a:off x="1" y="643267"/>
        <a:ext cx="1286536" cy="551373"/>
      </dsp:txXfrm>
    </dsp:sp>
    <dsp:sp modelId="{D189C260-131F-4127-B244-7F8BE1F9257B}">
      <dsp:nvSpPr>
        <dsp:cNvPr id="0" name=""/>
        <dsp:cNvSpPr/>
      </dsp:nvSpPr>
      <dsp:spPr>
        <a:xfrm rot="5400000">
          <a:off x="2125442" y="-862853"/>
          <a:ext cx="1194640" cy="2920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Баскетбол 3х3;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Волейбол;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Легкая атлетика;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Настольный теннис.</a:t>
          </a:r>
        </a:p>
      </dsp:txBody>
      <dsp:txXfrm rot="-5400000">
        <a:off x="1262589" y="58318"/>
        <a:ext cx="2862029" cy="1078004"/>
      </dsp:txXfrm>
    </dsp:sp>
    <dsp:sp modelId="{6B32860C-CFAD-4AC4-8FDF-1C998074D29F}">
      <dsp:nvSpPr>
        <dsp:cNvPr id="0" name=""/>
        <dsp:cNvSpPr/>
      </dsp:nvSpPr>
      <dsp:spPr>
        <a:xfrm rot="5400000">
          <a:off x="-275686" y="1826031"/>
          <a:ext cx="1837909" cy="12865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Дополнительные виды программы</a:t>
          </a:r>
        </a:p>
      </dsp:txBody>
      <dsp:txXfrm rot="-5400000">
        <a:off x="1" y="2193612"/>
        <a:ext cx="1286536" cy="551373"/>
      </dsp:txXfrm>
    </dsp:sp>
    <dsp:sp modelId="{95CAE100-DAE7-44EA-936B-D53AB1ED406F}">
      <dsp:nvSpPr>
        <dsp:cNvPr id="0" name=""/>
        <dsp:cNvSpPr/>
      </dsp:nvSpPr>
      <dsp:spPr>
        <a:xfrm rot="5400000">
          <a:off x="2149389" y="687491"/>
          <a:ext cx="1194640" cy="2920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Гандбол;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Плавание;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Регби;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Самбо;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Спортивный туризм;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Мини-футбол.</a:t>
          </a:r>
        </a:p>
      </dsp:txBody>
      <dsp:txXfrm rot="-5400000">
        <a:off x="1286536" y="1608662"/>
        <a:ext cx="2862029" cy="10780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229328" y="84219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Определение лучших команд школьных спортивных клубов общеобразовательных организаций</a:t>
          </a:r>
          <a:endParaRPr lang="ru-RU" sz="1000" b="1" kern="1200" dirty="0"/>
        </a:p>
      </dsp:txBody>
      <dsp:txXfrm>
        <a:off x="249460" y="104351"/>
        <a:ext cx="3230287" cy="647098"/>
      </dsp:txXfrm>
    </dsp:sp>
    <dsp:sp modelId="{4DD1B822-ACC4-4D96-ADEA-A1AA448815DC}">
      <dsp:nvSpPr>
        <dsp:cNvPr id="0" name=""/>
        <dsp:cNvSpPr/>
      </dsp:nvSpPr>
      <dsp:spPr>
        <a:xfrm rot="5373244">
          <a:off x="1743488" y="783704"/>
          <a:ext cx="250177" cy="30931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775490" y="813273"/>
        <a:ext cx="185588" cy="175124"/>
      </dsp:txXfrm>
    </dsp:sp>
    <dsp:sp modelId="{BA995EDC-8DC6-41C2-840C-E0C138088CF5}">
      <dsp:nvSpPr>
        <dsp:cNvPr id="0" name=""/>
        <dsp:cNvSpPr/>
      </dsp:nvSpPr>
      <dsp:spPr>
        <a:xfrm>
          <a:off x="237274" y="1105140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Приобретение соревновательного опыта обучающимися </a:t>
          </a:r>
          <a:br>
            <a:rPr lang="ru-RU" sz="1000" kern="1200" dirty="0"/>
          </a:br>
          <a:r>
            <a:rPr lang="ru-RU" sz="1000" kern="1200" dirty="0"/>
            <a:t>по различным видам спорта и повышение спортивного мастерства</a:t>
          </a:r>
          <a:endParaRPr lang="ru-RU" sz="1000" b="1" kern="1200" dirty="0"/>
        </a:p>
      </dsp:txBody>
      <dsp:txXfrm>
        <a:off x="257406" y="1125272"/>
        <a:ext cx="3230287" cy="647098"/>
      </dsp:txXfrm>
    </dsp:sp>
    <dsp:sp modelId="{25AC2717-778A-4A0D-8786-C8824F60B868}">
      <dsp:nvSpPr>
        <dsp:cNvPr id="0" name=""/>
        <dsp:cNvSpPr/>
      </dsp:nvSpPr>
      <dsp:spPr>
        <a:xfrm rot="5428464">
          <a:off x="1766471" y="1773981"/>
          <a:ext cx="204210" cy="30931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776036" y="1826533"/>
        <a:ext cx="185588" cy="142947"/>
      </dsp:txXfrm>
    </dsp:sp>
    <dsp:sp modelId="{C776D3BD-464E-46BA-B234-82BAE35527A2}">
      <dsp:nvSpPr>
        <dsp:cNvPr id="0" name=""/>
        <dsp:cNvSpPr/>
      </dsp:nvSpPr>
      <dsp:spPr>
        <a:xfrm>
          <a:off x="229328" y="2064773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kern="1200" dirty="0"/>
        </a:p>
      </dsp:txBody>
      <dsp:txXfrm>
        <a:off x="249460" y="2084905"/>
        <a:ext cx="3230287" cy="6470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83BF4-20C5-400B-BE89-E73E2EA1D560}">
      <dsp:nvSpPr>
        <dsp:cNvPr id="0" name=""/>
        <dsp:cNvSpPr/>
      </dsp:nvSpPr>
      <dsp:spPr>
        <a:xfrm rot="5400000">
          <a:off x="393859" y="826382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312024" y="1173844"/>
          <a:ext cx="1063361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Проводится в общеобразовательных организациях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312024" y="1173844"/>
        <a:ext cx="1063361" cy="1009398"/>
      </dsp:txXfrm>
    </dsp:sp>
    <dsp:sp modelId="{8C34D261-758A-4186-A7B1-0CB049D61EAE}">
      <dsp:nvSpPr>
        <dsp:cNvPr id="0" name=""/>
        <dsp:cNvSpPr/>
      </dsp:nvSpPr>
      <dsp:spPr>
        <a:xfrm>
          <a:off x="1202205" y="698833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C110F0-E042-49E9-9502-3486308BA763}">
      <dsp:nvSpPr>
        <dsp:cNvPr id="0" name=""/>
        <dsp:cNvSpPr/>
      </dsp:nvSpPr>
      <dsp:spPr>
        <a:xfrm rot="5400000">
          <a:off x="1805605" y="443902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8B779B-5F3B-47A5-8E2A-9438AAAC0ABA}">
      <dsp:nvSpPr>
        <dsp:cNvPr id="0" name=""/>
        <dsp:cNvSpPr/>
      </dsp:nvSpPr>
      <dsp:spPr>
        <a:xfrm>
          <a:off x="1677649" y="825008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команды ШСК общеобразовательных организаций </a:t>
          </a:r>
          <a:endParaRPr lang="ru-RU" sz="1000" kern="1200" dirty="0"/>
        </a:p>
      </dsp:txBody>
      <dsp:txXfrm>
        <a:off x="1677649" y="825008"/>
        <a:ext cx="1151546" cy="1009398"/>
      </dsp:txXfrm>
    </dsp:sp>
    <dsp:sp modelId="{17D4EC68-910E-4947-B73F-C454D899AD1D}">
      <dsp:nvSpPr>
        <dsp:cNvPr id="0" name=""/>
        <dsp:cNvSpPr/>
      </dsp:nvSpPr>
      <dsp:spPr>
        <a:xfrm>
          <a:off x="2611923" y="349997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215323" y="95066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092054" y="478523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победители муниципальных этапов</a:t>
          </a:r>
        </a:p>
      </dsp:txBody>
      <dsp:txXfrm>
        <a:off x="3092054" y="478523"/>
        <a:ext cx="1151546" cy="1009398"/>
      </dsp:txXfrm>
    </dsp:sp>
    <dsp:sp modelId="{60042435-D124-4951-B609-75C02216EB43}">
      <dsp:nvSpPr>
        <dsp:cNvPr id="0" name=""/>
        <dsp:cNvSpPr/>
      </dsp:nvSpPr>
      <dsp:spPr>
        <a:xfrm>
          <a:off x="4021641" y="1161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4614390" y="-224165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4497085" y="127335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участвуют победители региональных этапов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i="1" kern="1200" dirty="0"/>
        </a:p>
      </dsp:txBody>
      <dsp:txXfrm>
        <a:off x="4497085" y="127335"/>
        <a:ext cx="1151546" cy="1009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3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89EB-18B5-4717-B1DF-46DD3E1C9D0A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857250"/>
            <a:ext cx="33416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300415"/>
            <a:ext cx="7897813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515"/>
            <a:ext cx="42783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513515"/>
            <a:ext cx="42783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684E4-53A2-4552-ABF7-E78517D9B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1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5E17-12BE-41CE-990D-53F84887398B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A668-74ED-47FB-A3F8-94BF016E79C7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2B33-0594-4C99-9995-50DDF0A43A11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4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9554F-75A2-4CA6-BD48-31A9C813AA6F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9FBF-0BE8-49BF-BFCE-4E18174779B2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12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5AC9-C8A5-4D01-8A71-146F8090EAA8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EC2D-76C0-4D6A-922E-43A68774D2A8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BCDD-5DFB-48C3-B1F8-0C89D69EE272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5363-FF12-4E4E-8332-832E7D6638A8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5FFA-E90F-4D00-816D-EBF7B2F03B93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5111-9F4E-4471-B5E2-82F8618B4F7D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0805-B18D-4173-B11C-C98BD985A85D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CF1B-8BB1-4EF1-B0EA-75F2FE1CC6FE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434A-2E63-4B99-BD12-EC299A34BB2B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63D1-3781-4173-AB73-75C88D6C41C9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12-0DAA-435A-A205-36776A20B85E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66B9-1BF7-4389-A448-8F07C82C6100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2055F-F4D0-4023-9FC4-6C827271D4C0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2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mailto:fcomofv@mail.ru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6.jpe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openxmlformats.org/officeDocument/2006/relationships/image" Target="../media/image15.jpg"/><Relationship Id="rId2" Type="http://schemas.openxmlformats.org/officeDocument/2006/relationships/image" Target="../media/image10.jp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9.png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5.jp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20.jpg"/><Relationship Id="rId3" Type="http://schemas.microsoft.com/office/2007/relationships/hdphoto" Target="../media/hdphoto3.wdp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19.jpg"/><Relationship Id="rId5" Type="http://schemas.openxmlformats.org/officeDocument/2006/relationships/diagramData" Target="../diagrams/data8.xml"/><Relationship Id="rId15" Type="http://schemas.openxmlformats.org/officeDocument/2006/relationships/image" Target="../media/image8.png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diagramDrawing" Target="../diagrams/drawing8.xml"/><Relationship Id="rId1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26.jpg"/><Relationship Id="rId3" Type="http://schemas.microsoft.com/office/2007/relationships/hdphoto" Target="../media/hdphoto3.wdp"/><Relationship Id="rId7" Type="http://schemas.openxmlformats.org/officeDocument/2006/relationships/diagramColors" Target="../diagrams/colors10.xml"/><Relationship Id="rId12" Type="http://schemas.openxmlformats.org/officeDocument/2006/relationships/image" Target="../media/image25.jpg"/><Relationship Id="rId17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24.jpg"/><Relationship Id="rId5" Type="http://schemas.openxmlformats.org/officeDocument/2006/relationships/diagramLayout" Target="../diagrams/layout10.xml"/><Relationship Id="rId15" Type="http://schemas.openxmlformats.org/officeDocument/2006/relationships/image" Target="../media/image27.png"/><Relationship Id="rId10" Type="http://schemas.openxmlformats.org/officeDocument/2006/relationships/image" Target="../media/image23.jpg"/><Relationship Id="rId4" Type="http://schemas.openxmlformats.org/officeDocument/2006/relationships/diagramData" Target="../diagrams/data10.xml"/><Relationship Id="rId9" Type="http://schemas.openxmlformats.org/officeDocument/2006/relationships/image" Target="../media/image22.jpg"/><Relationship Id="rId1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727" y="1714372"/>
            <a:ext cx="9362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соревнования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(игры) школьников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состязания»,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спортивные игры»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Всероссийские спортивные игры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спортивных клубов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2020/2021 учебном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84" y="763381"/>
            <a:ext cx="1978800" cy="939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9257E-4909-4432-966A-A0876A06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6" b="100000" l="3981" r="90000">
                        <a14:foregroundMark x1="42130" y1="58406" x2="42130" y2="58406"/>
                        <a14:foregroundMark x1="18981" y1="71404" x2="18981" y2="71404"/>
                        <a14:foregroundMark x1="17130" y1="72790" x2="17130" y2="72790"/>
                        <a14:foregroundMark x1="24167" y1="71750" x2="24167" y2="71750"/>
                        <a14:foregroundMark x1="26296" y1="72964" x2="26296" y2="72964"/>
                        <a14:foregroundMark x1="31296" y1="71404" x2="31296" y2="71404"/>
                        <a14:foregroundMark x1="36481" y1="72444" x2="36481" y2="72444"/>
                        <a14:foregroundMark x1="41389" y1="72790" x2="41389" y2="72790"/>
                        <a14:foregroundMark x1="46389" y1="73310" x2="46389" y2="73310"/>
                        <a14:foregroundMark x1="51389" y1="72444" x2="51389" y2="72444"/>
                        <a14:foregroundMark x1="56204" y1="72964" x2="56204" y2="72964"/>
                        <a14:foregroundMark x1="61111" y1="72964" x2="61111" y2="72964"/>
                        <a14:foregroundMark x1="68519" y1="72617" x2="68519" y2="72617"/>
                        <a14:foregroundMark x1="73611" y1="72444" x2="73611" y2="72444"/>
                        <a14:foregroundMark x1="78611" y1="74003" x2="78611" y2="74003"/>
                        <a14:foregroundMark x1="83889" y1="71231" x2="83889" y2="71231"/>
                        <a14:foregroundMark x1="39537" y1="86135" x2="39537" y2="86135"/>
                        <a14:foregroundMark x1="41574" y1="89948" x2="41574" y2="89948"/>
                        <a14:foregroundMark x1="46667" y1="88388" x2="46667" y2="88388"/>
                        <a14:foregroundMark x1="51389" y1="89255" x2="51389" y2="89255"/>
                        <a14:foregroundMark x1="55926" y1="88562" x2="55926" y2="88562"/>
                        <a14:foregroundMark x1="61111" y1="89255" x2="61111" y2="89255"/>
                        <a14:backgroundMark x1="52685" y1="71057" x2="52685" y2="71057"/>
                        <a14:backgroundMark x1="52963" y1="75043" x2="52963" y2="75043"/>
                        <a14:backgroundMark x1="57870" y1="71404" x2="57870" y2="71404"/>
                        <a14:backgroundMark x1="70278" y1="71057" x2="70278" y2="71057"/>
                        <a14:backgroundMark x1="85370" y1="71750" x2="85370" y2="7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38" y="209692"/>
            <a:ext cx="2072737" cy="110737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C2952E-09BD-47C1-8023-FC8018EC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B9C91B-8C81-4CAB-B7D0-CB17987FC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388" y="5000568"/>
            <a:ext cx="1371225" cy="13557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6AA5DD-EB8A-4A8B-9089-676684BD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56" y="4807421"/>
            <a:ext cx="1682732" cy="15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696781-927E-4FBB-B99A-30AE0193F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203" y="4822915"/>
            <a:ext cx="2249626" cy="153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D78526-FF5C-4D07-91F4-BC7D2E9603BA}"/>
              </a:ext>
            </a:extLst>
          </p:cNvPr>
          <p:cNvSpPr txBox="1"/>
          <p:nvPr/>
        </p:nvSpPr>
        <p:spPr>
          <a:xfrm>
            <a:off x="696285" y="593700"/>
            <a:ext cx="8761751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проведения </a:t>
            </a:r>
            <a:r>
              <a:rPr lang="en-US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en-US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III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этапов </a:t>
            </a:r>
          </a:p>
          <a:p>
            <a:pPr indent="450215" algn="ctr"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игр школьных спортивных клубов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создаются школьные, муниципальные и региональные организационные комитеты, составы которых утверждаются организаторами этапов;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разрабатываются соответствующие положения о соревнованиях с учётом климатических условий и национальных традиций региона страны;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формируются соответствующие судейские коллегии и жюри конкурсной программы, которые определяют систему проведения, организуют соревнования </a:t>
            </a:r>
            <a:b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и конкурсы, определяют победителей и призёров этапов, рассматривают протесты участников соревнований.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" y="5814878"/>
            <a:ext cx="9610597" cy="95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4DFC2E-EE25-426F-A518-6166A421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DC897DD-A3B2-4986-AF26-C3396283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E1C8116-1966-4295-8F10-D6C17B8C8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94512"/>
              </p:ext>
            </p:extLst>
          </p:nvPr>
        </p:nvGraphicFramePr>
        <p:xfrm>
          <a:off x="536895" y="451511"/>
          <a:ext cx="8523216" cy="5951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226">
                  <a:extLst>
                    <a:ext uri="{9D8B030D-6E8A-4147-A177-3AD203B41FA5}">
                      <a16:colId xmlns:a16="http://schemas.microsoft.com/office/drawing/2014/main" val="886664727"/>
                    </a:ext>
                  </a:extLst>
                </a:gridCol>
                <a:gridCol w="2704152">
                  <a:extLst>
                    <a:ext uri="{9D8B030D-6E8A-4147-A177-3AD203B41FA5}">
                      <a16:colId xmlns:a16="http://schemas.microsoft.com/office/drawing/2014/main" val="3074259332"/>
                    </a:ext>
                  </a:extLst>
                </a:gridCol>
                <a:gridCol w="1940354">
                  <a:extLst>
                    <a:ext uri="{9D8B030D-6E8A-4147-A177-3AD203B41FA5}">
                      <a16:colId xmlns:a16="http://schemas.microsoft.com/office/drawing/2014/main" val="1284553345"/>
                    </a:ext>
                  </a:extLst>
                </a:gridCol>
                <a:gridCol w="3593484">
                  <a:extLst>
                    <a:ext uri="{9D8B030D-6E8A-4147-A177-3AD203B41FA5}">
                      <a16:colId xmlns:a16="http://schemas.microsoft.com/office/drawing/2014/main" val="2623874392"/>
                    </a:ext>
                  </a:extLst>
                </a:gridCol>
              </a:tblGrid>
              <a:tr h="655836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СВОДНЫЙ КАЛЕНДАРНЫЙ ПЛАН</a:t>
                      </a:r>
                    </a:p>
                    <a:p>
                      <a:pPr algn="ctr"/>
                      <a:r>
                        <a:rPr lang="ru-RU" sz="9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ФИЗКУЛЬТУРНЫХ И СПОРТИВНЫХ МЕРОПРИЯТИЙ, НАПРАВЛЕННЫХ НА РАЗВИТИЕ ФИЗИЧЕСКОЙ КУЛЬТУРЫ И СПОРТА В ОБЩЕОБРАЗОВАТЕЛЬНЫХ ОРГАНИЗАЦИЯХ, ОРГАНИЗАЦИЯХ ДОПОЛНИТЕЛЬНОГО ОБРАЗОВАНИЯ, ПРОФЕССИОНАЛЬНЫХ ОБРАЗОВАТЕЛЬНЫХ ОРГАНИЗАЦИЯХ И ОБРАЗОВАТЕЛЬНЫХ ОРГАНИЗАЦИЯХ ВЫСШЕГО ОБРАЗОВАНИЯ НА 2020/2021 ГОДЫ</a:t>
                      </a:r>
                    </a:p>
                  </a:txBody>
                  <a:tcPr marL="44258" marR="442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604571"/>
                  </a:ext>
                </a:extLst>
              </a:tr>
              <a:tr h="308291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Физкультурные и спортивные мероприятия среди обучающихся организаций дополнительного образования </a:t>
                      </a:r>
                      <a:br>
                        <a:rPr lang="ru-RU" sz="9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физкультурно-спортивной направленности</a:t>
                      </a:r>
                    </a:p>
                  </a:txBody>
                  <a:tcPr marL="44258" marR="442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217030"/>
                  </a:ext>
                </a:extLst>
              </a:tr>
              <a:tr h="33786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Комплексные мероприятия</a:t>
                      </a:r>
                      <a:endParaRPr lang="ru-RU" sz="9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0176"/>
                  </a:ext>
                </a:extLst>
              </a:tr>
              <a:tr h="1256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190500" algn="l"/>
                        </a:tabLs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</a:rPr>
                        <a:t>1.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открытая летняя Спартакиада среди обучающихся организаций дополнительного образования физкультурно-спортивной направленности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– февраль-март 2021 г.</a:t>
                      </a:r>
                    </a:p>
                    <a:p>
                      <a:pPr indent="1778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– апрель 2021 г. </a:t>
                      </a:r>
                    </a:p>
                    <a:p>
                      <a:pPr indent="1778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- май 2021 г.</a:t>
                      </a:r>
                    </a:p>
                    <a:p>
                      <a:pPr indent="1778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– 1-14 июля 2021 г.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Смоленск</a:t>
                      </a: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Сборные команды обучающихся организаций дополнительного образования (юноши и девушки, 15-17 лет)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extLst>
                  <a:ext uri="{0D108BD9-81ED-4DB2-BD59-A6C34878D82A}">
                    <a16:rowId xmlns:a16="http://schemas.microsoft.com/office/drawing/2014/main" val="2683595885"/>
                  </a:ext>
                </a:extLst>
              </a:tr>
              <a:tr h="13071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190500" algn="l"/>
                        </a:tabLs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</a:rPr>
                        <a:t>2. 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открытая зимняя Спартакиада среди обучающихся организаций дополнительного образования физкультурно-спортивной направленности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– январь 2021 г.</a:t>
                      </a:r>
                    </a:p>
                    <a:p>
                      <a:pPr indent="1778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– до 14 февраля 2021 г. </a:t>
                      </a:r>
                    </a:p>
                    <a:p>
                      <a:pPr indent="1778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– до 28 февраля 2021 г.</a:t>
                      </a:r>
                    </a:p>
                    <a:p>
                      <a:pPr indent="1778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– 20-25 марта 2021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Красноярск</a:t>
                      </a:r>
                    </a:p>
                  </a:txBody>
                  <a:tcPr marL="44258" marR="44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Сборные команды обучающихся организаций </a:t>
                      </a: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дополнительного образования (юноши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девушки, </a:t>
                      </a:r>
                      <a:r>
                        <a:rPr lang="ru-RU" sz="9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15-17 лет)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58" marR="44258" marT="0" marB="0"/>
                </a:tc>
                <a:extLst>
                  <a:ext uri="{0D108BD9-81ED-4DB2-BD59-A6C34878D82A}">
                    <a16:rowId xmlns:a16="http://schemas.microsoft.com/office/drawing/2014/main" val="3903838242"/>
                  </a:ext>
                </a:extLst>
              </a:tr>
              <a:tr h="55870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i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Информационно-просветительские мероприятия, направленные на популяризацию здорового образа жизни среди обучающихся общеобразовательных организаций, профессиональных образовательных организаций, образовательных организаций высшего образования</a:t>
                      </a:r>
                      <a:endParaRPr lang="ru-RU" sz="900" i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8560"/>
                  </a:ext>
                </a:extLst>
              </a:tr>
              <a:tr h="31598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 среди обучающихся общеобразовательных организаций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28991"/>
                  </a:ext>
                </a:extLst>
              </a:tr>
              <a:tr h="29890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Всероссийские фестивали среди обучающихся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688654"/>
                  </a:ext>
                </a:extLst>
              </a:tr>
              <a:tr h="9117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190500" algn="l"/>
                        </a:tabLs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Форум школьных спортивных клубов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март - июнь 2021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назначению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Представители субъектов Российской Федерации (руководители региональных ресурсных центров развития дополнительного образования физкультурно-спортивной направленности и руководители школьных спортивных клубов общеобразовательных организаций)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542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6341616" y="4012605"/>
            <a:ext cx="3564384" cy="284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727" y="3369667"/>
            <a:ext cx="609598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25" b="1" dirty="0">
                <a:solidFill>
                  <a:srgbClr val="006FB7"/>
                </a:solidFill>
                <a:latin typeface="PF Din Text Cond Pro" panose="02000000000000000000" pitchFamily="2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26" y="1197992"/>
            <a:ext cx="4082184" cy="1938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358"/>
            <a:ext cx="3714750" cy="62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718" y="5209525"/>
            <a:ext cx="4953000" cy="767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Сайт: </a:t>
            </a:r>
            <a:r>
              <a:rPr lang="ru-RU" sz="1463" b="1" dirty="0" err="1">
                <a:latin typeface="PF Din Text Cond Pro" panose="02000000000000000000" pitchFamily="2" charset="0"/>
                <a:ea typeface="Times New Roman" panose="02020603050405020304" pitchFamily="18" charset="0"/>
              </a:rPr>
              <a:t>фцомофв.рф</a:t>
            </a:r>
            <a:endParaRPr lang="ru-RU" sz="1463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Тел.:8 (495) 360-72-46</a:t>
            </a:r>
            <a:r>
              <a:rPr lang="ru-RU" sz="1300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8 (495) 360-84-56</a:t>
            </a:r>
            <a:endParaRPr lang="ru-RU" sz="1300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Эл. почта: </a:t>
            </a:r>
            <a:r>
              <a:rPr lang="en-US" sz="1463" u="sng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fcomofv@mail.ru</a:t>
            </a:r>
            <a:endParaRPr lang="ru-RU" sz="1300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CA6E7-C297-4F7B-BDC8-C98E7515E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3222" l="2889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466" y="6276979"/>
            <a:ext cx="286162" cy="2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2E1E-D457-47B0-BAA8-63AE4CA5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7" y="6369091"/>
            <a:ext cx="569053" cy="2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A24F5-887F-4F1C-8EA1-3D5C08E7F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968" y="0"/>
            <a:ext cx="2517866" cy="134733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BE55F7-C655-471A-9A75-94646DB0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2" y="5375292"/>
            <a:ext cx="9666989" cy="139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0F1E-7F08-46B5-87CF-A512CB6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08" y="479375"/>
            <a:ext cx="9606767" cy="11694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 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62B-FEBA-4DF8-961F-FF2B8CCA10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387" y="2069132"/>
            <a:ext cx="4784740" cy="37911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 июля 2010 г. № 948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проведении всероссийских спортивных соревнований (игр) школьников».</a:t>
            </a: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 и «Президентские спортивные игры» подлежат обязательному ежегодному включению в планы физкультурных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спортивных мероприятий субъектов Российской Федерации и муниципальных образований </a:t>
            </a: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(распоряжение Правительства Российской Федерации от 24 ноября 2015 г.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2390-р)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0A892-A44A-4621-AC8D-3C8BC699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72"/>
          <a:stretch/>
        </p:blipFill>
        <p:spPr>
          <a:xfrm>
            <a:off x="5895511" y="1159435"/>
            <a:ext cx="1346059" cy="124448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C8C885-33D5-41D1-AF7D-D1846A3DBD4D}"/>
              </a:ext>
            </a:extLst>
          </p:cNvPr>
          <p:cNvSpPr/>
          <p:nvPr/>
        </p:nvSpPr>
        <p:spPr>
          <a:xfrm>
            <a:off x="5693948" y="2976733"/>
            <a:ext cx="3701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основой национальной системы физкультурно-спортивного воспитания подрастающего поколения, направленной на совершенствование физической подготовки школьников,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массовое привлечение к занятиям физической культурой и спортом,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формирование у детей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 здорового образа жизни.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" y="277410"/>
            <a:ext cx="2729743" cy="1218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47D33D-51FF-43D6-95EB-9DF53D6FD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312" y="1149636"/>
            <a:ext cx="1715701" cy="1169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BC3AE-1CBA-452A-9D82-207E76638D10}"/>
              </a:ext>
            </a:extLst>
          </p:cNvPr>
          <p:cNvSpPr txBox="1"/>
          <p:nvPr/>
        </p:nvSpPr>
        <p:spPr>
          <a:xfrm>
            <a:off x="5607127" y="2481966"/>
            <a:ext cx="376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 </a:t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«Президентские спортивные игры»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7A7A85-6A58-4778-A38B-9A0413B1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8" y="5392592"/>
            <a:ext cx="9681470" cy="1465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4286075" y="1668096"/>
            <a:ext cx="133385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402762"/>
              </p:ext>
            </p:extLst>
          </p:nvPr>
        </p:nvGraphicFramePr>
        <p:xfrm>
          <a:off x="3108570" y="2020186"/>
          <a:ext cx="4028805" cy="399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3895FC8F-919A-4A38-BFCB-4BA6962E0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771713"/>
              </p:ext>
            </p:extLst>
          </p:nvPr>
        </p:nvGraphicFramePr>
        <p:xfrm>
          <a:off x="6828543" y="1694490"/>
          <a:ext cx="2894466" cy="358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5FAF46D-6246-4D43-AD51-A5A5BA2B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388806"/>
              </p:ext>
            </p:extLst>
          </p:nvPr>
        </p:nvGraphicFramePr>
        <p:xfrm>
          <a:off x="374281" y="1792916"/>
          <a:ext cx="2734289" cy="358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196714" y="1001114"/>
            <a:ext cx="7664417" cy="1635728"/>
            <a:chOff x="2797131" y="273465"/>
            <a:chExt cx="6604000" cy="1635728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684751" y="273465"/>
              <a:ext cx="471638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детей в систематические занятия физической культурой и спортом, развитие всесторонне гармонично развитой личности, выявление талантливых детей</a:t>
              </a:r>
              <a:endParaRPr lang="ru-RU" sz="12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97131" y="310361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92686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463576" y="180471"/>
            <a:ext cx="913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DEC1BE-CDD9-4F8F-B96C-07DC97B93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1128" y="246429"/>
            <a:ext cx="542591" cy="566977"/>
          </a:xfrm>
          <a:prstGeom prst="rect">
            <a:avLst/>
          </a:prstGeom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id="{A7739869-51B4-4793-8E5A-B35A5A58F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58" y="953113"/>
            <a:ext cx="7273256" cy="5271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C00000"/>
                </a:solidFill>
              </a:rPr>
              <a:t>     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42FFEC-51C5-45A4-BACD-E95E96D2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3F8163-A5EF-4502-86F2-066BC2DF65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059" y="1782303"/>
            <a:ext cx="1682732" cy="15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244B04-B94F-4C49-9D00-F723E692B2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2797" y="1698200"/>
            <a:ext cx="2249626" cy="153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6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4070B0-C737-4026-9030-F07BBB15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8" y="1127929"/>
            <a:ext cx="9496425" cy="5000625"/>
          </a:xfrm>
          <a:prstGeom prst="rect">
            <a:avLst/>
          </a:prstGeom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28247"/>
              </p:ext>
            </p:extLst>
          </p:nvPr>
        </p:nvGraphicFramePr>
        <p:xfrm>
          <a:off x="3282063" y="1700329"/>
          <a:ext cx="6383230" cy="298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9342DB-CCD9-4A69-AB12-9ABF8186711A}"/>
              </a:ext>
            </a:extLst>
          </p:cNvPr>
          <p:cNvSpPr/>
          <p:nvPr/>
        </p:nvSpPr>
        <p:spPr>
          <a:xfrm>
            <a:off x="3372373" y="2772581"/>
            <a:ext cx="1204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Школьный 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415572" y="1965956"/>
            <a:ext cx="1467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Региональный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654205" y="2358503"/>
            <a:ext cx="1584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Муниципальный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253351" y="1613208"/>
            <a:ext cx="1544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Всероссийский</a:t>
            </a:r>
            <a:endParaRPr lang="ru-RU" sz="1400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111500" y="1257087"/>
            <a:ext cx="6686584" cy="4112456"/>
            <a:chOff x="-1157861" y="1818809"/>
            <a:chExt cx="6613443" cy="4439537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3755004623"/>
                </p:ext>
              </p:extLst>
            </p:nvPr>
          </p:nvGraphicFramePr>
          <p:xfrm>
            <a:off x="-1157861" y="1818809"/>
            <a:ext cx="6613443" cy="44395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616A535-4D32-4A65-BDD8-FACAF632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2893" y="2038643"/>
              <a:ext cx="957137" cy="113635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A1277A-73D5-4FB4-A40C-160764DC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2893" y="4827762"/>
              <a:ext cx="957137" cy="1121409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122256" y="1026814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Участники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04428" y="1607463"/>
            <a:ext cx="912286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738028" y="289702"/>
            <a:ext cx="815987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 2020/2021 учебном году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F2CBA2-284A-407C-9005-3887D361DB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5669" y="128047"/>
            <a:ext cx="542591" cy="56697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A4DF5D-EDC7-4DFD-B32D-D5EEFEB4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6819" y="6250712"/>
            <a:ext cx="2228850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F97C0E-954C-4F55-83CB-9EB9EC0C4A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95321" y="5071154"/>
            <a:ext cx="1977191" cy="1319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041C2F7-CF88-4491-9AC9-5A58091CB1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331" y="5414288"/>
            <a:ext cx="1977191" cy="1318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948525FB-D414-4225-8389-19E783BA4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207403"/>
              </p:ext>
            </p:extLst>
          </p:nvPr>
        </p:nvGraphicFramePr>
        <p:xfrm>
          <a:off x="5278001" y="3979049"/>
          <a:ext cx="4519572" cy="2590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47539">
                  <a:extLst>
                    <a:ext uri="{9D8B030D-6E8A-4147-A177-3AD203B41FA5}">
                      <a16:colId xmlns:a16="http://schemas.microsoft.com/office/drawing/2014/main" val="104985344"/>
                    </a:ext>
                  </a:extLst>
                </a:gridCol>
                <a:gridCol w="1565509">
                  <a:extLst>
                    <a:ext uri="{9D8B030D-6E8A-4147-A177-3AD203B41FA5}">
                      <a16:colId xmlns:a16="http://schemas.microsoft.com/office/drawing/2014/main" val="1709282169"/>
                    </a:ext>
                  </a:extLst>
                </a:gridCol>
                <a:gridCol w="1506524">
                  <a:extLst>
                    <a:ext uri="{9D8B030D-6E8A-4147-A177-3AD203B41FA5}">
                      <a16:colId xmlns:a16="http://schemas.microsoft.com/office/drawing/2014/main" val="3849354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Президентские состязания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Президентские спортивные игры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5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b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(школьный)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января по 1 апреля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98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 мая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2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(региональный)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 июня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7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(всероссийский)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5 по 25 сентября 2021 г.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«Орлёнок» Краснодарский край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6 по 26 сентября 2021 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«Смена» Краснодарский край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75833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F3918D-6B1B-4108-AACF-B8223D19D742}"/>
              </a:ext>
            </a:extLst>
          </p:cNvPr>
          <p:cNvSpPr/>
          <p:nvPr/>
        </p:nvSpPr>
        <p:spPr>
          <a:xfrm>
            <a:off x="6609024" y="3577931"/>
            <a:ext cx="2336218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Сроки проведения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085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E78A4E-5E93-4C75-A7B8-41663D28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7C26A3-605B-43DE-9864-B343B1FCD662}"/>
              </a:ext>
            </a:extLst>
          </p:cNvPr>
          <p:cNvSpPr/>
          <p:nvPr/>
        </p:nvSpPr>
        <p:spPr>
          <a:xfrm>
            <a:off x="1851894" y="1402052"/>
            <a:ext cx="1968423" cy="4308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Президентских состязаний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528AC0-AD3E-4E16-AB9B-1C1CFAA17A57}"/>
              </a:ext>
            </a:extLst>
          </p:cNvPr>
          <p:cNvSpPr/>
          <p:nvPr/>
        </p:nvSpPr>
        <p:spPr>
          <a:xfrm>
            <a:off x="443620" y="287721"/>
            <a:ext cx="86878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 2020/2021 учебном году 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1E0ADA1-3AAC-4E81-9058-D002CCB39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485725"/>
              </p:ext>
            </p:extLst>
          </p:nvPr>
        </p:nvGraphicFramePr>
        <p:xfrm>
          <a:off x="291170" y="2089706"/>
          <a:ext cx="4271777" cy="3441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B2DF78-C204-4F63-B87E-953B104288E1}"/>
              </a:ext>
            </a:extLst>
          </p:cNvPr>
          <p:cNvSpPr/>
          <p:nvPr/>
        </p:nvSpPr>
        <p:spPr>
          <a:xfrm>
            <a:off x="6901118" y="1402052"/>
            <a:ext cx="2230395" cy="4308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Президентских спортивных игр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FFC0C6D-CF75-4C7C-BD18-14BCDE43A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143240"/>
              </p:ext>
            </p:extLst>
          </p:nvPr>
        </p:nvGraphicFramePr>
        <p:xfrm>
          <a:off x="5419921" y="2085059"/>
          <a:ext cx="4206884" cy="3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3F8163-A5EF-4502-86F2-066BC2DF65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528" y="1222359"/>
            <a:ext cx="1326648" cy="1221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47D33D-51FF-43D6-95EB-9DF53D6FD6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9602" y="1222359"/>
            <a:ext cx="1631516" cy="1112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4962" y="419730"/>
            <a:ext cx="542591" cy="566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9241" y="5519341"/>
            <a:ext cx="4101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этапах Президентских спортивных игр обязательно проведение всех обязательных видов программы (баскетбол 3х3, волейбол, лёгкая атлетика, настольный теннис).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9B0BDF-85A4-4E54-8FA9-C54B8FCAD322}"/>
              </a:ext>
            </a:extLst>
          </p:cNvPr>
          <p:cNvSpPr txBox="1"/>
          <p:nvPr/>
        </p:nvSpPr>
        <p:spPr>
          <a:xfrm>
            <a:off x="307376" y="5519341"/>
            <a:ext cx="4228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en-US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этапах Президентских состязаний обязательно проведение всех обязательных видов программы (спортивное многоборье (тесты), творческий конкурс, теоретический конкурс, эстафетный бег). 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D78526-FF5C-4D07-91F4-BC7D2E9603BA}"/>
              </a:ext>
            </a:extLst>
          </p:cNvPr>
          <p:cNvSpPr txBox="1"/>
          <p:nvPr/>
        </p:nvSpPr>
        <p:spPr>
          <a:xfrm>
            <a:off x="696285" y="593700"/>
            <a:ext cx="8761751" cy="406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проведения </a:t>
            </a:r>
            <a:r>
              <a:rPr lang="en-US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en-US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III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этапов </a:t>
            </a:r>
          </a:p>
          <a:p>
            <a:pPr indent="450215" algn="ctr"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Президентских состязаний и Президентских спортивных игр: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создаются школьные, муниципальные и региональные организационные комитеты, составы которых утверждаются организаторами этапов;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разрабатываются соответствующие положения о соревнованиях с учётом климатических условий и национальных традиций региона страны;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SzPts val="1400"/>
              <a:buFont typeface="Wingdings" pitchFamily="2" charset="2"/>
              <a:buChar char="ü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формируются соответствующие судейские коллегии, которые определяют систему проведения и организуют соревнования, определяют победителей и призёров этапов, рассматривают протесты участников соревнований.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" y="5814878"/>
            <a:ext cx="9610597" cy="95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4DFC2E-EE25-426F-A518-6166A421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pic>
        <p:nvPicPr>
          <p:cNvPr id="44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18587" y="2192936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1974629" y="3390451"/>
            <a:ext cx="3397543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86416"/>
              </p:ext>
            </p:extLst>
          </p:nvPr>
        </p:nvGraphicFramePr>
        <p:xfrm>
          <a:off x="1679739" y="3790562"/>
          <a:ext cx="3729208" cy="275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56287" y="2816410"/>
            <a:ext cx="8712734" cy="1490406"/>
            <a:chOff x="2743026" y="293367"/>
            <a:chExt cx="6658105" cy="1490406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обучающихся в систематические занятия физической культурой и спортом, пропаганда здорового образа жизни, гражданское и патриотическое воспитание, выявление талантливых детей</a:t>
              </a:r>
              <a:endParaRPr lang="ru-RU" sz="1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43026" y="293367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2309933" y="304371"/>
            <a:ext cx="5491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ИГРЫ 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школьных спортивных клубов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026FE-BB29-4EA5-9C00-684A2ACA6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771" y="3707839"/>
            <a:ext cx="1969946" cy="1313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7B4F92-4354-4E8C-B7F4-41EB5BEF5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025" y="5021393"/>
            <a:ext cx="2546387" cy="1587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A7E994-97D2-44E6-8034-03E0ED1B6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1820" y="191804"/>
            <a:ext cx="603046" cy="6301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C25F37-C51B-4FB7-8503-244C31C5F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539" y="3682903"/>
            <a:ext cx="2150672" cy="14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7294C3BB-F9A3-4CAF-9B28-959E7E6E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DCF2BA-1406-4B6C-A7B3-B534DF3298ED}"/>
              </a:ext>
            </a:extLst>
          </p:cNvPr>
          <p:cNvSpPr/>
          <p:nvPr/>
        </p:nvSpPr>
        <p:spPr>
          <a:xfrm>
            <a:off x="899059" y="1393507"/>
            <a:ext cx="8332841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 СПОРТИВНЫЕ ИГРЫ ШКОЛЬНЫХ СПОРТИВНЫХ КЛУБОВ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проводятся в соответствии с Указом Президента Российской Федерации от 29 мая 2017 г. № 240 «Об объявлении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Российской Федерации Десятилетия детства» и пунктом 3.2 поручения Правительства Российской Федерации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10 декабря 2014 г. № АД-П12-197пр о развитии сети школьных спортивных клубов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653" y="232790"/>
            <a:ext cx="1214853" cy="12011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CF9B10-7EDA-4BF9-AF5D-5CDD476F0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7" y="821953"/>
            <a:ext cx="1370796" cy="6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18587" y="2192936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/>
        </p:nvGraphicFramePr>
        <p:xfrm>
          <a:off x="3999918" y="1320741"/>
          <a:ext cx="5790034" cy="2183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900446" y="1303827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Региональный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118994" y="1986934"/>
            <a:ext cx="11657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Школьный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418754" y="976138"/>
            <a:ext cx="1316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Всероссийский</a:t>
            </a:r>
          </a:p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 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9718" y="1065300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CDF3C-5E04-463C-AD04-2506471C4717}"/>
              </a:ext>
            </a:extLst>
          </p:cNvPr>
          <p:cNvSpPr txBox="1"/>
          <p:nvPr/>
        </p:nvSpPr>
        <p:spPr>
          <a:xfrm>
            <a:off x="116048" y="2464285"/>
            <a:ext cx="2889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Состав команды: </a:t>
            </a:r>
            <a:r>
              <a:rPr lang="ru-RU" sz="1400" dirty="0">
                <a:solidFill>
                  <a:srgbClr val="002060"/>
                </a:solidFill>
              </a:rPr>
              <a:t>16 человек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(8 девушек, 8 юношей)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Возраст участников: </a:t>
            </a:r>
            <a:r>
              <a:rPr lang="ru-RU" sz="1400" dirty="0">
                <a:solidFill>
                  <a:srgbClr val="002060"/>
                </a:solidFill>
              </a:rPr>
              <a:t>14-15 лет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011CD-71B5-4935-86E0-9E33D2CBAAE3}"/>
              </a:ext>
            </a:extLst>
          </p:cNvPr>
          <p:cNvSpPr txBox="1"/>
          <p:nvPr/>
        </p:nvSpPr>
        <p:spPr>
          <a:xfrm>
            <a:off x="1768582" y="897027"/>
            <a:ext cx="255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В играх ШСК принимают участие команды школьных спортивных клубов  общеобразовательных организаций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323993" y="268832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2020/2021 учебном году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AF9C3F-4522-4FCF-A9F5-7FFB7F4C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1ED56C-60E7-48B5-BBD7-40B77BB67F3C}"/>
              </a:ext>
            </a:extLst>
          </p:cNvPr>
          <p:cNvSpPr/>
          <p:nvPr/>
        </p:nvSpPr>
        <p:spPr>
          <a:xfrm>
            <a:off x="5472133" y="1585301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rgbClr val="C00000"/>
                </a:solidFill>
              </a:rPr>
              <a:t>Муниципальный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94" y="816961"/>
            <a:ext cx="1447888" cy="1431583"/>
          </a:xfrm>
          <a:prstGeom prst="rect">
            <a:avLst/>
          </a:prstGeom>
        </p:spPr>
      </p:pic>
      <p:graphicFrame>
        <p:nvGraphicFramePr>
          <p:cNvPr id="30" name="Таблица 7">
            <a:extLst>
              <a:ext uri="{FF2B5EF4-FFF2-40B4-BE49-F238E27FC236}">
                <a16:creationId xmlns:a16="http://schemas.microsoft.com/office/drawing/2014/main" id="{948525FB-D414-4225-8389-19E783BA4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604583"/>
              </p:ext>
            </p:extLst>
          </p:nvPr>
        </p:nvGraphicFramePr>
        <p:xfrm>
          <a:off x="1905882" y="3805966"/>
          <a:ext cx="6757677" cy="279656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74225">
                  <a:extLst>
                    <a:ext uri="{9D8B030D-6E8A-4147-A177-3AD203B41FA5}">
                      <a16:colId xmlns:a16="http://schemas.microsoft.com/office/drawing/2014/main" val="104985344"/>
                    </a:ext>
                  </a:extLst>
                </a:gridCol>
                <a:gridCol w="4083452">
                  <a:extLst>
                    <a:ext uri="{9D8B030D-6E8A-4147-A177-3AD203B41FA5}">
                      <a16:colId xmlns:a16="http://schemas.microsoft.com/office/drawing/2014/main" val="1709282169"/>
                    </a:ext>
                  </a:extLst>
                </a:gridCol>
              </a:tblGrid>
              <a:tr h="437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ШСК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54224"/>
                  </a:ext>
                </a:extLst>
              </a:tr>
              <a:tr h="35457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(школьный)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января по 15 февраля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988256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925578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(региональный)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марта 2021 г.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70612"/>
                  </a:ext>
                </a:extLst>
              </a:tr>
              <a:tr h="6220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(всероссийский)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4 по 24 мая 2021 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«Смена» Краснодарский край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75833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4262971" y="3373260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Сроки проведения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41845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6C5A66C-34BA-44B4-AD02-5D19898BD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614374"/>
              </p:ext>
            </p:extLst>
          </p:nvPr>
        </p:nvGraphicFramePr>
        <p:xfrm>
          <a:off x="258491" y="1738266"/>
          <a:ext cx="6115149" cy="325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E0AAC-DB07-42DF-8637-D964B2ABA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8886" y="3674071"/>
            <a:ext cx="2528456" cy="1684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603BD-32AF-4891-BEA7-C306B54BA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671" y="5241356"/>
            <a:ext cx="2562130" cy="1439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373082-DB69-4F30-A813-3F60DA78E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635" y="5341933"/>
            <a:ext cx="2695231" cy="1516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7F278F-76A9-4D1E-8CB1-8BAD26E65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574" y="2176182"/>
            <a:ext cx="2369656" cy="1581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13A590-AF2D-4266-B397-7A9CBE2BB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8943" y="748439"/>
            <a:ext cx="2277771" cy="151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63374" y="286939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2020/2021 учебном году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618" y="908141"/>
            <a:ext cx="1572322" cy="15546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D27243-A818-4BE7-BE1B-74B7E93230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31" r="7629"/>
          <a:stretch/>
        </p:blipFill>
        <p:spPr>
          <a:xfrm>
            <a:off x="236785" y="4758845"/>
            <a:ext cx="2228850" cy="1745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4464</TotalTime>
  <Words>1382</Words>
  <Application>Microsoft Office PowerPoint</Application>
  <PresentationFormat>Лист A4 (210x297 мм)</PresentationFormat>
  <Paragraphs>200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PF Din Text Cond Pro</vt:lpstr>
      <vt:lpstr>Roboto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Законодательные  аспекты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Екатерина</cp:lastModifiedBy>
  <cp:revision>425</cp:revision>
  <cp:lastPrinted>2020-03-20T08:58:38Z</cp:lastPrinted>
  <dcterms:created xsi:type="dcterms:W3CDTF">2019-08-06T09:10:03Z</dcterms:created>
  <dcterms:modified xsi:type="dcterms:W3CDTF">2020-12-22T07:31:04Z</dcterms:modified>
</cp:coreProperties>
</file>