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447" r:id="rId3"/>
    <p:sldId id="265" r:id="rId4"/>
    <p:sldId id="454" r:id="rId5"/>
    <p:sldId id="455" r:id="rId6"/>
    <p:sldId id="283" r:id="rId7"/>
    <p:sldId id="456" r:id="rId8"/>
    <p:sldId id="276" r:id="rId9"/>
    <p:sldId id="457" r:id="rId10"/>
    <p:sldId id="453" r:id="rId11"/>
    <p:sldId id="458" r:id="rId12"/>
    <p:sldId id="258" r:id="rId13"/>
  </p:sldIdLst>
  <p:sldSz cx="9906000" cy="6858000" type="A4"/>
  <p:notesSz cx="9872663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01EBD9-F1DB-44B6-B733-B70AE417EB50}">
          <p14:sldIdLst>
            <p14:sldId id="256"/>
            <p14:sldId id="447"/>
            <p14:sldId id="265"/>
            <p14:sldId id="454"/>
            <p14:sldId id="455"/>
            <p14:sldId id="283"/>
            <p14:sldId id="456"/>
            <p14:sldId id="276"/>
            <p14:sldId id="457"/>
            <p14:sldId id="453"/>
            <p14:sldId id="458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3F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30" d="100"/>
          <a:sy n="130" d="100"/>
        </p:scale>
        <p:origin x="744" y="-54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6B1DBC-DF4D-4866-A5F9-5E0A31051ED5}" type="doc">
      <dgm:prSet loTypeId="urn:microsoft.com/office/officeart/2005/8/layout/hList9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9A7C2FE-F8C5-4659-A3D0-C4412525AB6A}">
      <dgm:prSet phldrT="[Текст]"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</a:rPr>
            <a:t>Формирование и экспертная оценка Всероссийского сводного календаря спортивно-массовых и физкультурно-оздоровительных мероприятий Минпросвещения России</a:t>
          </a:r>
          <a:endParaRPr lang="ru-RU" sz="1100" dirty="0">
            <a:solidFill>
              <a:srgbClr val="002060"/>
            </a:solidFill>
          </a:endParaRPr>
        </a:p>
      </dgm:t>
    </dgm:pt>
    <dgm:pt modelId="{D58F91BF-F602-477F-BDB3-9758ADD47DC4}" type="parTrans" cxnId="{B793A108-F4E1-4BBA-B9A7-E314CB4B7747}">
      <dgm:prSet/>
      <dgm:spPr/>
      <dgm:t>
        <a:bodyPr/>
        <a:lstStyle/>
        <a:p>
          <a:endParaRPr lang="ru-RU"/>
        </a:p>
      </dgm:t>
    </dgm:pt>
    <dgm:pt modelId="{730E972D-D2AD-43BD-BF25-E224E28DCA37}" type="sibTrans" cxnId="{B793A108-F4E1-4BBA-B9A7-E314CB4B7747}">
      <dgm:prSet/>
      <dgm:spPr/>
      <dgm:t>
        <a:bodyPr/>
        <a:lstStyle/>
        <a:p>
          <a:endParaRPr lang="ru-RU"/>
        </a:p>
      </dgm:t>
    </dgm:pt>
    <dgm:pt modelId="{320C97FB-53B5-460F-9A53-6BCCA31E4B80}">
      <dgm:prSet phldrT="[Текст]"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КОМПЛЕКСНЫЕ МЕРОПРИЯТИЯ </a:t>
          </a:r>
          <a:endParaRPr lang="ru-RU" sz="1000" dirty="0">
            <a:solidFill>
              <a:srgbClr val="002060"/>
            </a:solidFill>
          </a:endParaRPr>
        </a:p>
      </dgm:t>
    </dgm:pt>
    <dgm:pt modelId="{747F59E7-641C-474B-B4E7-0ABB5B52DB74}" type="parTrans" cxnId="{DB351280-A33D-4838-AEDD-BAB3B77D0D27}">
      <dgm:prSet/>
      <dgm:spPr/>
      <dgm:t>
        <a:bodyPr/>
        <a:lstStyle/>
        <a:p>
          <a:endParaRPr lang="ru-RU"/>
        </a:p>
      </dgm:t>
    </dgm:pt>
    <dgm:pt modelId="{F359560B-BE6A-419B-918A-CCC0CD0111CE}" type="sibTrans" cxnId="{DB351280-A33D-4838-AEDD-BAB3B77D0D27}">
      <dgm:prSet/>
      <dgm:spPr/>
      <dgm:t>
        <a:bodyPr/>
        <a:lstStyle/>
        <a:p>
          <a:endParaRPr lang="ru-RU"/>
        </a:p>
      </dgm:t>
    </dgm:pt>
    <dgm:pt modelId="{7C0B25FF-820A-4B75-8F1B-38D66F4B08BD}">
      <dgm:prSet phldrT="[Текст]" custT="1"/>
      <dgm:spPr/>
      <dgm:t>
        <a:bodyPr/>
        <a:lstStyle/>
        <a:p>
          <a:pPr algn="ctr"/>
          <a:r>
            <a:rPr lang="ru-RU" sz="1000" b="1" dirty="0">
              <a:solidFill>
                <a:srgbClr val="002060"/>
              </a:solidFill>
            </a:rPr>
            <a:t>СОРЕВНОВАНИЯ ПО ВИДАМ СПОРТА</a:t>
          </a:r>
          <a:endParaRPr lang="ru-RU" sz="1000" dirty="0">
            <a:solidFill>
              <a:srgbClr val="002060"/>
            </a:solidFill>
          </a:endParaRPr>
        </a:p>
      </dgm:t>
    </dgm:pt>
    <dgm:pt modelId="{4775FF15-AC2D-46BE-88EB-C5B4177939B7}" type="parTrans" cxnId="{B4378F65-437A-4108-8819-FE3442C0CCB9}">
      <dgm:prSet/>
      <dgm:spPr/>
      <dgm:t>
        <a:bodyPr/>
        <a:lstStyle/>
        <a:p>
          <a:endParaRPr lang="ru-RU"/>
        </a:p>
      </dgm:t>
    </dgm:pt>
    <dgm:pt modelId="{77EB8AB4-9752-45B2-A81B-8A7ABA4BB30B}" type="sibTrans" cxnId="{B4378F65-437A-4108-8819-FE3442C0CCB9}">
      <dgm:prSet/>
      <dgm:spPr/>
      <dgm:t>
        <a:bodyPr/>
        <a:lstStyle/>
        <a:p>
          <a:endParaRPr lang="ru-RU"/>
        </a:p>
      </dgm:t>
    </dgm:pt>
    <dgm:pt modelId="{AFB8F921-D8B6-424C-A91C-35B82600A1E6}">
      <dgm:prSet phldrT="[Текст]"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</a:rPr>
            <a:t>Организация и проведение спортивно-массовых мероприятий</a:t>
          </a:r>
          <a:endParaRPr lang="ru-RU" sz="1100" dirty="0">
            <a:solidFill>
              <a:srgbClr val="002060"/>
            </a:solidFill>
          </a:endParaRPr>
        </a:p>
      </dgm:t>
    </dgm:pt>
    <dgm:pt modelId="{FC361FD2-C8A1-4B50-802D-2D9DA0827FEF}" type="parTrans" cxnId="{909DFC0C-9D2B-487F-804B-E773C31F81C9}">
      <dgm:prSet/>
      <dgm:spPr/>
      <dgm:t>
        <a:bodyPr/>
        <a:lstStyle/>
        <a:p>
          <a:endParaRPr lang="ru-RU"/>
        </a:p>
      </dgm:t>
    </dgm:pt>
    <dgm:pt modelId="{20C9D340-42E0-4A2D-862D-A8CBC6CCFDDF}" type="sibTrans" cxnId="{909DFC0C-9D2B-487F-804B-E773C31F81C9}">
      <dgm:prSet/>
      <dgm:spPr/>
      <dgm:t>
        <a:bodyPr/>
        <a:lstStyle/>
        <a:p>
          <a:endParaRPr lang="ru-RU"/>
        </a:p>
      </dgm:t>
    </dgm:pt>
    <dgm:pt modelId="{A206ADDA-ABBA-4002-BEFC-34192AC10078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СОЦИАЛЬНО ЗНАЧИМЫЕ МЕРОПРИЯТ</a:t>
          </a:r>
          <a:endParaRPr lang="ru-RU" sz="1000" dirty="0">
            <a:solidFill>
              <a:srgbClr val="002060"/>
            </a:solidFill>
          </a:endParaRPr>
        </a:p>
      </dgm:t>
    </dgm:pt>
    <dgm:pt modelId="{4A510204-81C4-4F0D-A81F-15CE3A3C65B3}" type="parTrans" cxnId="{617551D6-1F25-40D6-AB45-CAD32AF009AB}">
      <dgm:prSet/>
      <dgm:spPr/>
      <dgm:t>
        <a:bodyPr/>
        <a:lstStyle/>
        <a:p>
          <a:endParaRPr lang="ru-RU"/>
        </a:p>
      </dgm:t>
    </dgm:pt>
    <dgm:pt modelId="{E76C558F-DBFF-4642-A41E-5E446903DA3D}" type="sibTrans" cxnId="{617551D6-1F25-40D6-AB45-CAD32AF009AB}">
      <dgm:prSet/>
      <dgm:spPr/>
      <dgm:t>
        <a:bodyPr/>
        <a:lstStyle/>
        <a:p>
          <a:endParaRPr lang="ru-RU"/>
        </a:p>
      </dgm:t>
    </dgm:pt>
    <dgm:pt modelId="{26F36A85-30BE-47E2-A635-EE0213369CD4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ВСЕРОССИЙСКИЕ ФЕСТИВАЛИ СРЕДИ ОБУЧАЮЩИХСЯ</a:t>
          </a:r>
        </a:p>
      </dgm:t>
    </dgm:pt>
    <dgm:pt modelId="{9FDA8455-B290-45E2-A3CC-0A7A6C3A4921}" type="parTrans" cxnId="{20D2635C-9F5A-4AB1-901E-BD86B1BF6CA6}">
      <dgm:prSet/>
      <dgm:spPr/>
      <dgm:t>
        <a:bodyPr/>
        <a:lstStyle/>
        <a:p>
          <a:endParaRPr lang="ru-RU"/>
        </a:p>
      </dgm:t>
    </dgm:pt>
    <dgm:pt modelId="{20F9B8E7-B3C3-44F2-9987-8C1558B62FD0}" type="sibTrans" cxnId="{20D2635C-9F5A-4AB1-901E-BD86B1BF6CA6}">
      <dgm:prSet/>
      <dgm:spPr/>
      <dgm:t>
        <a:bodyPr/>
        <a:lstStyle/>
        <a:p>
          <a:endParaRPr lang="ru-RU"/>
        </a:p>
      </dgm:t>
    </dgm:pt>
    <dgm:pt modelId="{9C0E086B-1D13-4426-B266-E37BF84262F7}">
      <dgm:prSet custT="1"/>
      <dgm:spPr/>
      <dgm:t>
        <a:bodyPr/>
        <a:lstStyle/>
        <a:p>
          <a:pPr algn="l"/>
          <a:r>
            <a:rPr lang="ru-RU" sz="1000" b="1" dirty="0">
              <a:solidFill>
                <a:srgbClr val="002060"/>
              </a:solidFill>
            </a:rPr>
            <a:t>СОЦИАЛЬНО ЗНАЧИМЫЕ МЕРОПРИЯТИЯ:</a:t>
          </a:r>
        </a:p>
        <a:p>
          <a:pPr algn="l"/>
          <a:r>
            <a:rPr lang="ru-RU" sz="1000" b="1" dirty="0">
              <a:solidFill>
                <a:srgbClr val="002060"/>
              </a:solidFill>
            </a:rPr>
            <a:t>Всероссийские спортивные соревнования школьников «Президентские состязания»; </a:t>
          </a:r>
        </a:p>
        <a:p>
          <a:pPr algn="l"/>
          <a:r>
            <a:rPr lang="ru-RU" sz="1000" b="1" dirty="0">
              <a:solidFill>
                <a:srgbClr val="002060"/>
              </a:solidFill>
            </a:rPr>
            <a:t>Всероссийские спортивные игры школьников «Президентские спортивные игры».</a:t>
          </a:r>
        </a:p>
      </dgm:t>
    </dgm:pt>
    <dgm:pt modelId="{0E3875D6-7767-494D-B4FD-96DA06C09FA8}" type="parTrans" cxnId="{D2A988FA-D237-483F-9301-1DA47A92BDAB}">
      <dgm:prSet/>
      <dgm:spPr/>
      <dgm:t>
        <a:bodyPr/>
        <a:lstStyle/>
        <a:p>
          <a:endParaRPr lang="ru-RU"/>
        </a:p>
      </dgm:t>
    </dgm:pt>
    <dgm:pt modelId="{5C4115AA-0EA1-4391-880F-C223394129AB}" type="sibTrans" cxnId="{D2A988FA-D237-483F-9301-1DA47A92BDAB}">
      <dgm:prSet/>
      <dgm:spPr/>
      <dgm:t>
        <a:bodyPr/>
        <a:lstStyle/>
        <a:p>
          <a:endParaRPr lang="ru-RU"/>
        </a:p>
      </dgm:t>
    </dgm:pt>
    <dgm:pt modelId="{A8F4F541-64EE-4201-9A37-6E53975B2172}">
      <dgm:prSet custT="1"/>
      <dgm:spPr/>
      <dgm:t>
        <a:bodyPr/>
        <a:lstStyle/>
        <a:p>
          <a:pPr>
            <a:buNone/>
          </a:pPr>
          <a:r>
            <a:rPr lang="ru-RU" sz="1000" b="1" dirty="0">
              <a:solidFill>
                <a:srgbClr val="002060"/>
              </a:solidFill>
            </a:rPr>
            <a:t>КОМПЛЕКСНЫЕ МЕРОПРИЯТИЯ: </a:t>
          </a:r>
        </a:p>
        <a:p>
          <a:pPr>
            <a:buFont typeface="Arial" panose="020B0604020202020204" pitchFamily="34" charset="0"/>
            <a:buChar char="•"/>
          </a:pPr>
          <a:r>
            <a:rPr lang="ru-RU" sz="1000" b="1" dirty="0">
              <a:solidFill>
                <a:srgbClr val="002060"/>
              </a:solidFill>
            </a:rPr>
            <a:t>Всероссийские игры ШСК; </a:t>
          </a:r>
        </a:p>
        <a:p>
          <a:pPr>
            <a:buFont typeface="Arial" panose="020B0604020202020204" pitchFamily="34" charset="0"/>
            <a:buChar char="•"/>
          </a:pPr>
          <a:r>
            <a:rPr lang="ru-RU" sz="1000" b="1" dirty="0">
              <a:solidFill>
                <a:srgbClr val="002060"/>
              </a:solidFill>
            </a:rPr>
            <a:t>Открытая Спартакиада среди обучающихся ДО ФСН.</a:t>
          </a:r>
        </a:p>
      </dgm:t>
    </dgm:pt>
    <dgm:pt modelId="{2CD7C784-EDE7-410A-BEDA-0303E577671C}" type="parTrans" cxnId="{08EF8D3C-A055-4B41-ABCA-ED04B52EA5C9}">
      <dgm:prSet/>
      <dgm:spPr/>
      <dgm:t>
        <a:bodyPr/>
        <a:lstStyle/>
        <a:p>
          <a:endParaRPr lang="ru-RU"/>
        </a:p>
      </dgm:t>
    </dgm:pt>
    <dgm:pt modelId="{D4C99680-D56E-4781-B318-A4BA008E47C2}" type="sibTrans" cxnId="{08EF8D3C-A055-4B41-ABCA-ED04B52EA5C9}">
      <dgm:prSet/>
      <dgm:spPr/>
      <dgm:t>
        <a:bodyPr/>
        <a:lstStyle/>
        <a:p>
          <a:endParaRPr lang="ru-RU"/>
        </a:p>
      </dgm:t>
    </dgm:pt>
    <dgm:pt modelId="{30CAE18B-0A26-4081-846E-F79270DC0E86}" type="pres">
      <dgm:prSet presAssocID="{F56B1DBC-DF4D-4866-A5F9-5E0A31051ED5}" presName="list" presStyleCnt="0">
        <dgm:presLayoutVars>
          <dgm:dir/>
          <dgm:animLvl val="lvl"/>
        </dgm:presLayoutVars>
      </dgm:prSet>
      <dgm:spPr/>
    </dgm:pt>
    <dgm:pt modelId="{15D68AC8-C4FB-46E2-98A2-4B03A5BB6FB3}" type="pres">
      <dgm:prSet presAssocID="{59A7C2FE-F8C5-4659-A3D0-C4412525AB6A}" presName="posSpace" presStyleCnt="0"/>
      <dgm:spPr/>
    </dgm:pt>
    <dgm:pt modelId="{A23CAEF3-6050-4029-A332-79DE95EF7F03}" type="pres">
      <dgm:prSet presAssocID="{59A7C2FE-F8C5-4659-A3D0-C4412525AB6A}" presName="vertFlow" presStyleCnt="0"/>
      <dgm:spPr/>
    </dgm:pt>
    <dgm:pt modelId="{C3ABCBEC-27B3-41BA-95D0-423A7309ECFB}" type="pres">
      <dgm:prSet presAssocID="{59A7C2FE-F8C5-4659-A3D0-C4412525AB6A}" presName="topSpace" presStyleCnt="0"/>
      <dgm:spPr/>
    </dgm:pt>
    <dgm:pt modelId="{7F6678A2-9BB6-4CDA-BBAF-0F94B9D23940}" type="pres">
      <dgm:prSet presAssocID="{59A7C2FE-F8C5-4659-A3D0-C4412525AB6A}" presName="firstComp" presStyleCnt="0"/>
      <dgm:spPr/>
    </dgm:pt>
    <dgm:pt modelId="{26893D01-63C7-4414-832E-CA5C2A506804}" type="pres">
      <dgm:prSet presAssocID="{59A7C2FE-F8C5-4659-A3D0-C4412525AB6A}" presName="firstChild" presStyleLbl="bgAccFollowNode1" presStyleIdx="0" presStyleCnt="6" custScaleX="78387" custScaleY="66063" custLinFactNeighborX="85469" custLinFactNeighborY="54448"/>
      <dgm:spPr/>
    </dgm:pt>
    <dgm:pt modelId="{1D403E86-F590-4CAC-B4A3-0E177A66F913}" type="pres">
      <dgm:prSet presAssocID="{59A7C2FE-F8C5-4659-A3D0-C4412525AB6A}" presName="firstChildTx" presStyleLbl="bgAccFollowNode1" presStyleIdx="0" presStyleCnt="6">
        <dgm:presLayoutVars>
          <dgm:bulletEnabled val="1"/>
        </dgm:presLayoutVars>
      </dgm:prSet>
      <dgm:spPr/>
    </dgm:pt>
    <dgm:pt modelId="{F3BEBA06-A4DC-47D8-BF58-DADA10090B4D}" type="pres">
      <dgm:prSet presAssocID="{7C0B25FF-820A-4B75-8F1B-38D66F4B08BD}" presName="comp" presStyleCnt="0"/>
      <dgm:spPr/>
    </dgm:pt>
    <dgm:pt modelId="{DF77502C-23F8-4653-A83B-60CFD8820F1E}" type="pres">
      <dgm:prSet presAssocID="{7C0B25FF-820A-4B75-8F1B-38D66F4B08BD}" presName="child" presStyleLbl="bgAccFollowNode1" presStyleIdx="1" presStyleCnt="6" custScaleX="61453" custScaleY="54514" custLinFactNeighborX="39624" custLinFactNeighborY="77114"/>
      <dgm:spPr/>
    </dgm:pt>
    <dgm:pt modelId="{CA2DA921-AC85-467D-BD5D-50EEF4950423}" type="pres">
      <dgm:prSet presAssocID="{7C0B25FF-820A-4B75-8F1B-38D66F4B08BD}" presName="childTx" presStyleLbl="bgAccFollowNode1" presStyleIdx="1" presStyleCnt="6">
        <dgm:presLayoutVars>
          <dgm:bulletEnabled val="1"/>
        </dgm:presLayoutVars>
      </dgm:prSet>
      <dgm:spPr/>
    </dgm:pt>
    <dgm:pt modelId="{6ACEF5CC-C9FC-42AF-A0AB-5AE5BE057049}" type="pres">
      <dgm:prSet presAssocID="{A206ADDA-ABBA-4002-BEFC-34192AC10078}" presName="comp" presStyleCnt="0"/>
      <dgm:spPr/>
    </dgm:pt>
    <dgm:pt modelId="{F78D6A86-3685-43A3-B458-4470162114F6}" type="pres">
      <dgm:prSet presAssocID="{A206ADDA-ABBA-4002-BEFC-34192AC10078}" presName="child" presStyleLbl="bgAccFollowNode1" presStyleIdx="2" presStyleCnt="6" custScaleX="89253" custScaleY="57609" custLinFactY="-48347" custLinFactNeighborX="77640" custLinFactNeighborY="-100000"/>
      <dgm:spPr/>
    </dgm:pt>
    <dgm:pt modelId="{34A33828-8A60-4439-AFF7-0498839C5964}" type="pres">
      <dgm:prSet presAssocID="{A206ADDA-ABBA-4002-BEFC-34192AC10078}" presName="childTx" presStyleLbl="bgAccFollowNode1" presStyleIdx="2" presStyleCnt="6">
        <dgm:presLayoutVars>
          <dgm:bulletEnabled val="1"/>
        </dgm:presLayoutVars>
      </dgm:prSet>
      <dgm:spPr/>
    </dgm:pt>
    <dgm:pt modelId="{6F64D339-82F9-42C9-BE26-A2DEF11484D6}" type="pres">
      <dgm:prSet presAssocID="{26F36A85-30BE-47E2-A635-EE0213369CD4}" presName="comp" presStyleCnt="0"/>
      <dgm:spPr/>
    </dgm:pt>
    <dgm:pt modelId="{1A2D06CC-150E-4E93-9E26-5F9399D2E2CA}" type="pres">
      <dgm:prSet presAssocID="{26F36A85-30BE-47E2-A635-EE0213369CD4}" presName="child" presStyleLbl="bgAccFollowNode1" presStyleIdx="3" presStyleCnt="6" custScaleX="95783" custScaleY="68179" custLinFactNeighborX="-56230" custLinFactNeighborY="-37360"/>
      <dgm:spPr/>
    </dgm:pt>
    <dgm:pt modelId="{9A47EF76-429D-4DBC-9696-CB4151600600}" type="pres">
      <dgm:prSet presAssocID="{26F36A85-30BE-47E2-A635-EE0213369CD4}" presName="childTx" presStyleLbl="bgAccFollowNode1" presStyleIdx="3" presStyleCnt="6">
        <dgm:presLayoutVars>
          <dgm:bulletEnabled val="1"/>
        </dgm:presLayoutVars>
      </dgm:prSet>
      <dgm:spPr/>
    </dgm:pt>
    <dgm:pt modelId="{E140FC6F-63AC-4795-8D0A-0F977DE63755}" type="pres">
      <dgm:prSet presAssocID="{59A7C2FE-F8C5-4659-A3D0-C4412525AB6A}" presName="negSpace" presStyleCnt="0"/>
      <dgm:spPr/>
    </dgm:pt>
    <dgm:pt modelId="{83B8F640-0424-4222-9865-69C91ED6B484}" type="pres">
      <dgm:prSet presAssocID="{59A7C2FE-F8C5-4659-A3D0-C4412525AB6A}" presName="circle" presStyleLbl="node1" presStyleIdx="0" presStyleCnt="2" custScaleX="226335" custScaleY="175798" custLinFactNeighborX="11849" custLinFactNeighborY="19203"/>
      <dgm:spPr/>
    </dgm:pt>
    <dgm:pt modelId="{ED00EC62-6B80-4432-AA34-5CBEB7EB48B8}" type="pres">
      <dgm:prSet presAssocID="{730E972D-D2AD-43BD-BF25-E224E28DCA37}" presName="transSpace" presStyleCnt="0"/>
      <dgm:spPr/>
    </dgm:pt>
    <dgm:pt modelId="{364A29E5-E959-4098-B8D5-0B83E07975FC}" type="pres">
      <dgm:prSet presAssocID="{AFB8F921-D8B6-424C-A91C-35B82600A1E6}" presName="posSpace" presStyleCnt="0"/>
      <dgm:spPr/>
    </dgm:pt>
    <dgm:pt modelId="{AB317BC7-508D-434B-8DB7-E4CCA7569447}" type="pres">
      <dgm:prSet presAssocID="{AFB8F921-D8B6-424C-A91C-35B82600A1E6}" presName="vertFlow" presStyleCnt="0"/>
      <dgm:spPr/>
    </dgm:pt>
    <dgm:pt modelId="{74649932-A120-4B4F-9F3D-990B3AF61022}" type="pres">
      <dgm:prSet presAssocID="{AFB8F921-D8B6-424C-A91C-35B82600A1E6}" presName="topSpace" presStyleCnt="0"/>
      <dgm:spPr/>
    </dgm:pt>
    <dgm:pt modelId="{20D25F1B-6504-4918-9598-B8302F5030B6}" type="pres">
      <dgm:prSet presAssocID="{AFB8F921-D8B6-424C-A91C-35B82600A1E6}" presName="firstComp" presStyleCnt="0"/>
      <dgm:spPr/>
    </dgm:pt>
    <dgm:pt modelId="{3A803350-4A28-474A-9CD7-3D2CE67F62F7}" type="pres">
      <dgm:prSet presAssocID="{AFB8F921-D8B6-424C-A91C-35B82600A1E6}" presName="firstChild" presStyleLbl="bgAccFollowNode1" presStyleIdx="4" presStyleCnt="6" custScaleX="140632" custScaleY="83116" custLinFactNeighborX="-3838" custLinFactNeighborY="-23261"/>
      <dgm:spPr/>
    </dgm:pt>
    <dgm:pt modelId="{2CD4A724-D622-49D1-961D-BE406F5AA3B8}" type="pres">
      <dgm:prSet presAssocID="{AFB8F921-D8B6-424C-A91C-35B82600A1E6}" presName="firstChildTx" presStyleLbl="bgAccFollowNode1" presStyleIdx="4" presStyleCnt="6">
        <dgm:presLayoutVars>
          <dgm:bulletEnabled val="1"/>
        </dgm:presLayoutVars>
      </dgm:prSet>
      <dgm:spPr/>
    </dgm:pt>
    <dgm:pt modelId="{8626B559-614B-44C3-8426-E7CC9D5D9C18}" type="pres">
      <dgm:prSet presAssocID="{A8F4F541-64EE-4201-9A37-6E53975B2172}" presName="comp" presStyleCnt="0"/>
      <dgm:spPr/>
    </dgm:pt>
    <dgm:pt modelId="{6E20C00D-34AA-4396-9C97-97018F5C6832}" type="pres">
      <dgm:prSet presAssocID="{A8F4F541-64EE-4201-9A37-6E53975B2172}" presName="child" presStyleLbl="bgAccFollowNode1" presStyleIdx="5" presStyleCnt="6" custScaleX="124402" custScaleY="70663" custLinFactNeighborX="4308" custLinFactNeighborY="80912"/>
      <dgm:spPr/>
    </dgm:pt>
    <dgm:pt modelId="{75A256A3-BBA4-40A5-8DB1-422CA7F27D3F}" type="pres">
      <dgm:prSet presAssocID="{A8F4F541-64EE-4201-9A37-6E53975B2172}" presName="childTx" presStyleLbl="bgAccFollowNode1" presStyleIdx="5" presStyleCnt="6">
        <dgm:presLayoutVars>
          <dgm:bulletEnabled val="1"/>
        </dgm:presLayoutVars>
      </dgm:prSet>
      <dgm:spPr/>
    </dgm:pt>
    <dgm:pt modelId="{E4544FEA-D6F7-40ED-8397-34A296B7B655}" type="pres">
      <dgm:prSet presAssocID="{AFB8F921-D8B6-424C-A91C-35B82600A1E6}" presName="negSpace" presStyleCnt="0"/>
      <dgm:spPr/>
    </dgm:pt>
    <dgm:pt modelId="{5BE84624-B9E8-46FC-BC87-E39661DCD133}" type="pres">
      <dgm:prSet presAssocID="{AFB8F921-D8B6-424C-A91C-35B82600A1E6}" presName="circle" presStyleLbl="node1" presStyleIdx="1" presStyleCnt="2" custScaleX="196784" custScaleY="146142" custLinFactNeighborX="-77135" custLinFactNeighborY="88985"/>
      <dgm:spPr/>
    </dgm:pt>
  </dgm:ptLst>
  <dgm:cxnLst>
    <dgm:cxn modelId="{B793A108-F4E1-4BBA-B9A7-E314CB4B7747}" srcId="{F56B1DBC-DF4D-4866-A5F9-5E0A31051ED5}" destId="{59A7C2FE-F8C5-4659-A3D0-C4412525AB6A}" srcOrd="0" destOrd="0" parTransId="{D58F91BF-F602-477F-BDB3-9758ADD47DC4}" sibTransId="{730E972D-D2AD-43BD-BF25-E224E28DCA37}"/>
    <dgm:cxn modelId="{909DFC0C-9D2B-487F-804B-E773C31F81C9}" srcId="{F56B1DBC-DF4D-4866-A5F9-5E0A31051ED5}" destId="{AFB8F921-D8B6-424C-A91C-35B82600A1E6}" srcOrd="1" destOrd="0" parTransId="{FC361FD2-C8A1-4B50-802D-2D9DA0827FEF}" sibTransId="{20C9D340-42E0-4A2D-862D-A8CBC6CCFDDF}"/>
    <dgm:cxn modelId="{887DDB19-5B58-4315-8104-B61397334494}" type="presOf" srcId="{AFB8F921-D8B6-424C-A91C-35B82600A1E6}" destId="{5BE84624-B9E8-46FC-BC87-E39661DCD133}" srcOrd="0" destOrd="0" presId="urn:microsoft.com/office/officeart/2005/8/layout/hList9"/>
    <dgm:cxn modelId="{06708224-DCD5-476E-865C-715993C90151}" type="presOf" srcId="{A8F4F541-64EE-4201-9A37-6E53975B2172}" destId="{6E20C00D-34AA-4396-9C97-97018F5C6832}" srcOrd="0" destOrd="0" presId="urn:microsoft.com/office/officeart/2005/8/layout/hList9"/>
    <dgm:cxn modelId="{9CE9F934-9454-400E-9E90-6CF26DF2C2F1}" type="presOf" srcId="{A206ADDA-ABBA-4002-BEFC-34192AC10078}" destId="{34A33828-8A60-4439-AFF7-0498839C5964}" srcOrd="1" destOrd="0" presId="urn:microsoft.com/office/officeart/2005/8/layout/hList9"/>
    <dgm:cxn modelId="{08EF8D3C-A055-4B41-ABCA-ED04B52EA5C9}" srcId="{AFB8F921-D8B6-424C-A91C-35B82600A1E6}" destId="{A8F4F541-64EE-4201-9A37-6E53975B2172}" srcOrd="1" destOrd="0" parTransId="{2CD7C784-EDE7-410A-BEDA-0303E577671C}" sibTransId="{D4C99680-D56E-4781-B318-A4BA008E47C2}"/>
    <dgm:cxn modelId="{78D3893E-44B3-4010-9191-0EEEC73494E4}" type="presOf" srcId="{59A7C2FE-F8C5-4659-A3D0-C4412525AB6A}" destId="{83B8F640-0424-4222-9865-69C91ED6B484}" srcOrd="0" destOrd="0" presId="urn:microsoft.com/office/officeart/2005/8/layout/hList9"/>
    <dgm:cxn modelId="{20D2635C-9F5A-4AB1-901E-BD86B1BF6CA6}" srcId="{59A7C2FE-F8C5-4659-A3D0-C4412525AB6A}" destId="{26F36A85-30BE-47E2-A635-EE0213369CD4}" srcOrd="3" destOrd="0" parTransId="{9FDA8455-B290-45E2-A3CC-0A7A6C3A4921}" sibTransId="{20F9B8E7-B3C3-44F2-9987-8C1558B62FD0}"/>
    <dgm:cxn modelId="{E1C9F241-1FDB-4DAE-9D54-1989AB035B5D}" type="presOf" srcId="{7C0B25FF-820A-4B75-8F1B-38D66F4B08BD}" destId="{CA2DA921-AC85-467D-BD5D-50EEF4950423}" srcOrd="1" destOrd="0" presId="urn:microsoft.com/office/officeart/2005/8/layout/hList9"/>
    <dgm:cxn modelId="{B4378F65-437A-4108-8819-FE3442C0CCB9}" srcId="{59A7C2FE-F8C5-4659-A3D0-C4412525AB6A}" destId="{7C0B25FF-820A-4B75-8F1B-38D66F4B08BD}" srcOrd="1" destOrd="0" parTransId="{4775FF15-AC2D-46BE-88EB-C5B4177939B7}" sibTransId="{77EB8AB4-9752-45B2-A81B-8A7ABA4BB30B}"/>
    <dgm:cxn modelId="{34C25C6C-44E5-4C5D-BC38-B09420C0B1C0}" type="presOf" srcId="{26F36A85-30BE-47E2-A635-EE0213369CD4}" destId="{9A47EF76-429D-4DBC-9696-CB4151600600}" srcOrd="1" destOrd="0" presId="urn:microsoft.com/office/officeart/2005/8/layout/hList9"/>
    <dgm:cxn modelId="{66AC8277-E254-4AF4-9245-E5E10D5153CF}" type="presOf" srcId="{7C0B25FF-820A-4B75-8F1B-38D66F4B08BD}" destId="{DF77502C-23F8-4653-A83B-60CFD8820F1E}" srcOrd="0" destOrd="0" presId="urn:microsoft.com/office/officeart/2005/8/layout/hList9"/>
    <dgm:cxn modelId="{7748DA77-1D7F-4041-A5FB-797A16BDF7FE}" type="presOf" srcId="{F56B1DBC-DF4D-4866-A5F9-5E0A31051ED5}" destId="{30CAE18B-0A26-4081-846E-F79270DC0E86}" srcOrd="0" destOrd="0" presId="urn:microsoft.com/office/officeart/2005/8/layout/hList9"/>
    <dgm:cxn modelId="{0F489A7E-69B1-471F-8B6F-E6518606C51D}" type="presOf" srcId="{320C97FB-53B5-460F-9A53-6BCCA31E4B80}" destId="{26893D01-63C7-4414-832E-CA5C2A506804}" srcOrd="0" destOrd="0" presId="urn:microsoft.com/office/officeart/2005/8/layout/hList9"/>
    <dgm:cxn modelId="{DB351280-A33D-4838-AEDD-BAB3B77D0D27}" srcId="{59A7C2FE-F8C5-4659-A3D0-C4412525AB6A}" destId="{320C97FB-53B5-460F-9A53-6BCCA31E4B80}" srcOrd="0" destOrd="0" parTransId="{747F59E7-641C-474B-B4E7-0ABB5B52DB74}" sibTransId="{F359560B-BE6A-419B-918A-CCC0CD0111CE}"/>
    <dgm:cxn modelId="{CACC56BC-B1FE-4117-94A9-4B2438FECB1B}" type="presOf" srcId="{A8F4F541-64EE-4201-9A37-6E53975B2172}" destId="{75A256A3-BBA4-40A5-8DB1-422CA7F27D3F}" srcOrd="1" destOrd="0" presId="urn:microsoft.com/office/officeart/2005/8/layout/hList9"/>
    <dgm:cxn modelId="{6786FDD3-2318-4719-A9D4-4BAF27189ACB}" type="presOf" srcId="{9C0E086B-1D13-4426-B266-E37BF84262F7}" destId="{2CD4A724-D622-49D1-961D-BE406F5AA3B8}" srcOrd="1" destOrd="0" presId="urn:microsoft.com/office/officeart/2005/8/layout/hList9"/>
    <dgm:cxn modelId="{617551D6-1F25-40D6-AB45-CAD32AF009AB}" srcId="{59A7C2FE-F8C5-4659-A3D0-C4412525AB6A}" destId="{A206ADDA-ABBA-4002-BEFC-34192AC10078}" srcOrd="2" destOrd="0" parTransId="{4A510204-81C4-4F0D-A81F-15CE3A3C65B3}" sibTransId="{E76C558F-DBFF-4642-A41E-5E446903DA3D}"/>
    <dgm:cxn modelId="{0A9BB4D7-6A13-4F13-8E91-C65E3685B475}" type="presOf" srcId="{26F36A85-30BE-47E2-A635-EE0213369CD4}" destId="{1A2D06CC-150E-4E93-9E26-5F9399D2E2CA}" srcOrd="0" destOrd="0" presId="urn:microsoft.com/office/officeart/2005/8/layout/hList9"/>
    <dgm:cxn modelId="{7FA928E1-5835-4A05-ADEE-48CE0D1D3D1F}" type="presOf" srcId="{320C97FB-53B5-460F-9A53-6BCCA31E4B80}" destId="{1D403E86-F590-4CAC-B4A3-0E177A66F913}" srcOrd="1" destOrd="0" presId="urn:microsoft.com/office/officeart/2005/8/layout/hList9"/>
    <dgm:cxn modelId="{7278D2E7-4E04-4DD9-AECE-268C0FA71F08}" type="presOf" srcId="{9C0E086B-1D13-4426-B266-E37BF84262F7}" destId="{3A803350-4A28-474A-9CD7-3D2CE67F62F7}" srcOrd="0" destOrd="0" presId="urn:microsoft.com/office/officeart/2005/8/layout/hList9"/>
    <dgm:cxn modelId="{41747AF4-C3B8-4C63-820F-453A85002735}" type="presOf" srcId="{A206ADDA-ABBA-4002-BEFC-34192AC10078}" destId="{F78D6A86-3685-43A3-B458-4470162114F6}" srcOrd="0" destOrd="0" presId="urn:microsoft.com/office/officeart/2005/8/layout/hList9"/>
    <dgm:cxn modelId="{D2A988FA-D237-483F-9301-1DA47A92BDAB}" srcId="{AFB8F921-D8B6-424C-A91C-35B82600A1E6}" destId="{9C0E086B-1D13-4426-B266-E37BF84262F7}" srcOrd="0" destOrd="0" parTransId="{0E3875D6-7767-494D-B4FD-96DA06C09FA8}" sibTransId="{5C4115AA-0EA1-4391-880F-C223394129AB}"/>
    <dgm:cxn modelId="{16F952DE-D155-4393-9928-2D5B2BD52205}" type="presParOf" srcId="{30CAE18B-0A26-4081-846E-F79270DC0E86}" destId="{15D68AC8-C4FB-46E2-98A2-4B03A5BB6FB3}" srcOrd="0" destOrd="0" presId="urn:microsoft.com/office/officeart/2005/8/layout/hList9"/>
    <dgm:cxn modelId="{2280217B-09E0-4DBC-AF3E-1394E0C36289}" type="presParOf" srcId="{30CAE18B-0A26-4081-846E-F79270DC0E86}" destId="{A23CAEF3-6050-4029-A332-79DE95EF7F03}" srcOrd="1" destOrd="0" presId="urn:microsoft.com/office/officeart/2005/8/layout/hList9"/>
    <dgm:cxn modelId="{638A498C-1561-4513-914B-F7362B6EDE0B}" type="presParOf" srcId="{A23CAEF3-6050-4029-A332-79DE95EF7F03}" destId="{C3ABCBEC-27B3-41BA-95D0-423A7309ECFB}" srcOrd="0" destOrd="0" presId="urn:microsoft.com/office/officeart/2005/8/layout/hList9"/>
    <dgm:cxn modelId="{A30DFAF8-FCA8-4562-89B2-2ED1C953F81B}" type="presParOf" srcId="{A23CAEF3-6050-4029-A332-79DE95EF7F03}" destId="{7F6678A2-9BB6-4CDA-BBAF-0F94B9D23940}" srcOrd="1" destOrd="0" presId="urn:microsoft.com/office/officeart/2005/8/layout/hList9"/>
    <dgm:cxn modelId="{34EA2913-476E-4BBC-A769-008DAEAA91EA}" type="presParOf" srcId="{7F6678A2-9BB6-4CDA-BBAF-0F94B9D23940}" destId="{26893D01-63C7-4414-832E-CA5C2A506804}" srcOrd="0" destOrd="0" presId="urn:microsoft.com/office/officeart/2005/8/layout/hList9"/>
    <dgm:cxn modelId="{C3BB3111-E198-47B4-8ED2-5B34E55ADA91}" type="presParOf" srcId="{7F6678A2-9BB6-4CDA-BBAF-0F94B9D23940}" destId="{1D403E86-F590-4CAC-B4A3-0E177A66F913}" srcOrd="1" destOrd="0" presId="urn:microsoft.com/office/officeart/2005/8/layout/hList9"/>
    <dgm:cxn modelId="{522B56FD-052B-4E87-A91B-9FCFE34FBAAC}" type="presParOf" srcId="{A23CAEF3-6050-4029-A332-79DE95EF7F03}" destId="{F3BEBA06-A4DC-47D8-BF58-DADA10090B4D}" srcOrd="2" destOrd="0" presId="urn:microsoft.com/office/officeart/2005/8/layout/hList9"/>
    <dgm:cxn modelId="{2AB1823D-8762-4E34-A3A9-31E3A751C73A}" type="presParOf" srcId="{F3BEBA06-A4DC-47D8-BF58-DADA10090B4D}" destId="{DF77502C-23F8-4653-A83B-60CFD8820F1E}" srcOrd="0" destOrd="0" presId="urn:microsoft.com/office/officeart/2005/8/layout/hList9"/>
    <dgm:cxn modelId="{82BCC68D-8F9C-4B64-B81B-724CFC66046B}" type="presParOf" srcId="{F3BEBA06-A4DC-47D8-BF58-DADA10090B4D}" destId="{CA2DA921-AC85-467D-BD5D-50EEF4950423}" srcOrd="1" destOrd="0" presId="urn:microsoft.com/office/officeart/2005/8/layout/hList9"/>
    <dgm:cxn modelId="{D6EDD0D7-83E3-4668-B0B3-B6553D9E7C67}" type="presParOf" srcId="{A23CAEF3-6050-4029-A332-79DE95EF7F03}" destId="{6ACEF5CC-C9FC-42AF-A0AB-5AE5BE057049}" srcOrd="3" destOrd="0" presId="urn:microsoft.com/office/officeart/2005/8/layout/hList9"/>
    <dgm:cxn modelId="{B1416977-9678-4D38-B2AE-61723B209AAD}" type="presParOf" srcId="{6ACEF5CC-C9FC-42AF-A0AB-5AE5BE057049}" destId="{F78D6A86-3685-43A3-B458-4470162114F6}" srcOrd="0" destOrd="0" presId="urn:microsoft.com/office/officeart/2005/8/layout/hList9"/>
    <dgm:cxn modelId="{5CE80006-F498-4904-AF9B-411BE8EB2C1C}" type="presParOf" srcId="{6ACEF5CC-C9FC-42AF-A0AB-5AE5BE057049}" destId="{34A33828-8A60-4439-AFF7-0498839C5964}" srcOrd="1" destOrd="0" presId="urn:microsoft.com/office/officeart/2005/8/layout/hList9"/>
    <dgm:cxn modelId="{567B7705-0654-4B45-AA6C-757E40877A15}" type="presParOf" srcId="{A23CAEF3-6050-4029-A332-79DE95EF7F03}" destId="{6F64D339-82F9-42C9-BE26-A2DEF11484D6}" srcOrd="4" destOrd="0" presId="urn:microsoft.com/office/officeart/2005/8/layout/hList9"/>
    <dgm:cxn modelId="{20E5A2A1-FF10-4D46-9061-637D8C81B900}" type="presParOf" srcId="{6F64D339-82F9-42C9-BE26-A2DEF11484D6}" destId="{1A2D06CC-150E-4E93-9E26-5F9399D2E2CA}" srcOrd="0" destOrd="0" presId="urn:microsoft.com/office/officeart/2005/8/layout/hList9"/>
    <dgm:cxn modelId="{F0E0112B-CECD-492F-964B-D230117E45D1}" type="presParOf" srcId="{6F64D339-82F9-42C9-BE26-A2DEF11484D6}" destId="{9A47EF76-429D-4DBC-9696-CB4151600600}" srcOrd="1" destOrd="0" presId="urn:microsoft.com/office/officeart/2005/8/layout/hList9"/>
    <dgm:cxn modelId="{4F526A90-3751-4CB8-A992-AE8491D74B71}" type="presParOf" srcId="{30CAE18B-0A26-4081-846E-F79270DC0E86}" destId="{E140FC6F-63AC-4795-8D0A-0F977DE63755}" srcOrd="2" destOrd="0" presId="urn:microsoft.com/office/officeart/2005/8/layout/hList9"/>
    <dgm:cxn modelId="{C04C07CA-913C-41B8-84FA-B3CE57CDE90F}" type="presParOf" srcId="{30CAE18B-0A26-4081-846E-F79270DC0E86}" destId="{83B8F640-0424-4222-9865-69C91ED6B484}" srcOrd="3" destOrd="0" presId="urn:microsoft.com/office/officeart/2005/8/layout/hList9"/>
    <dgm:cxn modelId="{904E089A-703A-48D7-815C-14474DDDE2C9}" type="presParOf" srcId="{30CAE18B-0A26-4081-846E-F79270DC0E86}" destId="{ED00EC62-6B80-4432-AA34-5CBEB7EB48B8}" srcOrd="4" destOrd="0" presId="urn:microsoft.com/office/officeart/2005/8/layout/hList9"/>
    <dgm:cxn modelId="{5DC811EE-627C-41A0-846D-641156780FEF}" type="presParOf" srcId="{30CAE18B-0A26-4081-846E-F79270DC0E86}" destId="{364A29E5-E959-4098-B8D5-0B83E07975FC}" srcOrd="5" destOrd="0" presId="urn:microsoft.com/office/officeart/2005/8/layout/hList9"/>
    <dgm:cxn modelId="{1B50270D-B08A-4BE2-8F18-00C6DD47D6B6}" type="presParOf" srcId="{30CAE18B-0A26-4081-846E-F79270DC0E86}" destId="{AB317BC7-508D-434B-8DB7-E4CCA7569447}" srcOrd="6" destOrd="0" presId="urn:microsoft.com/office/officeart/2005/8/layout/hList9"/>
    <dgm:cxn modelId="{F55CA469-410D-4081-A03D-8FF8CE38295C}" type="presParOf" srcId="{AB317BC7-508D-434B-8DB7-E4CCA7569447}" destId="{74649932-A120-4B4F-9F3D-990B3AF61022}" srcOrd="0" destOrd="0" presId="urn:microsoft.com/office/officeart/2005/8/layout/hList9"/>
    <dgm:cxn modelId="{2601DA2E-59A4-490F-856F-CE9BE858ED4F}" type="presParOf" srcId="{AB317BC7-508D-434B-8DB7-E4CCA7569447}" destId="{20D25F1B-6504-4918-9598-B8302F5030B6}" srcOrd="1" destOrd="0" presId="urn:microsoft.com/office/officeart/2005/8/layout/hList9"/>
    <dgm:cxn modelId="{9C249CF4-EB67-4F1B-9263-4E66F5A63A2B}" type="presParOf" srcId="{20D25F1B-6504-4918-9598-B8302F5030B6}" destId="{3A803350-4A28-474A-9CD7-3D2CE67F62F7}" srcOrd="0" destOrd="0" presId="urn:microsoft.com/office/officeart/2005/8/layout/hList9"/>
    <dgm:cxn modelId="{2B0777B7-6880-4E26-BEDD-C595DA82CEAC}" type="presParOf" srcId="{20D25F1B-6504-4918-9598-B8302F5030B6}" destId="{2CD4A724-D622-49D1-961D-BE406F5AA3B8}" srcOrd="1" destOrd="0" presId="urn:microsoft.com/office/officeart/2005/8/layout/hList9"/>
    <dgm:cxn modelId="{175CBD16-7C33-41C5-B898-B85C2164B29C}" type="presParOf" srcId="{AB317BC7-508D-434B-8DB7-E4CCA7569447}" destId="{8626B559-614B-44C3-8426-E7CC9D5D9C18}" srcOrd="2" destOrd="0" presId="urn:microsoft.com/office/officeart/2005/8/layout/hList9"/>
    <dgm:cxn modelId="{93E1C5C2-C777-45C7-AE8D-5B216B3DD801}" type="presParOf" srcId="{8626B559-614B-44C3-8426-E7CC9D5D9C18}" destId="{6E20C00D-34AA-4396-9C97-97018F5C6832}" srcOrd="0" destOrd="0" presId="urn:microsoft.com/office/officeart/2005/8/layout/hList9"/>
    <dgm:cxn modelId="{5CF25A7F-1FAD-47F3-BEDB-9A3A38562C27}" type="presParOf" srcId="{8626B559-614B-44C3-8426-E7CC9D5D9C18}" destId="{75A256A3-BBA4-40A5-8DB1-422CA7F27D3F}" srcOrd="1" destOrd="0" presId="urn:microsoft.com/office/officeart/2005/8/layout/hList9"/>
    <dgm:cxn modelId="{B0366AFB-5CB6-4F90-ABC6-C83A47C86799}" type="presParOf" srcId="{30CAE18B-0A26-4081-846E-F79270DC0E86}" destId="{E4544FEA-D6F7-40ED-8397-34A296B7B655}" srcOrd="7" destOrd="0" presId="urn:microsoft.com/office/officeart/2005/8/layout/hList9"/>
    <dgm:cxn modelId="{9A888192-5D03-4899-BB09-25F9C5FBF8DE}" type="presParOf" srcId="{30CAE18B-0A26-4081-846E-F79270DC0E86}" destId="{5BE84624-B9E8-46FC-BC87-E39661DCD13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DB95AB-1E4A-434E-8938-FD34EC75D8C4}" type="doc">
      <dgm:prSet loTypeId="urn:microsoft.com/office/officeart/2009/3/layout/StepUpProcess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0389D0E-F457-4D4A-8909-9D2E9DAD9FD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/>
            <a:t>принимают  участие команды ШСК общеобразовательных организаций </a:t>
          </a:r>
        </a:p>
        <a:p>
          <a:pPr>
            <a:lnSpc>
              <a:spcPct val="100000"/>
            </a:lnSpc>
          </a:pPr>
          <a:r>
            <a:rPr lang="ru-RU" sz="1000" b="1" i="1" dirty="0"/>
            <a:t>(746 муниципальных образований, 3 961 ШСК - 90 436 обучающих)</a:t>
          </a:r>
        </a:p>
        <a:p>
          <a:pPr>
            <a:lnSpc>
              <a:spcPct val="90000"/>
            </a:lnSpc>
          </a:pPr>
          <a:endParaRPr lang="ru-RU" sz="1000" dirty="0"/>
        </a:p>
      </dgm:t>
    </dgm:pt>
    <dgm:pt modelId="{37B25E8B-0E63-4A26-8E80-C762C73E9A4D}" type="parTrans" cxnId="{6899F2B6-F379-431B-BED7-E26863207E15}">
      <dgm:prSet/>
      <dgm:spPr/>
      <dgm:t>
        <a:bodyPr/>
        <a:lstStyle/>
        <a:p>
          <a:endParaRPr lang="ru-RU" sz="1000"/>
        </a:p>
      </dgm:t>
    </dgm:pt>
    <dgm:pt modelId="{5A3AEDF2-FA48-4777-A2D3-CAF462B08574}" type="sibTrans" cxnId="{6899F2B6-F379-431B-BED7-E26863207E15}">
      <dgm:prSet/>
      <dgm:spPr/>
      <dgm:t>
        <a:bodyPr/>
        <a:lstStyle/>
        <a:p>
          <a:endParaRPr lang="ru-RU" sz="1000"/>
        </a:p>
      </dgm:t>
    </dgm:pt>
    <dgm:pt modelId="{E8E992F3-A22D-4B7F-9AFB-766EBF09A13E}">
      <dgm:prSet custT="1"/>
      <dgm:spPr/>
      <dgm:t>
        <a:bodyPr/>
        <a:lstStyle/>
        <a:p>
          <a:r>
            <a:rPr lang="ru-RU" sz="1000" b="1" dirty="0"/>
            <a:t>участвуют победители региональных этапов</a:t>
          </a:r>
        </a:p>
        <a:p>
          <a:r>
            <a:rPr lang="ru-RU" sz="1000" b="1" i="1" dirty="0"/>
            <a:t>(47 субъектов РФ – 750 обучающихся)</a:t>
          </a:r>
          <a:endParaRPr lang="ru-RU" sz="1000" i="1" dirty="0"/>
        </a:p>
      </dgm:t>
    </dgm:pt>
    <dgm:pt modelId="{81CEB84F-0772-4EB0-B692-39E6829FEEA7}" type="parTrans" cxnId="{6B99EC94-59FC-428C-A522-B553468A4AEC}">
      <dgm:prSet/>
      <dgm:spPr/>
      <dgm:t>
        <a:bodyPr/>
        <a:lstStyle/>
        <a:p>
          <a:endParaRPr lang="ru-RU" sz="1000"/>
        </a:p>
      </dgm:t>
    </dgm:pt>
    <dgm:pt modelId="{142A0CCF-2EAA-4E1C-8E7E-18AFD8FC05D1}" type="sibTrans" cxnId="{6B99EC94-59FC-428C-A522-B553468A4AEC}">
      <dgm:prSet/>
      <dgm:spPr/>
      <dgm:t>
        <a:bodyPr/>
        <a:lstStyle/>
        <a:p>
          <a:endParaRPr lang="ru-RU" sz="1000"/>
        </a:p>
      </dgm:t>
    </dgm:pt>
    <dgm:pt modelId="{CD6AA54E-9998-4071-A92D-3004347EFAEB}">
      <dgm:prSet phldrT="[Текст]" custT="1"/>
      <dgm:spPr/>
      <dgm:t>
        <a:bodyPr/>
        <a:lstStyle/>
        <a:p>
          <a:r>
            <a:rPr lang="ru-RU" sz="1000" b="1" dirty="0"/>
            <a:t>принимают  участие победители муниципальных этапов</a:t>
          </a:r>
        </a:p>
        <a:p>
          <a:r>
            <a:rPr lang="ru-RU" sz="1000" b="1" i="1" dirty="0"/>
            <a:t>(47 субъектов РФ, 673 ШСК – 10 768 обучающихся)</a:t>
          </a:r>
          <a:endParaRPr lang="ru-RU" sz="1000" i="1" dirty="0"/>
        </a:p>
      </dgm:t>
    </dgm:pt>
    <dgm:pt modelId="{896B2040-DD44-404D-A0F4-47D64FD91EFD}" type="sibTrans" cxnId="{8E6676D7-7EE3-4D93-9802-82F654F394D6}">
      <dgm:prSet/>
      <dgm:spPr/>
      <dgm:t>
        <a:bodyPr/>
        <a:lstStyle/>
        <a:p>
          <a:endParaRPr lang="ru-RU" sz="1000"/>
        </a:p>
      </dgm:t>
    </dgm:pt>
    <dgm:pt modelId="{0D4E7A41-4104-4C1F-A5C6-07AF63958BEB}" type="parTrans" cxnId="{8E6676D7-7EE3-4D93-9802-82F654F394D6}">
      <dgm:prSet/>
      <dgm:spPr/>
      <dgm:t>
        <a:bodyPr/>
        <a:lstStyle/>
        <a:p>
          <a:endParaRPr lang="ru-RU" sz="1000"/>
        </a:p>
      </dgm:t>
    </dgm:pt>
    <dgm:pt modelId="{3BC66F3A-58EF-425B-B4E1-AA9DC2ECEFC0}" type="pres">
      <dgm:prSet presAssocID="{10DB95AB-1E4A-434E-8938-FD34EC75D8C4}" presName="rootnode" presStyleCnt="0">
        <dgm:presLayoutVars>
          <dgm:chMax/>
          <dgm:chPref/>
          <dgm:dir/>
          <dgm:animLvl val="lvl"/>
        </dgm:presLayoutVars>
      </dgm:prSet>
      <dgm:spPr/>
    </dgm:pt>
    <dgm:pt modelId="{20977274-0AED-45EE-B97D-A293A526CE09}" type="pres">
      <dgm:prSet presAssocID="{10389D0E-F457-4D4A-8909-9D2E9DAD9FDE}" presName="composite" presStyleCnt="0"/>
      <dgm:spPr/>
    </dgm:pt>
    <dgm:pt modelId="{09283BF4-20C5-400B-BE89-E73E2EA1D560}" type="pres">
      <dgm:prSet presAssocID="{10389D0E-F457-4D4A-8909-9D2E9DAD9FDE}" presName="LShape" presStyleLbl="alignNode1" presStyleIdx="0" presStyleCnt="5" custLinFactNeighborX="-159" custLinFactNeighborY="4389"/>
      <dgm:spPr/>
    </dgm:pt>
    <dgm:pt modelId="{9BEBFDC7-F214-4133-9EA4-FB0E0E37AE78}" type="pres">
      <dgm:prSet presAssocID="{10389D0E-F457-4D4A-8909-9D2E9DAD9FDE}" presName="ParentText" presStyleLbl="revTx" presStyleIdx="0" presStyleCnt="3" custScaleX="104031">
        <dgm:presLayoutVars>
          <dgm:chMax val="0"/>
          <dgm:chPref val="0"/>
          <dgm:bulletEnabled val="1"/>
        </dgm:presLayoutVars>
      </dgm:prSet>
      <dgm:spPr/>
    </dgm:pt>
    <dgm:pt modelId="{8C34D261-758A-4186-A7B1-0CB049D61EAE}" type="pres">
      <dgm:prSet presAssocID="{10389D0E-F457-4D4A-8909-9D2E9DAD9FDE}" presName="Triangle" presStyleLbl="alignNode1" presStyleIdx="1" presStyleCnt="5"/>
      <dgm:spPr/>
    </dgm:pt>
    <dgm:pt modelId="{84A5278D-DEB3-49D6-B637-7E66AA570F56}" type="pres">
      <dgm:prSet presAssocID="{5A3AEDF2-FA48-4777-A2D3-CAF462B08574}" presName="sibTrans" presStyleCnt="0"/>
      <dgm:spPr/>
    </dgm:pt>
    <dgm:pt modelId="{462649DA-0629-48B7-A545-2514F9B0662F}" type="pres">
      <dgm:prSet presAssocID="{5A3AEDF2-FA48-4777-A2D3-CAF462B08574}" presName="space" presStyleCnt="0"/>
      <dgm:spPr/>
    </dgm:pt>
    <dgm:pt modelId="{0BED10FA-D01E-4233-936C-84260A4F9491}" type="pres">
      <dgm:prSet presAssocID="{CD6AA54E-9998-4071-A92D-3004347EFAEB}" presName="composite" presStyleCnt="0"/>
      <dgm:spPr/>
    </dgm:pt>
    <dgm:pt modelId="{D45F1AFD-6770-406C-A396-F6CA02B58D43}" type="pres">
      <dgm:prSet presAssocID="{CD6AA54E-9998-4071-A92D-3004347EFAEB}" presName="LShape" presStyleLbl="alignNode1" presStyleIdx="2" presStyleCnt="5"/>
      <dgm:spPr/>
    </dgm:pt>
    <dgm:pt modelId="{6726AC3E-06ED-4D67-B6F0-1A53818C78FD}" type="pres">
      <dgm:prSet presAssocID="{CD6AA54E-9998-4071-A92D-3004347EFAEB}" presName="ParentText" presStyleLbl="revTx" presStyleIdx="1" presStyleCnt="3" custLinFactNeighborX="407" custLinFactNeighborY="233">
        <dgm:presLayoutVars>
          <dgm:chMax val="0"/>
          <dgm:chPref val="0"/>
          <dgm:bulletEnabled val="1"/>
        </dgm:presLayoutVars>
      </dgm:prSet>
      <dgm:spPr/>
    </dgm:pt>
    <dgm:pt modelId="{60042435-D124-4951-B609-75C02216EB43}" type="pres">
      <dgm:prSet presAssocID="{CD6AA54E-9998-4071-A92D-3004347EFAEB}" presName="Triangle" presStyleLbl="alignNode1" presStyleIdx="3" presStyleCnt="5"/>
      <dgm:spPr/>
    </dgm:pt>
    <dgm:pt modelId="{AC3C54A3-79D5-4FE6-9E30-01A7748E49B2}" type="pres">
      <dgm:prSet presAssocID="{896B2040-DD44-404D-A0F4-47D64FD91EFD}" presName="sibTrans" presStyleCnt="0"/>
      <dgm:spPr/>
    </dgm:pt>
    <dgm:pt modelId="{82C31919-C2E9-4305-BE03-01F6A2FC558B}" type="pres">
      <dgm:prSet presAssocID="{896B2040-DD44-404D-A0F4-47D64FD91EFD}" presName="space" presStyleCnt="0"/>
      <dgm:spPr/>
    </dgm:pt>
    <dgm:pt modelId="{280F5E79-D69D-4507-A245-D852A5205044}" type="pres">
      <dgm:prSet presAssocID="{E8E992F3-A22D-4B7F-9AFB-766EBF09A13E}" presName="composite" presStyleCnt="0"/>
      <dgm:spPr/>
    </dgm:pt>
    <dgm:pt modelId="{44907D2B-E345-4ED9-A788-306325491CA1}" type="pres">
      <dgm:prSet presAssocID="{E8E992F3-A22D-4B7F-9AFB-766EBF09A13E}" presName="LShape" presStyleLbl="alignNode1" presStyleIdx="4" presStyleCnt="5" custLinFactNeighborX="-835" custLinFactNeighborY="3862"/>
      <dgm:spPr/>
    </dgm:pt>
    <dgm:pt modelId="{CE3A5C2A-7C90-4A1E-BD72-878F1DADCCE8}" type="pres">
      <dgm:prSet presAssocID="{E8E992F3-A22D-4B7F-9AFB-766EBF09A13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7192454-D984-4394-87A4-6135FB9192FE}" type="presOf" srcId="{CD6AA54E-9998-4071-A92D-3004347EFAEB}" destId="{6726AC3E-06ED-4D67-B6F0-1A53818C78FD}" srcOrd="0" destOrd="0" presId="urn:microsoft.com/office/officeart/2009/3/layout/StepUpProcess"/>
    <dgm:cxn modelId="{588AD47D-932C-4A35-9DFF-A74B82530DAB}" type="presOf" srcId="{10389D0E-F457-4D4A-8909-9D2E9DAD9FDE}" destId="{9BEBFDC7-F214-4133-9EA4-FB0E0E37AE78}" srcOrd="0" destOrd="0" presId="urn:microsoft.com/office/officeart/2009/3/layout/StepUpProcess"/>
    <dgm:cxn modelId="{6B99EC94-59FC-428C-A522-B553468A4AEC}" srcId="{10DB95AB-1E4A-434E-8938-FD34EC75D8C4}" destId="{E8E992F3-A22D-4B7F-9AFB-766EBF09A13E}" srcOrd="2" destOrd="0" parTransId="{81CEB84F-0772-4EB0-B692-39E6829FEEA7}" sibTransId="{142A0CCF-2EAA-4E1C-8E7E-18AFD8FC05D1}"/>
    <dgm:cxn modelId="{2E35EB9D-2606-4E0B-A6F7-5D8940FF6DF6}" type="presOf" srcId="{E8E992F3-A22D-4B7F-9AFB-766EBF09A13E}" destId="{CE3A5C2A-7C90-4A1E-BD72-878F1DADCCE8}" srcOrd="0" destOrd="0" presId="urn:microsoft.com/office/officeart/2009/3/layout/StepUpProcess"/>
    <dgm:cxn modelId="{6899F2B6-F379-431B-BED7-E26863207E15}" srcId="{10DB95AB-1E4A-434E-8938-FD34EC75D8C4}" destId="{10389D0E-F457-4D4A-8909-9D2E9DAD9FDE}" srcOrd="0" destOrd="0" parTransId="{37B25E8B-0E63-4A26-8E80-C762C73E9A4D}" sibTransId="{5A3AEDF2-FA48-4777-A2D3-CAF462B08574}"/>
    <dgm:cxn modelId="{8E6676D7-7EE3-4D93-9802-82F654F394D6}" srcId="{10DB95AB-1E4A-434E-8938-FD34EC75D8C4}" destId="{CD6AA54E-9998-4071-A92D-3004347EFAEB}" srcOrd="1" destOrd="0" parTransId="{0D4E7A41-4104-4C1F-A5C6-07AF63958BEB}" sibTransId="{896B2040-DD44-404D-A0F4-47D64FD91EFD}"/>
    <dgm:cxn modelId="{8E284EF0-17CD-478E-A5FE-4F63975EA3A5}" type="presOf" srcId="{10DB95AB-1E4A-434E-8938-FD34EC75D8C4}" destId="{3BC66F3A-58EF-425B-B4E1-AA9DC2ECEFC0}" srcOrd="0" destOrd="0" presId="urn:microsoft.com/office/officeart/2009/3/layout/StepUpProcess"/>
    <dgm:cxn modelId="{AE2FD067-12DA-48AC-A86A-37005C28386D}" type="presParOf" srcId="{3BC66F3A-58EF-425B-B4E1-AA9DC2ECEFC0}" destId="{20977274-0AED-45EE-B97D-A293A526CE09}" srcOrd="0" destOrd="0" presId="urn:microsoft.com/office/officeart/2009/3/layout/StepUpProcess"/>
    <dgm:cxn modelId="{F9BFF8CA-8D23-4049-A3C0-10F2255BAE53}" type="presParOf" srcId="{20977274-0AED-45EE-B97D-A293A526CE09}" destId="{09283BF4-20C5-400B-BE89-E73E2EA1D560}" srcOrd="0" destOrd="0" presId="urn:microsoft.com/office/officeart/2009/3/layout/StepUpProcess"/>
    <dgm:cxn modelId="{70827DB1-CA4A-46F3-A075-8E06062796A8}" type="presParOf" srcId="{20977274-0AED-45EE-B97D-A293A526CE09}" destId="{9BEBFDC7-F214-4133-9EA4-FB0E0E37AE78}" srcOrd="1" destOrd="0" presId="urn:microsoft.com/office/officeart/2009/3/layout/StepUpProcess"/>
    <dgm:cxn modelId="{456FEA2A-7D1D-4DAA-86F1-6173967A674E}" type="presParOf" srcId="{20977274-0AED-45EE-B97D-A293A526CE09}" destId="{8C34D261-758A-4186-A7B1-0CB049D61EAE}" srcOrd="2" destOrd="0" presId="urn:microsoft.com/office/officeart/2009/3/layout/StepUpProcess"/>
    <dgm:cxn modelId="{72CC45F5-8889-4DC4-8A05-282E55554B46}" type="presParOf" srcId="{3BC66F3A-58EF-425B-B4E1-AA9DC2ECEFC0}" destId="{84A5278D-DEB3-49D6-B637-7E66AA570F56}" srcOrd="1" destOrd="0" presId="urn:microsoft.com/office/officeart/2009/3/layout/StepUpProcess"/>
    <dgm:cxn modelId="{B72E06EF-9154-4882-86E7-F7BDBB34E9A9}" type="presParOf" srcId="{84A5278D-DEB3-49D6-B637-7E66AA570F56}" destId="{462649DA-0629-48B7-A545-2514F9B0662F}" srcOrd="0" destOrd="0" presId="urn:microsoft.com/office/officeart/2009/3/layout/StepUpProcess"/>
    <dgm:cxn modelId="{8FC404F6-5081-40A0-9B15-9CF4B7EB8847}" type="presParOf" srcId="{3BC66F3A-58EF-425B-B4E1-AA9DC2ECEFC0}" destId="{0BED10FA-D01E-4233-936C-84260A4F9491}" srcOrd="2" destOrd="0" presId="urn:microsoft.com/office/officeart/2009/3/layout/StepUpProcess"/>
    <dgm:cxn modelId="{24E333CE-FE3C-42B4-8ADE-114FAC951A9C}" type="presParOf" srcId="{0BED10FA-D01E-4233-936C-84260A4F9491}" destId="{D45F1AFD-6770-406C-A396-F6CA02B58D43}" srcOrd="0" destOrd="0" presId="urn:microsoft.com/office/officeart/2009/3/layout/StepUpProcess"/>
    <dgm:cxn modelId="{DED23EAC-38DD-42B4-B04D-CB2D6413C088}" type="presParOf" srcId="{0BED10FA-D01E-4233-936C-84260A4F9491}" destId="{6726AC3E-06ED-4D67-B6F0-1A53818C78FD}" srcOrd="1" destOrd="0" presId="urn:microsoft.com/office/officeart/2009/3/layout/StepUpProcess"/>
    <dgm:cxn modelId="{52B61F41-53D5-4D21-8E1B-CDCA83AAE1BA}" type="presParOf" srcId="{0BED10FA-D01E-4233-936C-84260A4F9491}" destId="{60042435-D124-4951-B609-75C02216EB43}" srcOrd="2" destOrd="0" presId="urn:microsoft.com/office/officeart/2009/3/layout/StepUpProcess"/>
    <dgm:cxn modelId="{575EC77B-F1FC-4C9B-9728-FE992E8491C3}" type="presParOf" srcId="{3BC66F3A-58EF-425B-B4E1-AA9DC2ECEFC0}" destId="{AC3C54A3-79D5-4FE6-9E30-01A7748E49B2}" srcOrd="3" destOrd="0" presId="urn:microsoft.com/office/officeart/2009/3/layout/StepUpProcess"/>
    <dgm:cxn modelId="{D10957C8-176B-4C98-A5B8-BD4E1EDE34BE}" type="presParOf" srcId="{AC3C54A3-79D5-4FE6-9E30-01A7748E49B2}" destId="{82C31919-C2E9-4305-BE03-01F6A2FC558B}" srcOrd="0" destOrd="0" presId="urn:microsoft.com/office/officeart/2009/3/layout/StepUpProcess"/>
    <dgm:cxn modelId="{9C2BB1E7-D116-41DD-BA2C-DD22E75D96A3}" type="presParOf" srcId="{3BC66F3A-58EF-425B-B4E1-AA9DC2ECEFC0}" destId="{280F5E79-D69D-4507-A245-D852A5205044}" srcOrd="4" destOrd="0" presId="urn:microsoft.com/office/officeart/2009/3/layout/StepUpProcess"/>
    <dgm:cxn modelId="{1EAB27ED-BB30-45CA-A6BE-C2D1C47FB6B6}" type="presParOf" srcId="{280F5E79-D69D-4507-A245-D852A5205044}" destId="{44907D2B-E345-4ED9-A788-306325491CA1}" srcOrd="0" destOrd="0" presId="urn:microsoft.com/office/officeart/2009/3/layout/StepUpProcess"/>
    <dgm:cxn modelId="{A3D42342-A359-4C81-A94E-511D063BBA03}" type="presParOf" srcId="{280F5E79-D69D-4507-A245-D852A5205044}" destId="{CE3A5C2A-7C90-4A1E-BD72-878F1DADCC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461E9A-F553-4DE0-B4B3-F0F32566F2B8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C6BA7D0-B2B7-418E-9289-4CAD4D107DA9}">
      <dgm:prSet phldrT="[Текст]" custT="1"/>
      <dgm:spPr/>
      <dgm:t>
        <a:bodyPr/>
        <a:lstStyle/>
        <a:p>
          <a:r>
            <a:rPr lang="ru-RU" sz="1100" dirty="0"/>
            <a:t>Программа всероссийского этапа Всероссийских спортивных игр школьных спортивных клубов</a:t>
          </a:r>
        </a:p>
      </dgm:t>
    </dgm:pt>
    <dgm:pt modelId="{2ACA8453-4946-4CD5-9F8D-064803A22656}" type="parTrans" cxnId="{910EBCCC-509E-4924-932C-69CFEAE01937}">
      <dgm:prSet/>
      <dgm:spPr/>
      <dgm:t>
        <a:bodyPr/>
        <a:lstStyle/>
        <a:p>
          <a:endParaRPr lang="ru-RU"/>
        </a:p>
      </dgm:t>
    </dgm:pt>
    <dgm:pt modelId="{81404830-8549-4C7E-A177-5C8CF2BBB4B7}" type="sibTrans" cxnId="{910EBCCC-509E-4924-932C-69CFEAE01937}">
      <dgm:prSet/>
      <dgm:spPr/>
      <dgm:t>
        <a:bodyPr/>
        <a:lstStyle/>
        <a:p>
          <a:endParaRPr lang="ru-RU"/>
        </a:p>
      </dgm:t>
    </dgm:pt>
    <dgm:pt modelId="{9657A63B-8E6F-4655-8879-1B3006D6389D}">
      <dgm:prSet phldrT="[Текст]" custT="1"/>
      <dgm:spPr/>
      <dgm:t>
        <a:bodyPr/>
        <a:lstStyle/>
        <a:p>
          <a:r>
            <a:rPr lang="ru-RU" sz="1000" dirty="0"/>
            <a:t>Спортивные виды программы:</a:t>
          </a:r>
        </a:p>
        <a:p>
          <a:r>
            <a:rPr lang="ru-RU" sz="1000" dirty="0"/>
            <a:t> бадминтон, баскетбол 3х3, легкая атлетика (эстафеты), настольный теннис, плавание, футбол 6х6.</a:t>
          </a:r>
        </a:p>
      </dgm:t>
    </dgm:pt>
    <dgm:pt modelId="{F507DF54-1BD2-43DB-A0AA-B53AB42995C2}" type="parTrans" cxnId="{3F45EED6-6D64-4467-BEA6-C783B9C94F6B}">
      <dgm:prSet/>
      <dgm:spPr/>
      <dgm:t>
        <a:bodyPr/>
        <a:lstStyle/>
        <a:p>
          <a:endParaRPr lang="ru-RU"/>
        </a:p>
      </dgm:t>
    </dgm:pt>
    <dgm:pt modelId="{D2E2F0B9-DE86-47CD-AAE5-74A29667730D}" type="sibTrans" cxnId="{3F45EED6-6D64-4467-BEA6-C783B9C94F6B}">
      <dgm:prSet/>
      <dgm:spPr/>
      <dgm:t>
        <a:bodyPr/>
        <a:lstStyle/>
        <a:p>
          <a:endParaRPr lang="ru-RU"/>
        </a:p>
      </dgm:t>
    </dgm:pt>
    <dgm:pt modelId="{63021022-C2FD-4060-97C9-83879F7DA2C9}">
      <dgm:prSet phldrT="[Текст]"/>
      <dgm:spPr/>
      <dgm:t>
        <a:bodyPr/>
        <a:lstStyle/>
        <a:p>
          <a:r>
            <a:rPr lang="ru-RU" dirty="0"/>
            <a:t>Конкурсная программа: </a:t>
          </a:r>
        </a:p>
        <a:p>
          <a:r>
            <a:rPr lang="ru-RU" dirty="0"/>
            <a:t>домашнее задание «Видеоролики», «Спортивные батлы», фотоконкурс «История наших игр». </a:t>
          </a:r>
        </a:p>
      </dgm:t>
    </dgm:pt>
    <dgm:pt modelId="{5B93AC80-202E-486A-8EEC-3ACA880FB2F4}" type="parTrans" cxnId="{1E85566C-A146-40E6-8A63-82E56DAE25EC}">
      <dgm:prSet/>
      <dgm:spPr/>
      <dgm:t>
        <a:bodyPr/>
        <a:lstStyle/>
        <a:p>
          <a:endParaRPr lang="ru-RU"/>
        </a:p>
      </dgm:t>
    </dgm:pt>
    <dgm:pt modelId="{79DF4679-04DD-49B8-9EA3-3E76C5E873D5}" type="sibTrans" cxnId="{1E85566C-A146-40E6-8A63-82E56DAE25EC}">
      <dgm:prSet/>
      <dgm:spPr/>
      <dgm:t>
        <a:bodyPr/>
        <a:lstStyle/>
        <a:p>
          <a:endParaRPr lang="ru-RU"/>
        </a:p>
      </dgm:t>
    </dgm:pt>
    <dgm:pt modelId="{FCF5B0C1-632B-413D-8834-B8BC8B48BB75}" type="pres">
      <dgm:prSet presAssocID="{E9461E9A-F553-4DE0-B4B3-F0F32566F2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156D23-887D-4DE4-9F29-DB59D4968758}" type="pres">
      <dgm:prSet presAssocID="{AC6BA7D0-B2B7-418E-9289-4CAD4D107DA9}" presName="root1" presStyleCnt="0"/>
      <dgm:spPr/>
    </dgm:pt>
    <dgm:pt modelId="{F40E0FB8-93FD-4CBA-82D3-BFE4A2EF5247}" type="pres">
      <dgm:prSet presAssocID="{AC6BA7D0-B2B7-418E-9289-4CAD4D107DA9}" presName="LevelOneTextNode" presStyleLbl="node0" presStyleIdx="0" presStyleCnt="1" custAng="5400000" custScaleX="286639" custScaleY="67240" custLinFactNeighborX="-80354" custLinFactNeighborY="-533">
        <dgm:presLayoutVars>
          <dgm:chPref val="3"/>
        </dgm:presLayoutVars>
      </dgm:prSet>
      <dgm:spPr/>
    </dgm:pt>
    <dgm:pt modelId="{A5E0A02A-7BFA-4D1F-AD36-351B4080E65A}" type="pres">
      <dgm:prSet presAssocID="{AC6BA7D0-B2B7-418E-9289-4CAD4D107DA9}" presName="level2hierChild" presStyleCnt="0"/>
      <dgm:spPr/>
    </dgm:pt>
    <dgm:pt modelId="{917185BF-3C23-418E-8FDE-8E8204BFA749}" type="pres">
      <dgm:prSet presAssocID="{F507DF54-1BD2-43DB-A0AA-B53AB42995C2}" presName="conn2-1" presStyleLbl="parChTrans1D2" presStyleIdx="0" presStyleCnt="2"/>
      <dgm:spPr/>
    </dgm:pt>
    <dgm:pt modelId="{D1B66968-911D-44BC-B7B2-526499B0817F}" type="pres">
      <dgm:prSet presAssocID="{F507DF54-1BD2-43DB-A0AA-B53AB42995C2}" presName="connTx" presStyleLbl="parChTrans1D2" presStyleIdx="0" presStyleCnt="2"/>
      <dgm:spPr/>
    </dgm:pt>
    <dgm:pt modelId="{B3B3B3A5-21DF-4FE3-BD43-521165790D89}" type="pres">
      <dgm:prSet presAssocID="{9657A63B-8E6F-4655-8879-1B3006D6389D}" presName="root2" presStyleCnt="0"/>
      <dgm:spPr/>
    </dgm:pt>
    <dgm:pt modelId="{72E4CD54-2731-4638-A8FC-F282300C6C26}" type="pres">
      <dgm:prSet presAssocID="{9657A63B-8E6F-4655-8879-1B3006D6389D}" presName="LevelTwoTextNode" presStyleLbl="node2" presStyleIdx="0" presStyleCnt="2" custScaleX="150425" custScaleY="142668" custLinFactNeighborX="4100" custLinFactNeighborY="-43417">
        <dgm:presLayoutVars>
          <dgm:chPref val="3"/>
        </dgm:presLayoutVars>
      </dgm:prSet>
      <dgm:spPr/>
    </dgm:pt>
    <dgm:pt modelId="{52C7ED75-AACF-4679-A502-666981685F6A}" type="pres">
      <dgm:prSet presAssocID="{9657A63B-8E6F-4655-8879-1B3006D6389D}" presName="level3hierChild" presStyleCnt="0"/>
      <dgm:spPr/>
    </dgm:pt>
    <dgm:pt modelId="{399143BB-E922-4CCE-8758-97A280F6F3CD}" type="pres">
      <dgm:prSet presAssocID="{5B93AC80-202E-486A-8EEC-3ACA880FB2F4}" presName="conn2-1" presStyleLbl="parChTrans1D2" presStyleIdx="1" presStyleCnt="2"/>
      <dgm:spPr/>
    </dgm:pt>
    <dgm:pt modelId="{7185982B-A3FC-4772-8424-12C86F287C9B}" type="pres">
      <dgm:prSet presAssocID="{5B93AC80-202E-486A-8EEC-3ACA880FB2F4}" presName="connTx" presStyleLbl="parChTrans1D2" presStyleIdx="1" presStyleCnt="2"/>
      <dgm:spPr/>
    </dgm:pt>
    <dgm:pt modelId="{FB8BDCB2-AFD0-4C47-B889-F404ED532878}" type="pres">
      <dgm:prSet presAssocID="{63021022-C2FD-4060-97C9-83879F7DA2C9}" presName="root2" presStyleCnt="0"/>
      <dgm:spPr/>
    </dgm:pt>
    <dgm:pt modelId="{C07AB9F5-43C2-4B91-9BB5-190C2621FDAC}" type="pres">
      <dgm:prSet presAssocID="{63021022-C2FD-4060-97C9-83879F7DA2C9}" presName="LevelTwoTextNode" presStyleLbl="node2" presStyleIdx="1" presStyleCnt="2" custScaleX="153394" custScaleY="163061" custLinFactNeighborX="5111" custLinFactNeighborY="14273">
        <dgm:presLayoutVars>
          <dgm:chPref val="3"/>
        </dgm:presLayoutVars>
      </dgm:prSet>
      <dgm:spPr/>
    </dgm:pt>
    <dgm:pt modelId="{A86B5FB0-8322-483C-BAAE-AC5482757F07}" type="pres">
      <dgm:prSet presAssocID="{63021022-C2FD-4060-97C9-83879F7DA2C9}" presName="level3hierChild" presStyleCnt="0"/>
      <dgm:spPr/>
    </dgm:pt>
  </dgm:ptLst>
  <dgm:cxnLst>
    <dgm:cxn modelId="{B67FA817-FD25-489B-BA2C-4081A5B7E852}" type="presOf" srcId="{63021022-C2FD-4060-97C9-83879F7DA2C9}" destId="{C07AB9F5-43C2-4B91-9BB5-190C2621FDAC}" srcOrd="0" destOrd="0" presId="urn:microsoft.com/office/officeart/2008/layout/HorizontalMultiLevelHierarchy"/>
    <dgm:cxn modelId="{D1A5D61D-1327-410A-A0ED-A93F194AFA90}" type="presOf" srcId="{AC6BA7D0-B2B7-418E-9289-4CAD4D107DA9}" destId="{F40E0FB8-93FD-4CBA-82D3-BFE4A2EF5247}" srcOrd="0" destOrd="0" presId="urn:microsoft.com/office/officeart/2008/layout/HorizontalMultiLevelHierarchy"/>
    <dgm:cxn modelId="{1E85566C-A146-40E6-8A63-82E56DAE25EC}" srcId="{AC6BA7D0-B2B7-418E-9289-4CAD4D107DA9}" destId="{63021022-C2FD-4060-97C9-83879F7DA2C9}" srcOrd="1" destOrd="0" parTransId="{5B93AC80-202E-486A-8EEC-3ACA880FB2F4}" sibTransId="{79DF4679-04DD-49B8-9EA3-3E76C5E873D5}"/>
    <dgm:cxn modelId="{5E2C586E-FDD7-45FC-985C-EAC6A1F43AE8}" type="presOf" srcId="{5B93AC80-202E-486A-8EEC-3ACA880FB2F4}" destId="{7185982B-A3FC-4772-8424-12C86F287C9B}" srcOrd="1" destOrd="0" presId="urn:microsoft.com/office/officeart/2008/layout/HorizontalMultiLevelHierarchy"/>
    <dgm:cxn modelId="{DABEB1B9-CB91-4129-B23D-22563E307AE8}" type="presOf" srcId="{F507DF54-1BD2-43DB-A0AA-B53AB42995C2}" destId="{D1B66968-911D-44BC-B7B2-526499B0817F}" srcOrd="1" destOrd="0" presId="urn:microsoft.com/office/officeart/2008/layout/HorizontalMultiLevelHierarchy"/>
    <dgm:cxn modelId="{6BF027BE-CB03-41D1-9C21-B5A2F912B4AA}" type="presOf" srcId="{E9461E9A-F553-4DE0-B4B3-F0F32566F2B8}" destId="{FCF5B0C1-632B-413D-8834-B8BC8B48BB75}" srcOrd="0" destOrd="0" presId="urn:microsoft.com/office/officeart/2008/layout/HorizontalMultiLevelHierarchy"/>
    <dgm:cxn modelId="{1DFC47CC-1242-4081-B9C5-279E9A599775}" type="presOf" srcId="{9657A63B-8E6F-4655-8879-1B3006D6389D}" destId="{72E4CD54-2731-4638-A8FC-F282300C6C26}" srcOrd="0" destOrd="0" presId="urn:microsoft.com/office/officeart/2008/layout/HorizontalMultiLevelHierarchy"/>
    <dgm:cxn modelId="{910EBCCC-509E-4924-932C-69CFEAE01937}" srcId="{E9461E9A-F553-4DE0-B4B3-F0F32566F2B8}" destId="{AC6BA7D0-B2B7-418E-9289-4CAD4D107DA9}" srcOrd="0" destOrd="0" parTransId="{2ACA8453-4946-4CD5-9F8D-064803A22656}" sibTransId="{81404830-8549-4C7E-A177-5C8CF2BBB4B7}"/>
    <dgm:cxn modelId="{3F45EED6-6D64-4467-BEA6-C783B9C94F6B}" srcId="{AC6BA7D0-B2B7-418E-9289-4CAD4D107DA9}" destId="{9657A63B-8E6F-4655-8879-1B3006D6389D}" srcOrd="0" destOrd="0" parTransId="{F507DF54-1BD2-43DB-A0AA-B53AB42995C2}" sibTransId="{D2E2F0B9-DE86-47CD-AAE5-74A29667730D}"/>
    <dgm:cxn modelId="{494FB8DC-C8A1-4381-9621-976B7DC657BF}" type="presOf" srcId="{5B93AC80-202E-486A-8EEC-3ACA880FB2F4}" destId="{399143BB-E922-4CCE-8758-97A280F6F3CD}" srcOrd="0" destOrd="0" presId="urn:microsoft.com/office/officeart/2008/layout/HorizontalMultiLevelHierarchy"/>
    <dgm:cxn modelId="{C71185E7-F064-4E50-94B5-9ABCDFBF330E}" type="presOf" srcId="{F507DF54-1BD2-43DB-A0AA-B53AB42995C2}" destId="{917185BF-3C23-418E-8FDE-8E8204BFA749}" srcOrd="0" destOrd="0" presId="urn:microsoft.com/office/officeart/2008/layout/HorizontalMultiLevelHierarchy"/>
    <dgm:cxn modelId="{6F3410D0-897A-4929-BC0F-660BF43CBF7E}" type="presParOf" srcId="{FCF5B0C1-632B-413D-8834-B8BC8B48BB75}" destId="{73156D23-887D-4DE4-9F29-DB59D4968758}" srcOrd="0" destOrd="0" presId="urn:microsoft.com/office/officeart/2008/layout/HorizontalMultiLevelHierarchy"/>
    <dgm:cxn modelId="{901777A8-8A96-43BB-9A8D-F1F681DB7D61}" type="presParOf" srcId="{73156D23-887D-4DE4-9F29-DB59D4968758}" destId="{F40E0FB8-93FD-4CBA-82D3-BFE4A2EF5247}" srcOrd="0" destOrd="0" presId="urn:microsoft.com/office/officeart/2008/layout/HorizontalMultiLevelHierarchy"/>
    <dgm:cxn modelId="{7EFDB521-3C61-4375-B525-453113E49FC1}" type="presParOf" srcId="{73156D23-887D-4DE4-9F29-DB59D4968758}" destId="{A5E0A02A-7BFA-4D1F-AD36-351B4080E65A}" srcOrd="1" destOrd="0" presId="urn:microsoft.com/office/officeart/2008/layout/HorizontalMultiLevelHierarchy"/>
    <dgm:cxn modelId="{89AEAD09-A7D4-4AA8-ABF5-0253FC684BC3}" type="presParOf" srcId="{A5E0A02A-7BFA-4D1F-AD36-351B4080E65A}" destId="{917185BF-3C23-418E-8FDE-8E8204BFA749}" srcOrd="0" destOrd="0" presId="urn:microsoft.com/office/officeart/2008/layout/HorizontalMultiLevelHierarchy"/>
    <dgm:cxn modelId="{500EB8A4-B60A-4A06-91E0-6E9918F0B0FF}" type="presParOf" srcId="{917185BF-3C23-418E-8FDE-8E8204BFA749}" destId="{D1B66968-911D-44BC-B7B2-526499B0817F}" srcOrd="0" destOrd="0" presId="urn:microsoft.com/office/officeart/2008/layout/HorizontalMultiLevelHierarchy"/>
    <dgm:cxn modelId="{BBC252FC-2378-40E1-BFE5-5148B13E54A8}" type="presParOf" srcId="{A5E0A02A-7BFA-4D1F-AD36-351B4080E65A}" destId="{B3B3B3A5-21DF-4FE3-BD43-521165790D89}" srcOrd="1" destOrd="0" presId="urn:microsoft.com/office/officeart/2008/layout/HorizontalMultiLevelHierarchy"/>
    <dgm:cxn modelId="{627EF50D-C3AF-448C-A2F6-8427E81873F9}" type="presParOf" srcId="{B3B3B3A5-21DF-4FE3-BD43-521165790D89}" destId="{72E4CD54-2731-4638-A8FC-F282300C6C26}" srcOrd="0" destOrd="0" presId="urn:microsoft.com/office/officeart/2008/layout/HorizontalMultiLevelHierarchy"/>
    <dgm:cxn modelId="{F16B5698-061A-4D5E-B87C-46C82C57BA55}" type="presParOf" srcId="{B3B3B3A5-21DF-4FE3-BD43-521165790D89}" destId="{52C7ED75-AACF-4679-A502-666981685F6A}" srcOrd="1" destOrd="0" presId="urn:microsoft.com/office/officeart/2008/layout/HorizontalMultiLevelHierarchy"/>
    <dgm:cxn modelId="{7927E2E4-675E-496B-8047-11DDE80C5AD0}" type="presParOf" srcId="{A5E0A02A-7BFA-4D1F-AD36-351B4080E65A}" destId="{399143BB-E922-4CCE-8758-97A280F6F3CD}" srcOrd="2" destOrd="0" presId="urn:microsoft.com/office/officeart/2008/layout/HorizontalMultiLevelHierarchy"/>
    <dgm:cxn modelId="{189865D9-AF47-4DDA-AB8F-D88B6CDA85FF}" type="presParOf" srcId="{399143BB-E922-4CCE-8758-97A280F6F3CD}" destId="{7185982B-A3FC-4772-8424-12C86F287C9B}" srcOrd="0" destOrd="0" presId="urn:microsoft.com/office/officeart/2008/layout/HorizontalMultiLevelHierarchy"/>
    <dgm:cxn modelId="{6C8F78B4-4FA7-476D-A422-0A1FD65284D9}" type="presParOf" srcId="{A5E0A02A-7BFA-4D1F-AD36-351B4080E65A}" destId="{FB8BDCB2-AFD0-4C47-B889-F404ED532878}" srcOrd="3" destOrd="0" presId="urn:microsoft.com/office/officeart/2008/layout/HorizontalMultiLevelHierarchy"/>
    <dgm:cxn modelId="{6B0EE451-A89C-4268-857B-A31D0D3D7F20}" type="presParOf" srcId="{FB8BDCB2-AFD0-4C47-B889-F404ED532878}" destId="{C07AB9F5-43C2-4B91-9BB5-190C2621FDAC}" srcOrd="0" destOrd="0" presId="urn:microsoft.com/office/officeart/2008/layout/HorizontalMultiLevelHierarchy"/>
    <dgm:cxn modelId="{B27E4EF0-D3D4-44C7-800A-8833C686E5E2}" type="presParOf" srcId="{FB8BDCB2-AFD0-4C47-B889-F404ED532878}" destId="{A86B5FB0-8322-483C-BAAE-AC5482757F07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3d1" qsCatId="3D" csTypeId="urn:microsoft.com/office/officeart/2005/8/colors/accent0_3" csCatId="mainScheme" phldr="1"/>
      <dgm:spPr/>
    </dgm:pt>
    <dgm:pt modelId="{7DA050AB-1B41-4122-84B6-94A3BAC93640}">
      <dgm:prSet phldrT="[Текст]" custT="1"/>
      <dgm:spPr/>
      <dgm:t>
        <a:bodyPr/>
        <a:lstStyle/>
        <a:p>
          <a:r>
            <a:rPr lang="ru-RU" sz="1400" b="1" dirty="0"/>
            <a:t>Формирование здорового образа жизни и мотивации занятием физической культурой и спортом</a:t>
          </a:r>
        </a:p>
      </dgm:t>
    </dgm:pt>
    <dgm:pt modelId="{117F839D-C642-4F89-9666-2FBD934CFC8A}" type="parTrans" cxnId="{4A709836-D20E-43B7-9DDE-183EDE1D4D86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E65C29-3E41-47FD-BD21-E8A3C74C0A77}" type="sibTrans" cxnId="{4A709836-D20E-43B7-9DDE-183EDE1D4D86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r>
            <a:rPr lang="ru-RU" sz="1400" b="1" dirty="0"/>
            <a:t>Развитие соревновательной деятельности обучающихся по различным видам спорта</a:t>
          </a: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5920E306-0483-4707-88A5-E1B251276F3C}">
      <dgm:prSet phldrT="[Текст]" custT="1"/>
      <dgm:spPr/>
      <dgm:t>
        <a:bodyPr/>
        <a:lstStyle/>
        <a:p>
          <a:r>
            <a:rPr lang="ru-RU" sz="1400" b="1" dirty="0"/>
            <a:t>Выявление одаренных детей и их сопровождение</a:t>
          </a:r>
        </a:p>
      </dgm:t>
    </dgm:pt>
    <dgm:pt modelId="{A904FC11-1F5E-48EB-A4B0-0051B0A55A18}" type="parTrans" cxnId="{F52405C7-342D-4138-B2F7-726C7377C8A2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7F34354F-766B-4D4F-A53C-67DF2F95D281}" type="sibTrans" cxnId="{F52405C7-342D-4138-B2F7-726C7377C8A2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68B06B-7A53-4BFB-B60E-CB655A772864}">
      <dgm:prSet custT="1"/>
      <dgm:spPr/>
      <dgm:t>
        <a:bodyPr/>
        <a:lstStyle/>
        <a:p>
          <a:r>
            <a:rPr lang="ru-RU" sz="1400" b="1" dirty="0"/>
            <a:t>Становление гражданской и патриотической позиции подрастающего поколения</a:t>
          </a: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F182F4AE-7347-4AC7-A3D3-1F3D8EC44F0A}" type="pres">
      <dgm:prSet presAssocID="{7DA050AB-1B41-4122-84B6-94A3BAC93640}" presName="node" presStyleLbl="node1" presStyleIdx="0" presStyleCnt="4" custScaleX="118953" custLinFactNeighborY="24114">
        <dgm:presLayoutVars>
          <dgm:bulletEnabled val="1"/>
        </dgm:presLayoutVars>
      </dgm:prSet>
      <dgm:spPr/>
    </dgm:pt>
    <dgm:pt modelId="{4DD1B822-ACC4-4D96-ADEA-A1AA448815DC}" type="pres">
      <dgm:prSet presAssocID="{06E65C29-3E41-47FD-BD21-E8A3C74C0A77}" presName="sibTrans" presStyleLbl="sibTrans2D1" presStyleIdx="0" presStyleCnt="3"/>
      <dgm:spPr/>
    </dgm:pt>
    <dgm:pt modelId="{E67359F9-703D-4DD9-96CC-AA05DAFD3DD6}" type="pres">
      <dgm:prSet presAssocID="{06E65C29-3E41-47FD-BD21-E8A3C74C0A77}" presName="connectorText" presStyleLbl="sibTrans2D1" presStyleIdx="0" presStyleCnt="3"/>
      <dgm:spPr/>
    </dgm:pt>
    <dgm:pt modelId="{BA995EDC-8DC6-41C2-840C-E0C138088CF5}" type="pres">
      <dgm:prSet presAssocID="{20CDF100-2789-49C9-994B-E50F0C6A9E8D}" presName="node" presStyleLbl="node1" presStyleIdx="1" presStyleCnt="4" custScaleX="118953" custLinFactNeighborY="24114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1" presStyleCnt="3"/>
      <dgm:spPr/>
    </dgm:pt>
    <dgm:pt modelId="{84CB2667-3E7E-4BCC-AF38-95FFEE628274}" type="pres">
      <dgm:prSet presAssocID="{B4CC431E-4D27-4BDB-A955-B597308BA101}" presName="connectorText" presStyleLbl="sibTrans2D1" presStyleIdx="1" presStyleCnt="3"/>
      <dgm:spPr/>
    </dgm:pt>
    <dgm:pt modelId="{C776D3BD-464E-46BA-B234-82BAE35527A2}" type="pres">
      <dgm:prSet presAssocID="{5920E306-0483-4707-88A5-E1B251276F3C}" presName="node" presStyleLbl="node1" presStyleIdx="2" presStyleCnt="4" custScaleX="118953" custLinFactNeighborY="24114">
        <dgm:presLayoutVars>
          <dgm:bulletEnabled val="1"/>
        </dgm:presLayoutVars>
      </dgm:prSet>
      <dgm:spPr/>
    </dgm:pt>
    <dgm:pt modelId="{27DF5F1A-9220-40FD-A49E-04A2AC6948DC}" type="pres">
      <dgm:prSet presAssocID="{7F34354F-766B-4D4F-A53C-67DF2F95D281}" presName="sibTrans" presStyleLbl="sibTrans2D1" presStyleIdx="2" presStyleCnt="3"/>
      <dgm:spPr/>
    </dgm:pt>
    <dgm:pt modelId="{484190E6-F1FF-4B8E-9015-AFD637519277}" type="pres">
      <dgm:prSet presAssocID="{7F34354F-766B-4D4F-A53C-67DF2F95D281}" presName="connectorText" presStyleLbl="sibTrans2D1" presStyleIdx="2" presStyleCnt="3"/>
      <dgm:spPr/>
    </dgm:pt>
    <dgm:pt modelId="{A302B0E4-C624-465D-8CFE-F893D8EFAF24}" type="pres">
      <dgm:prSet presAssocID="{0668B06B-7A53-4BFB-B60E-CB655A772864}" presName="node" presStyleLbl="node1" presStyleIdx="3" presStyleCnt="4" custScaleX="118953" custLinFactNeighborY="24114">
        <dgm:presLayoutVars>
          <dgm:bulletEnabled val="1"/>
        </dgm:presLayoutVars>
      </dgm:prSet>
      <dgm:spPr/>
    </dgm:pt>
  </dgm:ptLst>
  <dgm:cxnLst>
    <dgm:cxn modelId="{4A709836-D20E-43B7-9DDE-183EDE1D4D86}" srcId="{A71DEFE5-8324-43CF-975B-816BDA87D2F3}" destId="{7DA050AB-1B41-4122-84B6-94A3BAC93640}" srcOrd="0" destOrd="0" parTransId="{117F839D-C642-4F89-9666-2FBD934CFC8A}" sibTransId="{06E65C29-3E41-47FD-BD21-E8A3C74C0A77}"/>
    <dgm:cxn modelId="{EEC7FE3C-CC2F-481A-B1EA-BE247524B3CD}" type="presOf" srcId="{7F34354F-766B-4D4F-A53C-67DF2F95D281}" destId="{27DF5F1A-9220-40FD-A49E-04A2AC6948DC}" srcOrd="0" destOrd="0" presId="urn:microsoft.com/office/officeart/2005/8/layout/process2"/>
    <dgm:cxn modelId="{3968853D-5D51-485C-815B-0F0B690F7B47}" type="presOf" srcId="{7DA050AB-1B41-4122-84B6-94A3BAC93640}" destId="{F182F4AE-7347-4AC7-A3D3-1F3D8EC44F0A}" srcOrd="0" destOrd="0" presId="urn:microsoft.com/office/officeart/2005/8/layout/process2"/>
    <dgm:cxn modelId="{003BC43D-3758-400E-8481-B62421560AA3}" type="presOf" srcId="{B4CC431E-4D27-4BDB-A955-B597308BA101}" destId="{25AC2717-778A-4A0D-8786-C8824F60B868}" srcOrd="0" destOrd="0" presId="urn:microsoft.com/office/officeart/2005/8/layout/process2"/>
    <dgm:cxn modelId="{31CCAF41-3031-4D8A-9591-B40004ED7D53}" type="presOf" srcId="{A71DEFE5-8324-43CF-975B-816BDA87D2F3}" destId="{03124E6C-D64F-42D7-94BA-1D4BD8954E87}" srcOrd="0" destOrd="0" presId="urn:microsoft.com/office/officeart/2005/8/layout/process2"/>
    <dgm:cxn modelId="{75468451-0407-45F4-B4C3-9AB39E5F0EB0}" type="presOf" srcId="{06E65C29-3E41-47FD-BD21-E8A3C74C0A77}" destId="{E67359F9-703D-4DD9-96CC-AA05DAFD3DD6}" srcOrd="1" destOrd="0" presId="urn:microsoft.com/office/officeart/2005/8/layout/process2"/>
    <dgm:cxn modelId="{4B4CFA88-2CE3-4D5B-A5D5-3780D50E0259}" type="presOf" srcId="{7F34354F-766B-4D4F-A53C-67DF2F95D281}" destId="{484190E6-F1FF-4B8E-9015-AFD637519277}" srcOrd="1" destOrd="0" presId="urn:microsoft.com/office/officeart/2005/8/layout/process2"/>
    <dgm:cxn modelId="{D5C63999-5750-4329-A43B-BE02CFA70C2F}" srcId="{A71DEFE5-8324-43CF-975B-816BDA87D2F3}" destId="{0668B06B-7A53-4BFB-B60E-CB655A772864}" srcOrd="3" destOrd="0" parTransId="{47A5F2B6-69B2-42C8-BFF2-4A6355EAA180}" sibTransId="{88E36F23-A73A-481C-B5E1-4B975B0193F7}"/>
    <dgm:cxn modelId="{EA6D91C6-F497-46B3-89A7-D3E1880F5533}" srcId="{A71DEFE5-8324-43CF-975B-816BDA87D2F3}" destId="{20CDF100-2789-49C9-994B-E50F0C6A9E8D}" srcOrd="1" destOrd="0" parTransId="{E22BD6A7-5830-4559-9B72-5AC3E277CE68}" sibTransId="{B4CC431E-4D27-4BDB-A955-B597308BA101}"/>
    <dgm:cxn modelId="{F52405C7-342D-4138-B2F7-726C7377C8A2}" srcId="{A71DEFE5-8324-43CF-975B-816BDA87D2F3}" destId="{5920E306-0483-4707-88A5-E1B251276F3C}" srcOrd="2" destOrd="0" parTransId="{A904FC11-1F5E-48EB-A4B0-0051B0A55A18}" sibTransId="{7F34354F-766B-4D4F-A53C-67DF2F95D281}"/>
    <dgm:cxn modelId="{E14A46CF-84D2-448A-97BC-924A36F4F297}" type="presOf" srcId="{5920E306-0483-4707-88A5-E1B251276F3C}" destId="{C776D3BD-464E-46BA-B234-82BAE35527A2}" srcOrd="0" destOrd="0" presId="urn:microsoft.com/office/officeart/2005/8/layout/process2"/>
    <dgm:cxn modelId="{521D0DE1-04CB-4B7F-8A5F-70F919579330}" type="presOf" srcId="{20CDF100-2789-49C9-994B-E50F0C6A9E8D}" destId="{BA995EDC-8DC6-41C2-840C-E0C138088CF5}" srcOrd="0" destOrd="0" presId="urn:microsoft.com/office/officeart/2005/8/layout/process2"/>
    <dgm:cxn modelId="{762E9AE4-B9A0-4C16-97E3-18D3FE71DB47}" type="presOf" srcId="{B4CC431E-4D27-4BDB-A955-B597308BA101}" destId="{84CB2667-3E7E-4BCC-AF38-95FFEE628274}" srcOrd="1" destOrd="0" presId="urn:microsoft.com/office/officeart/2005/8/layout/process2"/>
    <dgm:cxn modelId="{F0C54FEE-4D71-44D4-8575-F780CDFA62E0}" type="presOf" srcId="{0668B06B-7A53-4BFB-B60E-CB655A772864}" destId="{A302B0E4-C624-465D-8CFE-F893D8EFAF24}" srcOrd="0" destOrd="0" presId="urn:microsoft.com/office/officeart/2005/8/layout/process2"/>
    <dgm:cxn modelId="{247535FF-10CA-48CA-B1AC-599313536E95}" type="presOf" srcId="{06E65C29-3E41-47FD-BD21-E8A3C74C0A77}" destId="{4DD1B822-ACC4-4D96-ADEA-A1AA448815DC}" srcOrd="0" destOrd="0" presId="urn:microsoft.com/office/officeart/2005/8/layout/process2"/>
    <dgm:cxn modelId="{01B87C06-FE39-4691-8584-A346AA4C966C}" type="presParOf" srcId="{03124E6C-D64F-42D7-94BA-1D4BD8954E87}" destId="{F182F4AE-7347-4AC7-A3D3-1F3D8EC44F0A}" srcOrd="0" destOrd="0" presId="urn:microsoft.com/office/officeart/2005/8/layout/process2"/>
    <dgm:cxn modelId="{20EDE8E5-853E-4F68-A79F-99ABB989F0CF}" type="presParOf" srcId="{03124E6C-D64F-42D7-94BA-1D4BD8954E87}" destId="{4DD1B822-ACC4-4D96-ADEA-A1AA448815DC}" srcOrd="1" destOrd="0" presId="urn:microsoft.com/office/officeart/2005/8/layout/process2"/>
    <dgm:cxn modelId="{5341E1CE-7D46-4B1F-B866-84DF8794FD9C}" type="presParOf" srcId="{4DD1B822-ACC4-4D96-ADEA-A1AA448815DC}" destId="{E67359F9-703D-4DD9-96CC-AA05DAFD3DD6}" srcOrd="0" destOrd="0" presId="urn:microsoft.com/office/officeart/2005/8/layout/process2"/>
    <dgm:cxn modelId="{B5BFBBA7-3A01-4F0D-B370-B7F71AB10A09}" type="presParOf" srcId="{03124E6C-D64F-42D7-94BA-1D4BD8954E87}" destId="{BA995EDC-8DC6-41C2-840C-E0C138088CF5}" srcOrd="2" destOrd="0" presId="urn:microsoft.com/office/officeart/2005/8/layout/process2"/>
    <dgm:cxn modelId="{83976393-C087-41B0-B905-A57AD387842C}" type="presParOf" srcId="{03124E6C-D64F-42D7-94BA-1D4BD8954E87}" destId="{25AC2717-778A-4A0D-8786-C8824F60B868}" srcOrd="3" destOrd="0" presId="urn:microsoft.com/office/officeart/2005/8/layout/process2"/>
    <dgm:cxn modelId="{D52FB587-71D9-4CFD-B892-D61D084B5E27}" type="presParOf" srcId="{25AC2717-778A-4A0D-8786-C8824F60B868}" destId="{84CB2667-3E7E-4BCC-AF38-95FFEE628274}" srcOrd="0" destOrd="0" presId="urn:microsoft.com/office/officeart/2005/8/layout/process2"/>
    <dgm:cxn modelId="{A6721D60-2189-4B20-A958-AACA82CF4114}" type="presParOf" srcId="{03124E6C-D64F-42D7-94BA-1D4BD8954E87}" destId="{C776D3BD-464E-46BA-B234-82BAE35527A2}" srcOrd="4" destOrd="0" presId="urn:microsoft.com/office/officeart/2005/8/layout/process2"/>
    <dgm:cxn modelId="{CC30D4EE-588B-480A-9250-37BA770782E3}" type="presParOf" srcId="{03124E6C-D64F-42D7-94BA-1D4BD8954E87}" destId="{27DF5F1A-9220-40FD-A49E-04A2AC6948DC}" srcOrd="5" destOrd="0" presId="urn:microsoft.com/office/officeart/2005/8/layout/process2"/>
    <dgm:cxn modelId="{8C4C8DE2-0F04-4727-8222-CFD16688164D}" type="presParOf" srcId="{27DF5F1A-9220-40FD-A49E-04A2AC6948DC}" destId="{484190E6-F1FF-4B8E-9015-AFD637519277}" srcOrd="0" destOrd="0" presId="urn:microsoft.com/office/officeart/2005/8/layout/process2"/>
    <dgm:cxn modelId="{A71820AC-7A86-4ABB-99BC-E2D0759C9EE5}" type="presParOf" srcId="{03124E6C-D64F-42D7-94BA-1D4BD8954E87}" destId="{A302B0E4-C624-465D-8CFE-F893D8EFAF2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</dgm:pt>
    <dgm:pt modelId="{0668B06B-7A53-4BFB-B60E-CB655A772864}">
      <dgm:prSet custT="1"/>
      <dgm:spPr/>
      <dgm:t>
        <a:bodyPr/>
        <a:lstStyle/>
        <a:p>
          <a:r>
            <a:rPr lang="ru-RU" sz="11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определение лучших команд, сформированных из обучающихся одной общеобразовательной организации, добившихся наилучших результатов в наиболее массовых летних видах спорта</a:t>
          </a:r>
          <a:endParaRPr lang="ru-RU" sz="1100" b="1" dirty="0">
            <a:solidFill>
              <a:srgbClr val="002060"/>
            </a:solidFill>
          </a:endParaRP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endParaRPr lang="ru-RU" sz="1050" b="1" dirty="0"/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BA995EDC-8DC6-41C2-840C-E0C138088CF5}" type="pres">
      <dgm:prSet presAssocID="{20CDF100-2789-49C9-994B-E50F0C6A9E8D}" presName="node" presStyleLbl="node1" presStyleIdx="0" presStyleCnt="2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0" presStyleCnt="1" custLinFactNeighborX="3474" custLinFactNeighborY="1647"/>
      <dgm:spPr/>
    </dgm:pt>
    <dgm:pt modelId="{84CB2667-3E7E-4BCC-AF38-95FFEE628274}" type="pres">
      <dgm:prSet presAssocID="{B4CC431E-4D27-4BDB-A955-B597308BA101}" presName="connectorText" presStyleLbl="sibTrans2D1" presStyleIdx="0" presStyleCnt="1"/>
      <dgm:spPr/>
    </dgm:pt>
    <dgm:pt modelId="{A302B0E4-C624-465D-8CFE-F893D8EFAF24}" type="pres">
      <dgm:prSet presAssocID="{0668B06B-7A53-4BFB-B60E-CB655A772864}" presName="node" presStyleLbl="node1" presStyleIdx="1" presStyleCnt="2">
        <dgm:presLayoutVars>
          <dgm:bulletEnabled val="1"/>
        </dgm:presLayoutVars>
      </dgm:prSet>
      <dgm:spPr/>
    </dgm:pt>
  </dgm:ptLst>
  <dgm:cxnLst>
    <dgm:cxn modelId="{85A3F78B-C230-44C5-9EAB-A257FE84F45A}" type="presOf" srcId="{0668B06B-7A53-4BFB-B60E-CB655A772864}" destId="{A302B0E4-C624-465D-8CFE-F893D8EFAF24}" srcOrd="0" destOrd="0" presId="urn:microsoft.com/office/officeart/2005/8/layout/process2"/>
    <dgm:cxn modelId="{58D45F92-3EBB-4DAD-A107-2283F9179C30}" type="presOf" srcId="{B4CC431E-4D27-4BDB-A955-B597308BA101}" destId="{84CB2667-3E7E-4BCC-AF38-95FFEE628274}" srcOrd="1" destOrd="0" presId="urn:microsoft.com/office/officeart/2005/8/layout/process2"/>
    <dgm:cxn modelId="{D5C63999-5750-4329-A43B-BE02CFA70C2F}" srcId="{A71DEFE5-8324-43CF-975B-816BDA87D2F3}" destId="{0668B06B-7A53-4BFB-B60E-CB655A772864}" srcOrd="1" destOrd="0" parTransId="{47A5F2B6-69B2-42C8-BFF2-4A6355EAA180}" sibTransId="{88E36F23-A73A-481C-B5E1-4B975B0193F7}"/>
    <dgm:cxn modelId="{DB95769E-675E-4A95-B9EA-347AB9B3F54E}" type="presOf" srcId="{B4CC431E-4D27-4BDB-A955-B597308BA101}" destId="{25AC2717-778A-4A0D-8786-C8824F60B868}" srcOrd="0" destOrd="0" presId="urn:microsoft.com/office/officeart/2005/8/layout/process2"/>
    <dgm:cxn modelId="{8D61ECBE-9AB3-4FB9-9421-D5598A9F0ED6}" type="presOf" srcId="{A71DEFE5-8324-43CF-975B-816BDA87D2F3}" destId="{03124E6C-D64F-42D7-94BA-1D4BD8954E87}" srcOrd="0" destOrd="0" presId="urn:microsoft.com/office/officeart/2005/8/layout/process2"/>
    <dgm:cxn modelId="{EA6D91C6-F497-46B3-89A7-D3E1880F5533}" srcId="{A71DEFE5-8324-43CF-975B-816BDA87D2F3}" destId="{20CDF100-2789-49C9-994B-E50F0C6A9E8D}" srcOrd="0" destOrd="0" parTransId="{E22BD6A7-5830-4559-9B72-5AC3E277CE68}" sibTransId="{B4CC431E-4D27-4BDB-A955-B597308BA101}"/>
    <dgm:cxn modelId="{76C3AECF-E9A9-45EB-BE56-E00B48E5BEE0}" type="presOf" srcId="{20CDF100-2789-49C9-994B-E50F0C6A9E8D}" destId="{BA995EDC-8DC6-41C2-840C-E0C138088CF5}" srcOrd="0" destOrd="0" presId="urn:microsoft.com/office/officeart/2005/8/layout/process2"/>
    <dgm:cxn modelId="{939AECB3-803C-497D-A280-0A108995FDCB}" type="presParOf" srcId="{03124E6C-D64F-42D7-94BA-1D4BD8954E87}" destId="{BA995EDC-8DC6-41C2-840C-E0C138088CF5}" srcOrd="0" destOrd="0" presId="urn:microsoft.com/office/officeart/2005/8/layout/process2"/>
    <dgm:cxn modelId="{6941E70F-CA3F-471E-A993-0A71FA5A6B4C}" type="presParOf" srcId="{03124E6C-D64F-42D7-94BA-1D4BD8954E87}" destId="{25AC2717-778A-4A0D-8786-C8824F60B868}" srcOrd="1" destOrd="0" presId="urn:microsoft.com/office/officeart/2005/8/layout/process2"/>
    <dgm:cxn modelId="{CA6EE2FF-24B3-4E2B-92EF-888795A20642}" type="presParOf" srcId="{25AC2717-778A-4A0D-8786-C8824F60B868}" destId="{84CB2667-3E7E-4BCC-AF38-95FFEE628274}" srcOrd="0" destOrd="0" presId="urn:microsoft.com/office/officeart/2005/8/layout/process2"/>
    <dgm:cxn modelId="{33320D2E-D4AF-4235-94A0-67BF026A0C8C}" type="presParOf" srcId="{03124E6C-D64F-42D7-94BA-1D4BD8954E87}" destId="{A302B0E4-C624-465D-8CFE-F893D8EFAF24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1" qsCatId="simple" csTypeId="urn:microsoft.com/office/officeart/2005/8/colors/accent1_1" csCatId="accent1" phldr="1"/>
      <dgm:spPr/>
    </dgm:pt>
    <dgm:pt modelId="{0668B06B-7A53-4BFB-B60E-CB655A772864}">
      <dgm:prSet custT="1"/>
      <dgm:spPr/>
      <dgm:t>
        <a:bodyPr/>
        <a:lstStyle/>
        <a:p>
          <a:r>
            <a:rPr lang="ru-RU" sz="1100" b="1" dirty="0">
              <a:cs typeface="Arial" panose="020B0604020202020204" pitchFamily="34" charset="0"/>
            </a:rPr>
            <a:t>определение лучших команд общеобразовательных учреждений, сформированных из обучающихся одного класса, добившихся наилучших результатов в физической подготовке и физическом развитии</a:t>
          </a:r>
          <a:endParaRPr lang="ru-RU" sz="1100" b="1" dirty="0"/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endParaRPr lang="ru-RU" sz="1050" b="1" dirty="0"/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BA995EDC-8DC6-41C2-840C-E0C138088CF5}" type="pres">
      <dgm:prSet presAssocID="{20CDF100-2789-49C9-994B-E50F0C6A9E8D}" presName="node" presStyleLbl="node1" presStyleIdx="0" presStyleCnt="2" custLinFactNeighborX="2259" custLinFactNeighborY="-1183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0" presStyleCnt="1"/>
      <dgm:spPr/>
    </dgm:pt>
    <dgm:pt modelId="{84CB2667-3E7E-4BCC-AF38-95FFEE628274}" type="pres">
      <dgm:prSet presAssocID="{B4CC431E-4D27-4BDB-A955-B597308BA101}" presName="connectorText" presStyleLbl="sibTrans2D1" presStyleIdx="0" presStyleCnt="1"/>
      <dgm:spPr/>
    </dgm:pt>
    <dgm:pt modelId="{A302B0E4-C624-465D-8CFE-F893D8EFAF24}" type="pres">
      <dgm:prSet presAssocID="{0668B06B-7A53-4BFB-B60E-CB655A772864}" presName="node" presStyleLbl="node1" presStyleIdx="1" presStyleCnt="2">
        <dgm:presLayoutVars>
          <dgm:bulletEnabled val="1"/>
        </dgm:presLayoutVars>
      </dgm:prSet>
      <dgm:spPr/>
    </dgm:pt>
  </dgm:ptLst>
  <dgm:cxnLst>
    <dgm:cxn modelId="{14A2256A-C0A2-4950-B268-59097FA547FC}" type="presOf" srcId="{B4CC431E-4D27-4BDB-A955-B597308BA101}" destId="{25AC2717-778A-4A0D-8786-C8824F60B868}" srcOrd="0" destOrd="0" presId="urn:microsoft.com/office/officeart/2005/8/layout/process2"/>
    <dgm:cxn modelId="{3A7DDD6C-0ADB-4561-8A33-1DB806941E03}" type="presOf" srcId="{A71DEFE5-8324-43CF-975B-816BDA87D2F3}" destId="{03124E6C-D64F-42D7-94BA-1D4BD8954E87}" srcOrd="0" destOrd="0" presId="urn:microsoft.com/office/officeart/2005/8/layout/process2"/>
    <dgm:cxn modelId="{960BF78D-374D-47A8-AF97-9E599ED24DD9}" type="presOf" srcId="{0668B06B-7A53-4BFB-B60E-CB655A772864}" destId="{A302B0E4-C624-465D-8CFE-F893D8EFAF24}" srcOrd="0" destOrd="0" presId="urn:microsoft.com/office/officeart/2005/8/layout/process2"/>
    <dgm:cxn modelId="{D5C63999-5750-4329-A43B-BE02CFA70C2F}" srcId="{A71DEFE5-8324-43CF-975B-816BDA87D2F3}" destId="{0668B06B-7A53-4BFB-B60E-CB655A772864}" srcOrd="1" destOrd="0" parTransId="{47A5F2B6-69B2-42C8-BFF2-4A6355EAA180}" sibTransId="{88E36F23-A73A-481C-B5E1-4B975B0193F7}"/>
    <dgm:cxn modelId="{C1D6269B-B46F-46EB-BA92-81D80D546EF9}" type="presOf" srcId="{20CDF100-2789-49C9-994B-E50F0C6A9E8D}" destId="{BA995EDC-8DC6-41C2-840C-E0C138088CF5}" srcOrd="0" destOrd="0" presId="urn:microsoft.com/office/officeart/2005/8/layout/process2"/>
    <dgm:cxn modelId="{42EBAAC0-DB55-45F9-8EF5-E41D85687563}" type="presOf" srcId="{B4CC431E-4D27-4BDB-A955-B597308BA101}" destId="{84CB2667-3E7E-4BCC-AF38-95FFEE628274}" srcOrd="1" destOrd="0" presId="urn:microsoft.com/office/officeart/2005/8/layout/process2"/>
    <dgm:cxn modelId="{EA6D91C6-F497-46B3-89A7-D3E1880F5533}" srcId="{A71DEFE5-8324-43CF-975B-816BDA87D2F3}" destId="{20CDF100-2789-49C9-994B-E50F0C6A9E8D}" srcOrd="0" destOrd="0" parTransId="{E22BD6A7-5830-4559-9B72-5AC3E277CE68}" sibTransId="{B4CC431E-4D27-4BDB-A955-B597308BA101}"/>
    <dgm:cxn modelId="{1F8463A9-BC20-49F6-BC1D-DC14525C7430}" type="presParOf" srcId="{03124E6C-D64F-42D7-94BA-1D4BD8954E87}" destId="{BA995EDC-8DC6-41C2-840C-E0C138088CF5}" srcOrd="0" destOrd="0" presId="urn:microsoft.com/office/officeart/2005/8/layout/process2"/>
    <dgm:cxn modelId="{2CDAFFA9-4A90-42B1-90FB-E4D086F0F535}" type="presParOf" srcId="{03124E6C-D64F-42D7-94BA-1D4BD8954E87}" destId="{25AC2717-778A-4A0D-8786-C8824F60B868}" srcOrd="1" destOrd="0" presId="urn:microsoft.com/office/officeart/2005/8/layout/process2"/>
    <dgm:cxn modelId="{0FC72F53-C8FB-4008-81BF-A254F8544E29}" type="presParOf" srcId="{25AC2717-778A-4A0D-8786-C8824F60B868}" destId="{84CB2667-3E7E-4BCC-AF38-95FFEE628274}" srcOrd="0" destOrd="0" presId="urn:microsoft.com/office/officeart/2005/8/layout/process2"/>
    <dgm:cxn modelId="{533B381B-F807-451D-A842-26D0F33785E1}" type="presParOf" srcId="{03124E6C-D64F-42D7-94BA-1D4BD8954E87}" destId="{A302B0E4-C624-465D-8CFE-F893D8EFAF24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DB95AB-1E4A-434E-8938-FD34EC75D8C4}" type="doc">
      <dgm:prSet loTypeId="urn:microsoft.com/office/officeart/2009/3/layout/StepUpProcess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5FE6853-5135-4072-9631-5A218CA7707A}">
      <dgm:prSet phldrT="[Текст]" custT="1"/>
      <dgm:spPr/>
      <dgm:t>
        <a:bodyPr/>
        <a:lstStyle/>
        <a:p>
          <a:r>
            <a:rPr lang="ru-RU" sz="1000" b="1"/>
            <a:t>проходит внутри общеобразовательных организаций </a:t>
          </a:r>
          <a:endParaRPr lang="ru-RU" sz="1000" dirty="0"/>
        </a:p>
      </dgm:t>
    </dgm:pt>
    <dgm:pt modelId="{A18D095F-DC3A-4AE2-A957-40E7E08C47DC}" type="parTrans" cxnId="{39F8F6C0-652C-43B8-9A4A-D8C1AB936CA5}">
      <dgm:prSet/>
      <dgm:spPr/>
      <dgm:t>
        <a:bodyPr/>
        <a:lstStyle/>
        <a:p>
          <a:endParaRPr lang="ru-RU" sz="1000"/>
        </a:p>
      </dgm:t>
    </dgm:pt>
    <dgm:pt modelId="{BDCDAE2C-B4CC-4A95-819E-973B68F283A8}" type="sibTrans" cxnId="{39F8F6C0-652C-43B8-9A4A-D8C1AB936CA5}">
      <dgm:prSet/>
      <dgm:spPr/>
      <dgm:t>
        <a:bodyPr/>
        <a:lstStyle/>
        <a:p>
          <a:endParaRPr lang="ru-RU" sz="1000"/>
        </a:p>
      </dgm:t>
    </dgm:pt>
    <dgm:pt modelId="{10389D0E-F457-4D4A-8909-9D2E9DAD9FDE}">
      <dgm:prSet phldrT="[Текст]" custT="1"/>
      <dgm:spPr/>
      <dgm:t>
        <a:bodyPr/>
        <a:lstStyle/>
        <a:p>
          <a:r>
            <a:rPr lang="ru-RU" sz="1000" b="1"/>
            <a:t>принимают  участие сборные общеобразовательных организаций </a:t>
          </a:r>
          <a:endParaRPr lang="ru-RU" sz="1000" dirty="0"/>
        </a:p>
      </dgm:t>
    </dgm:pt>
    <dgm:pt modelId="{37B25E8B-0E63-4A26-8E80-C762C73E9A4D}" type="parTrans" cxnId="{6899F2B6-F379-431B-BED7-E26863207E15}">
      <dgm:prSet/>
      <dgm:spPr/>
      <dgm:t>
        <a:bodyPr/>
        <a:lstStyle/>
        <a:p>
          <a:endParaRPr lang="ru-RU" sz="1000"/>
        </a:p>
      </dgm:t>
    </dgm:pt>
    <dgm:pt modelId="{5A3AEDF2-FA48-4777-A2D3-CAF462B08574}" type="sibTrans" cxnId="{6899F2B6-F379-431B-BED7-E26863207E15}">
      <dgm:prSet/>
      <dgm:spPr/>
      <dgm:t>
        <a:bodyPr/>
        <a:lstStyle/>
        <a:p>
          <a:endParaRPr lang="ru-RU" sz="1000"/>
        </a:p>
      </dgm:t>
    </dgm:pt>
    <dgm:pt modelId="{E8E992F3-A22D-4B7F-9AFB-766EBF09A13E}">
      <dgm:prSet custT="1"/>
      <dgm:spPr/>
      <dgm:t>
        <a:bodyPr/>
        <a:lstStyle/>
        <a:p>
          <a:r>
            <a:rPr lang="ru-RU" sz="1000" b="1"/>
            <a:t>участвуют победители региональных этапов</a:t>
          </a:r>
          <a:endParaRPr lang="ru-RU" sz="1000" dirty="0"/>
        </a:p>
      </dgm:t>
    </dgm:pt>
    <dgm:pt modelId="{81CEB84F-0772-4EB0-B692-39E6829FEEA7}" type="parTrans" cxnId="{6B99EC94-59FC-428C-A522-B553468A4AEC}">
      <dgm:prSet/>
      <dgm:spPr/>
      <dgm:t>
        <a:bodyPr/>
        <a:lstStyle/>
        <a:p>
          <a:endParaRPr lang="ru-RU" sz="1000"/>
        </a:p>
      </dgm:t>
    </dgm:pt>
    <dgm:pt modelId="{142A0CCF-2EAA-4E1C-8E7E-18AFD8FC05D1}" type="sibTrans" cxnId="{6B99EC94-59FC-428C-A522-B553468A4AEC}">
      <dgm:prSet/>
      <dgm:spPr/>
      <dgm:t>
        <a:bodyPr/>
        <a:lstStyle/>
        <a:p>
          <a:endParaRPr lang="ru-RU" sz="1000"/>
        </a:p>
      </dgm:t>
    </dgm:pt>
    <dgm:pt modelId="{CD6AA54E-9998-4071-A92D-3004347EFAEB}">
      <dgm:prSet phldrT="[Текст]" custT="1"/>
      <dgm:spPr/>
      <dgm:t>
        <a:bodyPr/>
        <a:lstStyle/>
        <a:p>
          <a:r>
            <a:rPr lang="ru-RU" sz="1000" b="1"/>
            <a:t>принимают  участие победители муниципальных этапов</a:t>
          </a:r>
          <a:endParaRPr lang="ru-RU" sz="1000" dirty="0"/>
        </a:p>
      </dgm:t>
    </dgm:pt>
    <dgm:pt modelId="{896B2040-DD44-404D-A0F4-47D64FD91EFD}" type="sibTrans" cxnId="{8E6676D7-7EE3-4D93-9802-82F654F394D6}">
      <dgm:prSet/>
      <dgm:spPr/>
      <dgm:t>
        <a:bodyPr/>
        <a:lstStyle/>
        <a:p>
          <a:endParaRPr lang="ru-RU" sz="1000"/>
        </a:p>
      </dgm:t>
    </dgm:pt>
    <dgm:pt modelId="{0D4E7A41-4104-4C1F-A5C6-07AF63958BEB}" type="parTrans" cxnId="{8E6676D7-7EE3-4D93-9802-82F654F394D6}">
      <dgm:prSet/>
      <dgm:spPr/>
      <dgm:t>
        <a:bodyPr/>
        <a:lstStyle/>
        <a:p>
          <a:endParaRPr lang="ru-RU" sz="1000"/>
        </a:p>
      </dgm:t>
    </dgm:pt>
    <dgm:pt modelId="{3BC66F3A-58EF-425B-B4E1-AA9DC2ECEFC0}" type="pres">
      <dgm:prSet presAssocID="{10DB95AB-1E4A-434E-8938-FD34EC75D8C4}" presName="rootnode" presStyleCnt="0">
        <dgm:presLayoutVars>
          <dgm:chMax/>
          <dgm:chPref/>
          <dgm:dir/>
          <dgm:animLvl val="lvl"/>
        </dgm:presLayoutVars>
      </dgm:prSet>
      <dgm:spPr/>
    </dgm:pt>
    <dgm:pt modelId="{69019BC6-78A7-4C63-B8C9-21C3F88E4A16}" type="pres">
      <dgm:prSet presAssocID="{05FE6853-5135-4072-9631-5A218CA7707A}" presName="composite" presStyleCnt="0"/>
      <dgm:spPr/>
    </dgm:pt>
    <dgm:pt modelId="{840972BA-773E-4534-B9CC-C999220E0C12}" type="pres">
      <dgm:prSet presAssocID="{05FE6853-5135-4072-9631-5A218CA7707A}" presName="LShape" presStyleLbl="alignNode1" presStyleIdx="0" presStyleCnt="7"/>
      <dgm:spPr/>
    </dgm:pt>
    <dgm:pt modelId="{15CF0CF8-1737-406C-9A02-B4DF500F4CCF}" type="pres">
      <dgm:prSet presAssocID="{05FE6853-5135-4072-9631-5A218CA7707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75DCFF1-03E8-4F0C-8665-7086E2C4572A}" type="pres">
      <dgm:prSet presAssocID="{05FE6853-5135-4072-9631-5A218CA7707A}" presName="Triangle" presStyleLbl="alignNode1" presStyleIdx="1" presStyleCnt="7"/>
      <dgm:spPr/>
    </dgm:pt>
    <dgm:pt modelId="{EAE32D48-6C7E-4954-892F-19F0D57C42CF}" type="pres">
      <dgm:prSet presAssocID="{BDCDAE2C-B4CC-4A95-819E-973B68F283A8}" presName="sibTrans" presStyleCnt="0"/>
      <dgm:spPr/>
    </dgm:pt>
    <dgm:pt modelId="{6A2CAF39-CA82-4429-8EEF-E706E1BE5DC2}" type="pres">
      <dgm:prSet presAssocID="{BDCDAE2C-B4CC-4A95-819E-973B68F283A8}" presName="space" presStyleCnt="0"/>
      <dgm:spPr/>
    </dgm:pt>
    <dgm:pt modelId="{20977274-0AED-45EE-B97D-A293A526CE09}" type="pres">
      <dgm:prSet presAssocID="{10389D0E-F457-4D4A-8909-9D2E9DAD9FDE}" presName="composite" presStyleCnt="0"/>
      <dgm:spPr/>
    </dgm:pt>
    <dgm:pt modelId="{09283BF4-20C5-400B-BE89-E73E2EA1D560}" type="pres">
      <dgm:prSet presAssocID="{10389D0E-F457-4D4A-8909-9D2E9DAD9FDE}" presName="LShape" presStyleLbl="alignNode1" presStyleIdx="2" presStyleCnt="7" custLinFactNeighborX="-159" custLinFactNeighborY="4389"/>
      <dgm:spPr/>
    </dgm:pt>
    <dgm:pt modelId="{9BEBFDC7-F214-4133-9EA4-FB0E0E37AE78}" type="pres">
      <dgm:prSet presAssocID="{10389D0E-F457-4D4A-8909-9D2E9DAD9FDE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C34D261-758A-4186-A7B1-0CB049D61EAE}" type="pres">
      <dgm:prSet presAssocID="{10389D0E-F457-4D4A-8909-9D2E9DAD9FDE}" presName="Triangle" presStyleLbl="alignNode1" presStyleIdx="3" presStyleCnt="7"/>
      <dgm:spPr/>
    </dgm:pt>
    <dgm:pt modelId="{84A5278D-DEB3-49D6-B637-7E66AA570F56}" type="pres">
      <dgm:prSet presAssocID="{5A3AEDF2-FA48-4777-A2D3-CAF462B08574}" presName="sibTrans" presStyleCnt="0"/>
      <dgm:spPr/>
    </dgm:pt>
    <dgm:pt modelId="{462649DA-0629-48B7-A545-2514F9B0662F}" type="pres">
      <dgm:prSet presAssocID="{5A3AEDF2-FA48-4777-A2D3-CAF462B08574}" presName="space" presStyleCnt="0"/>
      <dgm:spPr/>
    </dgm:pt>
    <dgm:pt modelId="{0BED10FA-D01E-4233-936C-84260A4F9491}" type="pres">
      <dgm:prSet presAssocID="{CD6AA54E-9998-4071-A92D-3004347EFAEB}" presName="composite" presStyleCnt="0"/>
      <dgm:spPr/>
    </dgm:pt>
    <dgm:pt modelId="{D45F1AFD-6770-406C-A396-F6CA02B58D43}" type="pres">
      <dgm:prSet presAssocID="{CD6AA54E-9998-4071-A92D-3004347EFAEB}" presName="LShape" presStyleLbl="alignNode1" presStyleIdx="4" presStyleCnt="7"/>
      <dgm:spPr/>
    </dgm:pt>
    <dgm:pt modelId="{6726AC3E-06ED-4D67-B6F0-1A53818C78FD}" type="pres">
      <dgm:prSet presAssocID="{CD6AA54E-9998-4071-A92D-3004347EFAEB}" presName="ParentText" presStyleLbl="revTx" presStyleIdx="2" presStyleCnt="4" custLinFactNeighborX="407" custLinFactNeighborY="233">
        <dgm:presLayoutVars>
          <dgm:chMax val="0"/>
          <dgm:chPref val="0"/>
          <dgm:bulletEnabled val="1"/>
        </dgm:presLayoutVars>
      </dgm:prSet>
      <dgm:spPr/>
    </dgm:pt>
    <dgm:pt modelId="{60042435-D124-4951-B609-75C02216EB43}" type="pres">
      <dgm:prSet presAssocID="{CD6AA54E-9998-4071-A92D-3004347EFAEB}" presName="Triangle" presStyleLbl="alignNode1" presStyleIdx="5" presStyleCnt="7"/>
      <dgm:spPr/>
    </dgm:pt>
    <dgm:pt modelId="{AC3C54A3-79D5-4FE6-9E30-01A7748E49B2}" type="pres">
      <dgm:prSet presAssocID="{896B2040-DD44-404D-A0F4-47D64FD91EFD}" presName="sibTrans" presStyleCnt="0"/>
      <dgm:spPr/>
    </dgm:pt>
    <dgm:pt modelId="{82C31919-C2E9-4305-BE03-01F6A2FC558B}" type="pres">
      <dgm:prSet presAssocID="{896B2040-DD44-404D-A0F4-47D64FD91EFD}" presName="space" presStyleCnt="0"/>
      <dgm:spPr/>
    </dgm:pt>
    <dgm:pt modelId="{280F5E79-D69D-4507-A245-D852A5205044}" type="pres">
      <dgm:prSet presAssocID="{E8E992F3-A22D-4B7F-9AFB-766EBF09A13E}" presName="composite" presStyleCnt="0"/>
      <dgm:spPr/>
    </dgm:pt>
    <dgm:pt modelId="{44907D2B-E345-4ED9-A788-306325491CA1}" type="pres">
      <dgm:prSet presAssocID="{E8E992F3-A22D-4B7F-9AFB-766EBF09A13E}" presName="LShape" presStyleLbl="alignNode1" presStyleIdx="6" presStyleCnt="7"/>
      <dgm:spPr/>
    </dgm:pt>
    <dgm:pt modelId="{CE3A5C2A-7C90-4A1E-BD72-878F1DADCCE8}" type="pres">
      <dgm:prSet presAssocID="{E8E992F3-A22D-4B7F-9AFB-766EBF09A13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7192454-D984-4394-87A4-6135FB9192FE}" type="presOf" srcId="{CD6AA54E-9998-4071-A92D-3004347EFAEB}" destId="{6726AC3E-06ED-4D67-B6F0-1A53818C78FD}" srcOrd="0" destOrd="0" presId="urn:microsoft.com/office/officeart/2009/3/layout/StepUpProcess"/>
    <dgm:cxn modelId="{588AD47D-932C-4A35-9DFF-A74B82530DAB}" type="presOf" srcId="{10389D0E-F457-4D4A-8909-9D2E9DAD9FDE}" destId="{9BEBFDC7-F214-4133-9EA4-FB0E0E37AE78}" srcOrd="0" destOrd="0" presId="urn:microsoft.com/office/officeart/2009/3/layout/StepUpProcess"/>
    <dgm:cxn modelId="{6B99EC94-59FC-428C-A522-B553468A4AEC}" srcId="{10DB95AB-1E4A-434E-8938-FD34EC75D8C4}" destId="{E8E992F3-A22D-4B7F-9AFB-766EBF09A13E}" srcOrd="3" destOrd="0" parTransId="{81CEB84F-0772-4EB0-B692-39E6829FEEA7}" sibTransId="{142A0CCF-2EAA-4E1C-8E7E-18AFD8FC05D1}"/>
    <dgm:cxn modelId="{2E35EB9D-2606-4E0B-A6F7-5D8940FF6DF6}" type="presOf" srcId="{E8E992F3-A22D-4B7F-9AFB-766EBF09A13E}" destId="{CE3A5C2A-7C90-4A1E-BD72-878F1DADCCE8}" srcOrd="0" destOrd="0" presId="urn:microsoft.com/office/officeart/2009/3/layout/StepUpProcess"/>
    <dgm:cxn modelId="{0023E1A6-F215-4C50-B381-17975B9B6837}" type="presOf" srcId="{05FE6853-5135-4072-9631-5A218CA7707A}" destId="{15CF0CF8-1737-406C-9A02-B4DF500F4CCF}" srcOrd="0" destOrd="0" presId="urn:microsoft.com/office/officeart/2009/3/layout/StepUpProcess"/>
    <dgm:cxn modelId="{6899F2B6-F379-431B-BED7-E26863207E15}" srcId="{10DB95AB-1E4A-434E-8938-FD34EC75D8C4}" destId="{10389D0E-F457-4D4A-8909-9D2E9DAD9FDE}" srcOrd="1" destOrd="0" parTransId="{37B25E8B-0E63-4A26-8E80-C762C73E9A4D}" sibTransId="{5A3AEDF2-FA48-4777-A2D3-CAF462B08574}"/>
    <dgm:cxn modelId="{39F8F6C0-652C-43B8-9A4A-D8C1AB936CA5}" srcId="{10DB95AB-1E4A-434E-8938-FD34EC75D8C4}" destId="{05FE6853-5135-4072-9631-5A218CA7707A}" srcOrd="0" destOrd="0" parTransId="{A18D095F-DC3A-4AE2-A957-40E7E08C47DC}" sibTransId="{BDCDAE2C-B4CC-4A95-819E-973B68F283A8}"/>
    <dgm:cxn modelId="{8E6676D7-7EE3-4D93-9802-82F654F394D6}" srcId="{10DB95AB-1E4A-434E-8938-FD34EC75D8C4}" destId="{CD6AA54E-9998-4071-A92D-3004347EFAEB}" srcOrd="2" destOrd="0" parTransId="{0D4E7A41-4104-4C1F-A5C6-07AF63958BEB}" sibTransId="{896B2040-DD44-404D-A0F4-47D64FD91EFD}"/>
    <dgm:cxn modelId="{8E284EF0-17CD-478E-A5FE-4F63975EA3A5}" type="presOf" srcId="{10DB95AB-1E4A-434E-8938-FD34EC75D8C4}" destId="{3BC66F3A-58EF-425B-B4E1-AA9DC2ECEFC0}" srcOrd="0" destOrd="0" presId="urn:microsoft.com/office/officeart/2009/3/layout/StepUpProcess"/>
    <dgm:cxn modelId="{F6508396-0D94-402B-9F52-77BE8E9DAF31}" type="presParOf" srcId="{3BC66F3A-58EF-425B-B4E1-AA9DC2ECEFC0}" destId="{69019BC6-78A7-4C63-B8C9-21C3F88E4A16}" srcOrd="0" destOrd="0" presId="urn:microsoft.com/office/officeart/2009/3/layout/StepUpProcess"/>
    <dgm:cxn modelId="{7A671F60-2E0F-4D39-8CC6-A7C6FB48E92A}" type="presParOf" srcId="{69019BC6-78A7-4C63-B8C9-21C3F88E4A16}" destId="{840972BA-773E-4534-B9CC-C999220E0C12}" srcOrd="0" destOrd="0" presId="urn:microsoft.com/office/officeart/2009/3/layout/StepUpProcess"/>
    <dgm:cxn modelId="{00645B6B-1CAC-49A6-B0B2-F7167E26F19D}" type="presParOf" srcId="{69019BC6-78A7-4C63-B8C9-21C3F88E4A16}" destId="{15CF0CF8-1737-406C-9A02-B4DF500F4CCF}" srcOrd="1" destOrd="0" presId="urn:microsoft.com/office/officeart/2009/3/layout/StepUpProcess"/>
    <dgm:cxn modelId="{E7386C6D-A65F-48DA-B1DD-622387B5E4B1}" type="presParOf" srcId="{69019BC6-78A7-4C63-B8C9-21C3F88E4A16}" destId="{475DCFF1-03E8-4F0C-8665-7086E2C4572A}" srcOrd="2" destOrd="0" presId="urn:microsoft.com/office/officeart/2009/3/layout/StepUpProcess"/>
    <dgm:cxn modelId="{33FD0F1D-8233-434E-8B01-5569577E54C3}" type="presParOf" srcId="{3BC66F3A-58EF-425B-B4E1-AA9DC2ECEFC0}" destId="{EAE32D48-6C7E-4954-892F-19F0D57C42CF}" srcOrd="1" destOrd="0" presId="urn:microsoft.com/office/officeart/2009/3/layout/StepUpProcess"/>
    <dgm:cxn modelId="{617C9E7F-3A69-4F04-AA8D-761D61D18A22}" type="presParOf" srcId="{EAE32D48-6C7E-4954-892F-19F0D57C42CF}" destId="{6A2CAF39-CA82-4429-8EEF-E706E1BE5DC2}" srcOrd="0" destOrd="0" presId="urn:microsoft.com/office/officeart/2009/3/layout/StepUpProcess"/>
    <dgm:cxn modelId="{AE2FD067-12DA-48AC-A86A-37005C28386D}" type="presParOf" srcId="{3BC66F3A-58EF-425B-B4E1-AA9DC2ECEFC0}" destId="{20977274-0AED-45EE-B97D-A293A526CE09}" srcOrd="2" destOrd="0" presId="urn:microsoft.com/office/officeart/2009/3/layout/StepUpProcess"/>
    <dgm:cxn modelId="{F9BFF8CA-8D23-4049-A3C0-10F2255BAE53}" type="presParOf" srcId="{20977274-0AED-45EE-B97D-A293A526CE09}" destId="{09283BF4-20C5-400B-BE89-E73E2EA1D560}" srcOrd="0" destOrd="0" presId="urn:microsoft.com/office/officeart/2009/3/layout/StepUpProcess"/>
    <dgm:cxn modelId="{70827DB1-CA4A-46F3-A075-8E06062796A8}" type="presParOf" srcId="{20977274-0AED-45EE-B97D-A293A526CE09}" destId="{9BEBFDC7-F214-4133-9EA4-FB0E0E37AE78}" srcOrd="1" destOrd="0" presId="urn:microsoft.com/office/officeart/2009/3/layout/StepUpProcess"/>
    <dgm:cxn modelId="{456FEA2A-7D1D-4DAA-86F1-6173967A674E}" type="presParOf" srcId="{20977274-0AED-45EE-B97D-A293A526CE09}" destId="{8C34D261-758A-4186-A7B1-0CB049D61EAE}" srcOrd="2" destOrd="0" presId="urn:microsoft.com/office/officeart/2009/3/layout/StepUpProcess"/>
    <dgm:cxn modelId="{72CC45F5-8889-4DC4-8A05-282E55554B46}" type="presParOf" srcId="{3BC66F3A-58EF-425B-B4E1-AA9DC2ECEFC0}" destId="{84A5278D-DEB3-49D6-B637-7E66AA570F56}" srcOrd="3" destOrd="0" presId="urn:microsoft.com/office/officeart/2009/3/layout/StepUpProcess"/>
    <dgm:cxn modelId="{B72E06EF-9154-4882-86E7-F7BDBB34E9A9}" type="presParOf" srcId="{84A5278D-DEB3-49D6-B637-7E66AA570F56}" destId="{462649DA-0629-48B7-A545-2514F9B0662F}" srcOrd="0" destOrd="0" presId="urn:microsoft.com/office/officeart/2009/3/layout/StepUpProcess"/>
    <dgm:cxn modelId="{8FC404F6-5081-40A0-9B15-9CF4B7EB8847}" type="presParOf" srcId="{3BC66F3A-58EF-425B-B4E1-AA9DC2ECEFC0}" destId="{0BED10FA-D01E-4233-936C-84260A4F9491}" srcOrd="4" destOrd="0" presId="urn:microsoft.com/office/officeart/2009/3/layout/StepUpProcess"/>
    <dgm:cxn modelId="{24E333CE-FE3C-42B4-8ADE-114FAC951A9C}" type="presParOf" srcId="{0BED10FA-D01E-4233-936C-84260A4F9491}" destId="{D45F1AFD-6770-406C-A396-F6CA02B58D43}" srcOrd="0" destOrd="0" presId="urn:microsoft.com/office/officeart/2009/3/layout/StepUpProcess"/>
    <dgm:cxn modelId="{DED23EAC-38DD-42B4-B04D-CB2D6413C088}" type="presParOf" srcId="{0BED10FA-D01E-4233-936C-84260A4F9491}" destId="{6726AC3E-06ED-4D67-B6F0-1A53818C78FD}" srcOrd="1" destOrd="0" presId="urn:microsoft.com/office/officeart/2009/3/layout/StepUpProcess"/>
    <dgm:cxn modelId="{52B61F41-53D5-4D21-8E1B-CDCA83AAE1BA}" type="presParOf" srcId="{0BED10FA-D01E-4233-936C-84260A4F9491}" destId="{60042435-D124-4951-B609-75C02216EB43}" srcOrd="2" destOrd="0" presId="urn:microsoft.com/office/officeart/2009/3/layout/StepUpProcess"/>
    <dgm:cxn modelId="{575EC77B-F1FC-4C9B-9728-FE992E8491C3}" type="presParOf" srcId="{3BC66F3A-58EF-425B-B4E1-AA9DC2ECEFC0}" destId="{AC3C54A3-79D5-4FE6-9E30-01A7748E49B2}" srcOrd="5" destOrd="0" presId="urn:microsoft.com/office/officeart/2009/3/layout/StepUpProcess"/>
    <dgm:cxn modelId="{D10957C8-176B-4C98-A5B8-BD4E1EDE34BE}" type="presParOf" srcId="{AC3C54A3-79D5-4FE6-9E30-01A7748E49B2}" destId="{82C31919-C2E9-4305-BE03-01F6A2FC558B}" srcOrd="0" destOrd="0" presId="urn:microsoft.com/office/officeart/2009/3/layout/StepUpProcess"/>
    <dgm:cxn modelId="{9C2BB1E7-D116-41DD-BA2C-DD22E75D96A3}" type="presParOf" srcId="{3BC66F3A-58EF-425B-B4E1-AA9DC2ECEFC0}" destId="{280F5E79-D69D-4507-A245-D852A5205044}" srcOrd="6" destOrd="0" presId="urn:microsoft.com/office/officeart/2009/3/layout/StepUpProcess"/>
    <dgm:cxn modelId="{1EAB27ED-BB30-45CA-A6BE-C2D1C47FB6B6}" type="presParOf" srcId="{280F5E79-D69D-4507-A245-D852A5205044}" destId="{44907D2B-E345-4ED9-A788-306325491CA1}" srcOrd="0" destOrd="0" presId="urn:microsoft.com/office/officeart/2009/3/layout/StepUpProcess"/>
    <dgm:cxn modelId="{A3D42342-A359-4C81-A94E-511D063BBA03}" type="presParOf" srcId="{280F5E79-D69D-4507-A245-D852A5205044}" destId="{CE3A5C2A-7C90-4A1E-BD72-878F1DADCC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1A0FD0-A71C-4326-AF46-B8039FC8167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870A6BC-1B50-4B1D-A6B8-B120974B6E28}">
      <dgm:prSet phldrT="[Текст]" custT="1"/>
      <dgm:spPr/>
      <dgm:t>
        <a:bodyPr/>
        <a:lstStyle/>
        <a:p>
          <a:r>
            <a:rPr lang="ru-RU" sz="1000" dirty="0">
              <a:solidFill>
                <a:srgbClr val="002060"/>
              </a:solidFill>
              <a:latin typeface="+mn-lt"/>
            </a:rPr>
            <a:t>команды классов городских и сельских школ </a:t>
          </a:r>
          <a:r>
            <a:rPr lang="ru-RU" sz="10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rPr>
            <a:t>команды, в состав которых входят ученики одного класса</a:t>
          </a:r>
          <a:endParaRPr lang="ru-RU" sz="1000" dirty="0">
            <a:solidFill>
              <a:srgbClr val="002060"/>
            </a:solidFill>
            <a:latin typeface="+mn-lt"/>
          </a:endParaRPr>
        </a:p>
      </dgm:t>
    </dgm:pt>
    <dgm:pt modelId="{D18C95F3-B350-429E-8679-6036410D5144}" type="parTrans" cxnId="{984E9C23-0A5C-472F-A446-DF5181F7F641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A371D11F-AC27-44FB-B893-F9E1BB1BDD71}" type="sibTrans" cxnId="{984E9C23-0A5C-472F-A446-DF5181F7F641}">
      <dgm:prSet custT="1"/>
      <dgm:spPr/>
      <dgm:t>
        <a:bodyPr/>
        <a:lstStyle/>
        <a:p>
          <a:endParaRPr lang="ru-RU" sz="1000">
            <a:latin typeface="+mn-lt"/>
          </a:endParaRPr>
        </a:p>
      </dgm:t>
    </dgm:pt>
    <dgm:pt modelId="{6F4F4AA9-A3FB-494F-B8A6-E066D3C6E721}">
      <dgm:prSet phldrT="[Текст]" custT="1"/>
      <dgm:spPr/>
      <dgm:t>
        <a:bodyPr/>
        <a:lstStyle/>
        <a:p>
          <a:r>
            <a:rPr lang="ru-RU" sz="1000" b="1" dirty="0"/>
            <a:t>городские классы-команды</a:t>
          </a:r>
          <a:r>
            <a:rPr lang="ru-RU" sz="1000" dirty="0"/>
            <a:t>:    </a:t>
          </a:r>
          <a:r>
            <a:rPr lang="ru-RU" sz="1000" b="1" dirty="0"/>
            <a:t>16 участников                                    </a:t>
          </a:r>
          <a:r>
            <a:rPr lang="ru-RU" sz="1000" dirty="0"/>
            <a:t>(8 юношей, 8 девушек)                               </a:t>
          </a:r>
          <a:r>
            <a:rPr lang="ru-RU" sz="1000" b="1" dirty="0"/>
            <a:t>сельские классы-команды          </a:t>
          </a:r>
          <a:r>
            <a:rPr lang="ru-RU" sz="1000" dirty="0"/>
            <a:t>8 участников                                       (4 юноши, 4 девушки).  </a:t>
          </a:r>
          <a:endParaRPr lang="ru-RU" sz="1000" b="1" dirty="0">
            <a:solidFill>
              <a:srgbClr val="C00000"/>
            </a:solidFill>
            <a:latin typeface="+mn-lt"/>
          </a:endParaRPr>
        </a:p>
      </dgm:t>
    </dgm:pt>
    <dgm:pt modelId="{652F8B16-8E9A-4198-AA91-D9E702CFCD41}" type="parTrans" cxnId="{4B8E3021-CE4F-424E-BA1D-48E27E38F504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83A84AF9-B772-46D1-8E78-93A76F1350A1}" type="sibTrans" cxnId="{4B8E3021-CE4F-424E-BA1D-48E27E38F504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F6F1FBD2-16BC-4823-8665-E5987D75DAD5}">
      <dgm:prSet phldrT="[Текст]" custT="1"/>
      <dgm:spPr/>
      <dgm:t>
        <a:bodyPr/>
        <a:lstStyle/>
        <a:p>
          <a:endParaRPr lang="ru-RU" sz="1000" dirty="0">
            <a:latin typeface="+mn-lt"/>
          </a:endParaRPr>
        </a:p>
      </dgm:t>
    </dgm:pt>
    <dgm:pt modelId="{560EE249-0B34-44E2-8D34-BD4E6B0A4F26}" type="parTrans" cxnId="{6AD0BD08-E904-4527-8449-3D67C2E05AF0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0FB61A70-9F6D-4523-9071-38BFE0835FAE}" type="sibTrans" cxnId="{6AD0BD08-E904-4527-8449-3D67C2E05AF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000">
            <a:latin typeface="+mn-lt"/>
          </a:endParaRPr>
        </a:p>
      </dgm:t>
    </dgm:pt>
    <dgm:pt modelId="{CCF9980E-7048-46D2-B885-913985E95D03}">
      <dgm:prSet phldrT="[Текст]" custT="1"/>
      <dgm:spPr/>
      <dgm:t>
        <a:bodyPr/>
        <a:lstStyle/>
        <a:p>
          <a:r>
            <a:rPr lang="ru-RU" sz="1000" dirty="0">
              <a:solidFill>
                <a:srgbClr val="002060"/>
              </a:solidFill>
              <a:latin typeface="+mn-lt"/>
            </a:rPr>
            <a:t>сборные команды классов школы, добившихся наилучших результатов в летних видах спорта</a:t>
          </a:r>
        </a:p>
      </dgm:t>
    </dgm:pt>
    <dgm:pt modelId="{20E975BE-A7C7-434B-BB73-B3C180344B8B}" type="parTrans" cxnId="{81A5BE50-7D1D-4848-8939-EB001FE1428A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7B277F88-AE20-4C58-9F05-24B6C2BFE2BE}" type="sibTrans" cxnId="{81A5BE50-7D1D-4848-8939-EB001FE1428A}">
      <dgm:prSet custT="1"/>
      <dgm:spPr/>
      <dgm:t>
        <a:bodyPr/>
        <a:lstStyle/>
        <a:p>
          <a:endParaRPr lang="ru-RU" sz="1000">
            <a:latin typeface="+mn-lt"/>
          </a:endParaRPr>
        </a:p>
      </dgm:t>
    </dgm:pt>
    <dgm:pt modelId="{4DDBEB80-BA98-41E8-9842-CFFFFD5AAD77}">
      <dgm:prSet phldrT="[Текст]" custT="1"/>
      <dgm:spPr/>
      <dgm:t>
        <a:bodyPr/>
        <a:lstStyle/>
        <a:p>
          <a:r>
            <a:rPr lang="ru-RU" sz="1000" b="1" dirty="0"/>
            <a:t>20 участников </a:t>
          </a:r>
        </a:p>
        <a:p>
          <a:r>
            <a:rPr lang="ru-RU" sz="1000" dirty="0"/>
            <a:t>(10 юношей и 10 девушек)</a:t>
          </a:r>
          <a:endParaRPr lang="ru-RU" sz="1000" b="1" dirty="0">
            <a:solidFill>
              <a:srgbClr val="C00000"/>
            </a:solidFill>
            <a:latin typeface="+mn-lt"/>
          </a:endParaRPr>
        </a:p>
      </dgm:t>
    </dgm:pt>
    <dgm:pt modelId="{401ADAC4-60D6-4BCF-9EF1-04F782E87B43}" type="parTrans" cxnId="{3FE712E4-0EC8-4A01-BFF1-31BA4DD91179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D6D24AEF-DBBC-4523-A522-B06CA8170DD0}" type="sibTrans" cxnId="{3FE712E4-0EC8-4A01-BFF1-31BA4DD91179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42F915E8-D906-4705-8EA4-63446FB87374}" type="pres">
      <dgm:prSet presAssocID="{E61A0FD0-A71C-4326-AF46-B8039FC81672}" presName="Name0" presStyleCnt="0">
        <dgm:presLayoutVars>
          <dgm:chMax/>
          <dgm:chPref/>
          <dgm:dir/>
          <dgm:animLvl val="lvl"/>
        </dgm:presLayoutVars>
      </dgm:prSet>
      <dgm:spPr/>
    </dgm:pt>
    <dgm:pt modelId="{511853C1-726B-4E80-9402-DBDB313F5EE3}" type="pres">
      <dgm:prSet presAssocID="{F870A6BC-1B50-4B1D-A6B8-B120974B6E28}" presName="composite" presStyleCnt="0"/>
      <dgm:spPr/>
    </dgm:pt>
    <dgm:pt modelId="{CD26003F-280C-4A25-BB60-7DB1433C87E4}" type="pres">
      <dgm:prSet presAssocID="{F870A6BC-1B50-4B1D-A6B8-B120974B6E2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FA127DD4-B283-4AA5-8761-27A2C024E3F8}" type="pres">
      <dgm:prSet presAssocID="{F870A6BC-1B50-4B1D-A6B8-B120974B6E2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6317207-92BE-415B-BFEA-AF364A0CAD5A}" type="pres">
      <dgm:prSet presAssocID="{F870A6BC-1B50-4B1D-A6B8-B120974B6E28}" presName="BalanceSpacing" presStyleCnt="0"/>
      <dgm:spPr/>
    </dgm:pt>
    <dgm:pt modelId="{EE7411F6-CBF7-4CAE-92E3-17C3AC654B18}" type="pres">
      <dgm:prSet presAssocID="{F870A6BC-1B50-4B1D-A6B8-B120974B6E28}" presName="BalanceSpacing1" presStyleCnt="0"/>
      <dgm:spPr/>
    </dgm:pt>
    <dgm:pt modelId="{0959EDD7-3EC6-4A0C-BC72-DCF174BCAC34}" type="pres">
      <dgm:prSet presAssocID="{A371D11F-AC27-44FB-B893-F9E1BB1BDD71}" presName="Accent1Text" presStyleLbl="node1" presStyleIdx="1" presStyleCnt="6"/>
      <dgm:spPr/>
    </dgm:pt>
    <dgm:pt modelId="{1E9540D1-73AB-4DAC-8765-8F41B17E67E5}" type="pres">
      <dgm:prSet presAssocID="{A371D11F-AC27-44FB-B893-F9E1BB1BDD71}" presName="spaceBetweenRectangles" presStyleCnt="0"/>
      <dgm:spPr/>
    </dgm:pt>
    <dgm:pt modelId="{6409F0E8-BB7F-4365-A171-367764D414E3}" type="pres">
      <dgm:prSet presAssocID="{F6F1FBD2-16BC-4823-8665-E5987D75DAD5}" presName="composite" presStyleCnt="0"/>
      <dgm:spPr/>
    </dgm:pt>
    <dgm:pt modelId="{3D91D95E-F217-4ACB-AE57-813503E6588F}" type="pres">
      <dgm:prSet presAssocID="{F6F1FBD2-16BC-4823-8665-E5987D75DAD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6406DAF-802D-4EB9-828E-68F2F620E33A}" type="pres">
      <dgm:prSet presAssocID="{F6F1FBD2-16BC-4823-8665-E5987D75DAD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EE1F1E6-4E8D-416D-828A-0352DD53B625}" type="pres">
      <dgm:prSet presAssocID="{F6F1FBD2-16BC-4823-8665-E5987D75DAD5}" presName="BalanceSpacing" presStyleCnt="0"/>
      <dgm:spPr/>
    </dgm:pt>
    <dgm:pt modelId="{1731265B-017E-4817-9DCF-FE8ED417E7D6}" type="pres">
      <dgm:prSet presAssocID="{F6F1FBD2-16BC-4823-8665-E5987D75DAD5}" presName="BalanceSpacing1" presStyleCnt="0"/>
      <dgm:spPr/>
    </dgm:pt>
    <dgm:pt modelId="{06B039B3-DFF6-4F51-8C09-0729D6EA99DC}" type="pres">
      <dgm:prSet presAssocID="{0FB61A70-9F6D-4523-9071-38BFE0835FAE}" presName="Accent1Text" presStyleLbl="node1" presStyleIdx="3" presStyleCnt="6" custScaleY="83995" custLinFactX="-8434" custLinFactNeighborX="-100000" custLinFactNeighborY="-1133"/>
      <dgm:spPr/>
    </dgm:pt>
    <dgm:pt modelId="{8642FF77-569E-4508-A156-D324754ABAC8}" type="pres">
      <dgm:prSet presAssocID="{0FB61A70-9F6D-4523-9071-38BFE0835FAE}" presName="spaceBetweenRectangles" presStyleCnt="0"/>
      <dgm:spPr/>
    </dgm:pt>
    <dgm:pt modelId="{6B61E941-1C06-476B-A068-B243C101D9A3}" type="pres">
      <dgm:prSet presAssocID="{CCF9980E-7048-46D2-B885-913985E95D03}" presName="composite" presStyleCnt="0"/>
      <dgm:spPr/>
    </dgm:pt>
    <dgm:pt modelId="{1899019B-4B5F-4CF5-80F6-456E7FCB2404}" type="pres">
      <dgm:prSet presAssocID="{CCF9980E-7048-46D2-B885-913985E95D0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57E17ED-5BDA-4556-8A4C-5D14734DAC0F}" type="pres">
      <dgm:prSet presAssocID="{CCF9980E-7048-46D2-B885-913985E95D0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6CDE650-F59B-472C-91B3-59CA954C67E1}" type="pres">
      <dgm:prSet presAssocID="{CCF9980E-7048-46D2-B885-913985E95D03}" presName="BalanceSpacing" presStyleCnt="0"/>
      <dgm:spPr/>
    </dgm:pt>
    <dgm:pt modelId="{6DD72A73-FF66-4C6A-AAF8-B1E4B622C47A}" type="pres">
      <dgm:prSet presAssocID="{CCF9980E-7048-46D2-B885-913985E95D03}" presName="BalanceSpacing1" presStyleCnt="0"/>
      <dgm:spPr/>
    </dgm:pt>
    <dgm:pt modelId="{E2954282-FD26-4E00-BDD1-56BEFE44493C}" type="pres">
      <dgm:prSet presAssocID="{7B277F88-AE20-4C58-9F05-24B6C2BFE2BE}" presName="Accent1Text" presStyleLbl="node1" presStyleIdx="5" presStyleCnt="6"/>
      <dgm:spPr/>
    </dgm:pt>
  </dgm:ptLst>
  <dgm:cxnLst>
    <dgm:cxn modelId="{6AD0BD08-E904-4527-8449-3D67C2E05AF0}" srcId="{E61A0FD0-A71C-4326-AF46-B8039FC81672}" destId="{F6F1FBD2-16BC-4823-8665-E5987D75DAD5}" srcOrd="1" destOrd="0" parTransId="{560EE249-0B34-44E2-8D34-BD4E6B0A4F26}" sibTransId="{0FB61A70-9F6D-4523-9071-38BFE0835FAE}"/>
    <dgm:cxn modelId="{46C75916-CFD5-4CFB-BDB9-2AC34B52438C}" type="presOf" srcId="{CCF9980E-7048-46D2-B885-913985E95D03}" destId="{1899019B-4B5F-4CF5-80F6-456E7FCB2404}" srcOrd="0" destOrd="0" presId="urn:microsoft.com/office/officeart/2008/layout/AlternatingHexagons"/>
    <dgm:cxn modelId="{E0BA2D1A-787A-45C4-BC6A-9A281D836581}" type="presOf" srcId="{6F4F4AA9-A3FB-494F-B8A6-E066D3C6E721}" destId="{FA127DD4-B283-4AA5-8761-27A2C024E3F8}" srcOrd="0" destOrd="0" presId="urn:microsoft.com/office/officeart/2008/layout/AlternatingHexagons"/>
    <dgm:cxn modelId="{4B8E3021-CE4F-424E-BA1D-48E27E38F504}" srcId="{F870A6BC-1B50-4B1D-A6B8-B120974B6E28}" destId="{6F4F4AA9-A3FB-494F-B8A6-E066D3C6E721}" srcOrd="0" destOrd="0" parTransId="{652F8B16-8E9A-4198-AA91-D9E702CFCD41}" sibTransId="{83A84AF9-B772-46D1-8E78-93A76F1350A1}"/>
    <dgm:cxn modelId="{984E9C23-0A5C-472F-A446-DF5181F7F641}" srcId="{E61A0FD0-A71C-4326-AF46-B8039FC81672}" destId="{F870A6BC-1B50-4B1D-A6B8-B120974B6E28}" srcOrd="0" destOrd="0" parTransId="{D18C95F3-B350-429E-8679-6036410D5144}" sibTransId="{A371D11F-AC27-44FB-B893-F9E1BB1BDD71}"/>
    <dgm:cxn modelId="{F3E2CA3D-5BEE-4ED9-84FD-8841E2B39852}" type="presOf" srcId="{7B277F88-AE20-4C58-9F05-24B6C2BFE2BE}" destId="{E2954282-FD26-4E00-BDD1-56BEFE44493C}" srcOrd="0" destOrd="0" presId="urn:microsoft.com/office/officeart/2008/layout/AlternatingHexagons"/>
    <dgm:cxn modelId="{7F3C535D-DEDE-4CFB-84AD-64532AB3B60F}" type="presOf" srcId="{F870A6BC-1B50-4B1D-A6B8-B120974B6E28}" destId="{CD26003F-280C-4A25-BB60-7DB1433C87E4}" srcOrd="0" destOrd="0" presId="urn:microsoft.com/office/officeart/2008/layout/AlternatingHexagons"/>
    <dgm:cxn modelId="{B97EDA61-837C-420F-9718-93566FC2257C}" type="presOf" srcId="{F6F1FBD2-16BC-4823-8665-E5987D75DAD5}" destId="{3D91D95E-F217-4ACB-AE57-813503E6588F}" srcOrd="0" destOrd="0" presId="urn:microsoft.com/office/officeart/2008/layout/AlternatingHexagons"/>
    <dgm:cxn modelId="{7D1EAC42-95D6-47D5-8263-4FEF0ADA02E1}" type="presOf" srcId="{E61A0FD0-A71C-4326-AF46-B8039FC81672}" destId="{42F915E8-D906-4705-8EA4-63446FB87374}" srcOrd="0" destOrd="0" presId="urn:microsoft.com/office/officeart/2008/layout/AlternatingHexagons"/>
    <dgm:cxn modelId="{81A5BE50-7D1D-4848-8939-EB001FE1428A}" srcId="{E61A0FD0-A71C-4326-AF46-B8039FC81672}" destId="{CCF9980E-7048-46D2-B885-913985E95D03}" srcOrd="2" destOrd="0" parTransId="{20E975BE-A7C7-434B-BB73-B3C180344B8B}" sibTransId="{7B277F88-AE20-4C58-9F05-24B6C2BFE2BE}"/>
    <dgm:cxn modelId="{A330EA81-1AE2-46D1-BD93-A31DDEA0986A}" type="presOf" srcId="{0FB61A70-9F6D-4523-9071-38BFE0835FAE}" destId="{06B039B3-DFF6-4F51-8C09-0729D6EA99DC}" srcOrd="0" destOrd="0" presId="urn:microsoft.com/office/officeart/2008/layout/AlternatingHexagons"/>
    <dgm:cxn modelId="{56BEEEA1-9688-4029-9C31-C24DEADA269A}" type="presOf" srcId="{4DDBEB80-BA98-41E8-9842-CFFFFD5AAD77}" destId="{057E17ED-5BDA-4556-8A4C-5D14734DAC0F}" srcOrd="0" destOrd="0" presId="urn:microsoft.com/office/officeart/2008/layout/AlternatingHexagons"/>
    <dgm:cxn modelId="{EE7847CF-96EA-4E7B-B8F0-094FD5AE1524}" type="presOf" srcId="{A371D11F-AC27-44FB-B893-F9E1BB1BDD71}" destId="{0959EDD7-3EC6-4A0C-BC72-DCF174BCAC34}" srcOrd="0" destOrd="0" presId="urn:microsoft.com/office/officeart/2008/layout/AlternatingHexagons"/>
    <dgm:cxn modelId="{3FE712E4-0EC8-4A01-BFF1-31BA4DD91179}" srcId="{CCF9980E-7048-46D2-B885-913985E95D03}" destId="{4DDBEB80-BA98-41E8-9842-CFFFFD5AAD77}" srcOrd="0" destOrd="0" parTransId="{401ADAC4-60D6-4BCF-9EF1-04F782E87B43}" sibTransId="{D6D24AEF-DBBC-4523-A522-B06CA8170DD0}"/>
    <dgm:cxn modelId="{3A02D3C1-990F-44F6-A150-DB8ACF24842D}" type="presParOf" srcId="{42F915E8-D906-4705-8EA4-63446FB87374}" destId="{511853C1-726B-4E80-9402-DBDB313F5EE3}" srcOrd="0" destOrd="0" presId="urn:microsoft.com/office/officeart/2008/layout/AlternatingHexagons"/>
    <dgm:cxn modelId="{4901612B-DDC6-40C8-B93A-742CF1E0AB60}" type="presParOf" srcId="{511853C1-726B-4E80-9402-DBDB313F5EE3}" destId="{CD26003F-280C-4A25-BB60-7DB1433C87E4}" srcOrd="0" destOrd="0" presId="urn:microsoft.com/office/officeart/2008/layout/AlternatingHexagons"/>
    <dgm:cxn modelId="{13488A99-B783-44FD-821A-1D48722021DB}" type="presParOf" srcId="{511853C1-726B-4E80-9402-DBDB313F5EE3}" destId="{FA127DD4-B283-4AA5-8761-27A2C024E3F8}" srcOrd="1" destOrd="0" presId="urn:microsoft.com/office/officeart/2008/layout/AlternatingHexagons"/>
    <dgm:cxn modelId="{A10FFE1B-4D29-4A9D-B343-4694B887410D}" type="presParOf" srcId="{511853C1-726B-4E80-9402-DBDB313F5EE3}" destId="{46317207-92BE-415B-BFEA-AF364A0CAD5A}" srcOrd="2" destOrd="0" presId="urn:microsoft.com/office/officeart/2008/layout/AlternatingHexagons"/>
    <dgm:cxn modelId="{3064EEF3-1DDE-427E-A393-1750A1082246}" type="presParOf" srcId="{511853C1-726B-4E80-9402-DBDB313F5EE3}" destId="{EE7411F6-CBF7-4CAE-92E3-17C3AC654B18}" srcOrd="3" destOrd="0" presId="urn:microsoft.com/office/officeart/2008/layout/AlternatingHexagons"/>
    <dgm:cxn modelId="{8A50BB61-E833-437C-9F19-E4EC60F25D1A}" type="presParOf" srcId="{511853C1-726B-4E80-9402-DBDB313F5EE3}" destId="{0959EDD7-3EC6-4A0C-BC72-DCF174BCAC34}" srcOrd="4" destOrd="0" presId="urn:microsoft.com/office/officeart/2008/layout/AlternatingHexagons"/>
    <dgm:cxn modelId="{240B8F11-FB9C-4AC3-BD51-FCE45C2C48BD}" type="presParOf" srcId="{42F915E8-D906-4705-8EA4-63446FB87374}" destId="{1E9540D1-73AB-4DAC-8765-8F41B17E67E5}" srcOrd="1" destOrd="0" presId="urn:microsoft.com/office/officeart/2008/layout/AlternatingHexagons"/>
    <dgm:cxn modelId="{97B5134A-6C92-4B55-8E76-F99E120EBB03}" type="presParOf" srcId="{42F915E8-D906-4705-8EA4-63446FB87374}" destId="{6409F0E8-BB7F-4365-A171-367764D414E3}" srcOrd="2" destOrd="0" presId="urn:microsoft.com/office/officeart/2008/layout/AlternatingHexagons"/>
    <dgm:cxn modelId="{FC719909-9C40-4F22-B9DB-0075C645B9F0}" type="presParOf" srcId="{6409F0E8-BB7F-4365-A171-367764D414E3}" destId="{3D91D95E-F217-4ACB-AE57-813503E6588F}" srcOrd="0" destOrd="0" presId="urn:microsoft.com/office/officeart/2008/layout/AlternatingHexagons"/>
    <dgm:cxn modelId="{B5F75BC6-79A9-4438-8A0B-9D5ED321BF32}" type="presParOf" srcId="{6409F0E8-BB7F-4365-A171-367764D414E3}" destId="{A6406DAF-802D-4EB9-828E-68F2F620E33A}" srcOrd="1" destOrd="0" presId="urn:microsoft.com/office/officeart/2008/layout/AlternatingHexagons"/>
    <dgm:cxn modelId="{FF58BBF6-4F46-46CE-9AD6-82935F4F8C31}" type="presParOf" srcId="{6409F0E8-BB7F-4365-A171-367764D414E3}" destId="{8EE1F1E6-4E8D-416D-828A-0352DD53B625}" srcOrd="2" destOrd="0" presId="urn:microsoft.com/office/officeart/2008/layout/AlternatingHexagons"/>
    <dgm:cxn modelId="{6431B563-3513-44FA-83BE-BF0C3629F2FB}" type="presParOf" srcId="{6409F0E8-BB7F-4365-A171-367764D414E3}" destId="{1731265B-017E-4817-9DCF-FE8ED417E7D6}" srcOrd="3" destOrd="0" presId="urn:microsoft.com/office/officeart/2008/layout/AlternatingHexagons"/>
    <dgm:cxn modelId="{A4BF8BD6-0BC8-480E-AC62-DD57EBF0A095}" type="presParOf" srcId="{6409F0E8-BB7F-4365-A171-367764D414E3}" destId="{06B039B3-DFF6-4F51-8C09-0729D6EA99DC}" srcOrd="4" destOrd="0" presId="urn:microsoft.com/office/officeart/2008/layout/AlternatingHexagons"/>
    <dgm:cxn modelId="{7540917C-12AA-4084-BB09-767AAE67E5BB}" type="presParOf" srcId="{42F915E8-D906-4705-8EA4-63446FB87374}" destId="{8642FF77-569E-4508-A156-D324754ABAC8}" srcOrd="3" destOrd="0" presId="urn:microsoft.com/office/officeart/2008/layout/AlternatingHexagons"/>
    <dgm:cxn modelId="{8EAD496C-E3BE-463B-8171-B3F3A381FEE0}" type="presParOf" srcId="{42F915E8-D906-4705-8EA4-63446FB87374}" destId="{6B61E941-1C06-476B-A068-B243C101D9A3}" srcOrd="4" destOrd="0" presId="urn:microsoft.com/office/officeart/2008/layout/AlternatingHexagons"/>
    <dgm:cxn modelId="{2B7E16D6-D614-426B-BE1D-B5C838D0FEE2}" type="presParOf" srcId="{6B61E941-1C06-476B-A068-B243C101D9A3}" destId="{1899019B-4B5F-4CF5-80F6-456E7FCB2404}" srcOrd="0" destOrd="0" presId="urn:microsoft.com/office/officeart/2008/layout/AlternatingHexagons"/>
    <dgm:cxn modelId="{B807E665-ECE0-46A1-AC81-F93BC11FF3D2}" type="presParOf" srcId="{6B61E941-1C06-476B-A068-B243C101D9A3}" destId="{057E17ED-5BDA-4556-8A4C-5D14734DAC0F}" srcOrd="1" destOrd="0" presId="urn:microsoft.com/office/officeart/2008/layout/AlternatingHexagons"/>
    <dgm:cxn modelId="{D72A3656-3C81-44B7-9AB3-98FE4F5E727A}" type="presParOf" srcId="{6B61E941-1C06-476B-A068-B243C101D9A3}" destId="{F6CDE650-F59B-472C-91B3-59CA954C67E1}" srcOrd="2" destOrd="0" presId="urn:microsoft.com/office/officeart/2008/layout/AlternatingHexagons"/>
    <dgm:cxn modelId="{9057A218-BAC6-4A77-8687-3609786F49F3}" type="presParOf" srcId="{6B61E941-1C06-476B-A068-B243C101D9A3}" destId="{6DD72A73-FF66-4C6A-AAF8-B1E4B622C47A}" srcOrd="3" destOrd="0" presId="urn:microsoft.com/office/officeart/2008/layout/AlternatingHexagons"/>
    <dgm:cxn modelId="{233FDD32-137A-45CA-847A-1311369CFA36}" type="presParOf" srcId="{6B61E941-1C06-476B-A068-B243C101D9A3}" destId="{E2954282-FD26-4E00-BDD1-56BEFE44493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656CF7-E98E-4B50-B59A-FB8EDA9A255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45829FC6-7EFA-4784-8B61-AC3CF7375153}">
      <dgm:prSet phldrT="[Текст]" custT="1"/>
      <dgm:spPr/>
      <dgm:t>
        <a:bodyPr/>
        <a:lstStyle/>
        <a:p>
          <a:r>
            <a:rPr lang="ru-RU" sz="1400" b="1" u="sng" dirty="0"/>
            <a:t>Основные виды</a:t>
          </a:r>
          <a:r>
            <a:rPr lang="ru-RU" sz="1400" u="sng" dirty="0"/>
            <a:t>:</a:t>
          </a:r>
        </a:p>
        <a:p>
          <a:r>
            <a:rPr lang="ru-RU" sz="1400" dirty="0"/>
            <a:t>спортивное многоборье (тесты) эстафетный бег</a:t>
          </a:r>
        </a:p>
        <a:p>
          <a:r>
            <a:rPr lang="ru-RU" sz="1400" dirty="0"/>
            <a:t> творческий конкурс </a:t>
          </a:r>
        </a:p>
        <a:p>
          <a:r>
            <a:rPr lang="ru-RU" sz="1400" dirty="0"/>
            <a:t> теоретические конкурсы</a:t>
          </a:r>
        </a:p>
      </dgm:t>
    </dgm:pt>
    <dgm:pt modelId="{1DB27E8D-DCFE-484D-8143-01D848E5E188}" type="parTrans" cxnId="{D6B4F49F-74CD-450B-B84C-28371ECCF279}">
      <dgm:prSet/>
      <dgm:spPr/>
      <dgm:t>
        <a:bodyPr/>
        <a:lstStyle/>
        <a:p>
          <a:endParaRPr lang="ru-RU" sz="1400"/>
        </a:p>
      </dgm:t>
    </dgm:pt>
    <dgm:pt modelId="{60532BDB-1969-4436-B8A0-F41E055C3725}" type="sibTrans" cxnId="{D6B4F49F-74CD-450B-B84C-28371ECCF279}">
      <dgm:prSet/>
      <dgm:spPr/>
      <dgm:t>
        <a:bodyPr/>
        <a:lstStyle/>
        <a:p>
          <a:endParaRPr lang="ru-RU" sz="1400"/>
        </a:p>
      </dgm:t>
    </dgm:pt>
    <dgm:pt modelId="{31FE63DC-76B0-4CDA-9944-1A38DB10EF3E}">
      <dgm:prSet phldrT="[Текст]" custT="1"/>
      <dgm:spPr/>
      <dgm:t>
        <a:bodyPr/>
        <a:lstStyle/>
        <a:p>
          <a:r>
            <a:rPr lang="ru-RU" sz="1400" b="1" u="sng" dirty="0"/>
            <a:t>Дополнительные виды</a:t>
          </a:r>
          <a:r>
            <a:rPr lang="ru-RU" sz="1400" u="sng" dirty="0"/>
            <a:t>:</a:t>
          </a:r>
        </a:p>
        <a:p>
          <a:r>
            <a:rPr lang="ru-RU" sz="1400" dirty="0"/>
            <a:t> бадминтон, баскетбол 3х3, мини-футбол, плавание, самбо, шахматы</a:t>
          </a:r>
        </a:p>
      </dgm:t>
    </dgm:pt>
    <dgm:pt modelId="{D2B97E70-9E86-41B9-8C11-5868F3457F90}" type="parTrans" cxnId="{59404307-3466-48AD-8435-A9EA29BF525B}">
      <dgm:prSet/>
      <dgm:spPr/>
      <dgm:t>
        <a:bodyPr/>
        <a:lstStyle/>
        <a:p>
          <a:endParaRPr lang="ru-RU" sz="1400"/>
        </a:p>
      </dgm:t>
    </dgm:pt>
    <dgm:pt modelId="{5A99E51D-0C3A-4E85-A317-11FA2675C07A}" type="sibTrans" cxnId="{59404307-3466-48AD-8435-A9EA29BF525B}">
      <dgm:prSet/>
      <dgm:spPr/>
      <dgm:t>
        <a:bodyPr/>
        <a:lstStyle/>
        <a:p>
          <a:endParaRPr lang="ru-RU" sz="1400"/>
        </a:p>
      </dgm:t>
    </dgm:pt>
    <dgm:pt modelId="{11151CAB-E814-4C5C-A95D-6C661C75971D}">
      <dgm:prSet phldrT="[Текст]" custT="1"/>
      <dgm:spPr/>
      <dgm:t>
        <a:bodyPr/>
        <a:lstStyle/>
        <a:p>
          <a:r>
            <a:rPr lang="ru-RU" sz="1400" b="1" u="sng" dirty="0"/>
            <a:t>Основные виды: </a:t>
          </a:r>
        </a:p>
        <a:p>
          <a:r>
            <a:rPr lang="ru-RU" sz="1400" dirty="0"/>
            <a:t>плавание, лёгкая атлетика, баскетбол 3х3, настольный теннис, шашки</a:t>
          </a:r>
        </a:p>
      </dgm:t>
    </dgm:pt>
    <dgm:pt modelId="{F20BF843-E35D-4DAC-9814-CAB39B703DD5}" type="parTrans" cxnId="{3837D660-D8ED-4DA3-98A2-6E29D8990229}">
      <dgm:prSet/>
      <dgm:spPr/>
      <dgm:t>
        <a:bodyPr/>
        <a:lstStyle/>
        <a:p>
          <a:endParaRPr lang="ru-RU" sz="1400"/>
        </a:p>
      </dgm:t>
    </dgm:pt>
    <dgm:pt modelId="{100C8F9E-1D29-408F-AB20-56123224BCF9}" type="sibTrans" cxnId="{3837D660-D8ED-4DA3-98A2-6E29D8990229}">
      <dgm:prSet/>
      <dgm:spPr/>
      <dgm:t>
        <a:bodyPr/>
        <a:lstStyle/>
        <a:p>
          <a:endParaRPr lang="ru-RU" sz="1400"/>
        </a:p>
      </dgm:t>
    </dgm:pt>
    <dgm:pt modelId="{3C4719ED-90E7-47BB-9E8B-588138989C85}">
      <dgm:prSet custT="1"/>
      <dgm:spPr/>
      <dgm:t>
        <a:bodyPr/>
        <a:lstStyle/>
        <a:p>
          <a:r>
            <a:rPr lang="ru-RU" sz="1400" b="1" u="sng" dirty="0"/>
            <a:t>Дополнительные виды</a:t>
          </a:r>
          <a:r>
            <a:rPr lang="ru-RU" sz="1400" b="1" dirty="0"/>
            <a:t>:</a:t>
          </a:r>
        </a:p>
        <a:p>
          <a:r>
            <a:rPr lang="ru-RU" sz="1400" dirty="0"/>
            <a:t> гандбол, лапта и тэг-регби 5х5.</a:t>
          </a:r>
        </a:p>
      </dgm:t>
    </dgm:pt>
    <dgm:pt modelId="{C787E008-4D37-4926-B968-A4B988E5F414}" type="parTrans" cxnId="{C0188E07-D9BE-4D74-AFBF-A5EC690DCF77}">
      <dgm:prSet/>
      <dgm:spPr/>
      <dgm:t>
        <a:bodyPr/>
        <a:lstStyle/>
        <a:p>
          <a:endParaRPr lang="ru-RU" sz="1400"/>
        </a:p>
      </dgm:t>
    </dgm:pt>
    <dgm:pt modelId="{1F41218C-A8EB-4326-B6F9-799F0161808B}" type="sibTrans" cxnId="{C0188E07-D9BE-4D74-AFBF-A5EC690DCF77}">
      <dgm:prSet/>
      <dgm:spPr/>
      <dgm:t>
        <a:bodyPr/>
        <a:lstStyle/>
        <a:p>
          <a:endParaRPr lang="ru-RU" sz="1400"/>
        </a:p>
      </dgm:t>
    </dgm:pt>
    <dgm:pt modelId="{E53B2F2E-C0EB-4DE5-A99E-846253A05C5E}" type="pres">
      <dgm:prSet presAssocID="{A7656CF7-E98E-4B50-B59A-FB8EDA9A2551}" presName="linearFlow" presStyleCnt="0">
        <dgm:presLayoutVars>
          <dgm:dir/>
          <dgm:resizeHandles val="exact"/>
        </dgm:presLayoutVars>
      </dgm:prSet>
      <dgm:spPr/>
    </dgm:pt>
    <dgm:pt modelId="{352DC088-94AC-4DE7-AA24-376979FEA77F}" type="pres">
      <dgm:prSet presAssocID="{45829FC6-7EFA-4784-8B61-AC3CF7375153}" presName="comp" presStyleCnt="0"/>
      <dgm:spPr/>
    </dgm:pt>
    <dgm:pt modelId="{B6E5F682-9779-40F4-ACA6-7E9E5422422D}" type="pres">
      <dgm:prSet presAssocID="{45829FC6-7EFA-4784-8B61-AC3CF7375153}" presName="rect2" presStyleLbl="node1" presStyleIdx="0" presStyleCnt="4">
        <dgm:presLayoutVars>
          <dgm:bulletEnabled val="1"/>
        </dgm:presLayoutVars>
      </dgm:prSet>
      <dgm:spPr/>
    </dgm:pt>
    <dgm:pt modelId="{E19CC82A-0521-45CB-959E-35F3B79C4657}" type="pres">
      <dgm:prSet presAssocID="{45829FC6-7EFA-4784-8B61-AC3CF7375153}" presName="rect1" presStyleLbl="ln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FDD9727-025C-44E7-88C8-BC21EE7E361E}" type="pres">
      <dgm:prSet presAssocID="{60532BDB-1969-4436-B8A0-F41E055C3725}" presName="sibTrans" presStyleCnt="0"/>
      <dgm:spPr/>
    </dgm:pt>
    <dgm:pt modelId="{EA4CDC13-7901-4947-AD77-35E8D4681CB3}" type="pres">
      <dgm:prSet presAssocID="{31FE63DC-76B0-4CDA-9944-1A38DB10EF3E}" presName="comp" presStyleCnt="0"/>
      <dgm:spPr/>
    </dgm:pt>
    <dgm:pt modelId="{F25E2754-9F14-478E-99DB-2E9272B85BD2}" type="pres">
      <dgm:prSet presAssocID="{31FE63DC-76B0-4CDA-9944-1A38DB10EF3E}" presName="rect2" presStyleLbl="node1" presStyleIdx="1" presStyleCnt="4">
        <dgm:presLayoutVars>
          <dgm:bulletEnabled val="1"/>
        </dgm:presLayoutVars>
      </dgm:prSet>
      <dgm:spPr/>
    </dgm:pt>
    <dgm:pt modelId="{172E965C-B431-423F-91F0-65DDACC25015}" type="pres">
      <dgm:prSet presAssocID="{31FE63DC-76B0-4CDA-9944-1A38DB10EF3E}" presName="rect1" presStyleLbl="ln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52867AD-B6AE-48EA-89F1-B91D5317D6EA}" type="pres">
      <dgm:prSet presAssocID="{5A99E51D-0C3A-4E85-A317-11FA2675C07A}" presName="sibTrans" presStyleCnt="0"/>
      <dgm:spPr/>
    </dgm:pt>
    <dgm:pt modelId="{E606EB63-4C06-4ED6-A766-78DB5C1C3B8C}" type="pres">
      <dgm:prSet presAssocID="{11151CAB-E814-4C5C-A95D-6C661C75971D}" presName="comp" presStyleCnt="0"/>
      <dgm:spPr/>
    </dgm:pt>
    <dgm:pt modelId="{BABD129A-EFCB-4651-9278-F66E2807C991}" type="pres">
      <dgm:prSet presAssocID="{11151CAB-E814-4C5C-A95D-6C661C75971D}" presName="rect2" presStyleLbl="node1" presStyleIdx="2" presStyleCnt="4">
        <dgm:presLayoutVars>
          <dgm:bulletEnabled val="1"/>
        </dgm:presLayoutVars>
      </dgm:prSet>
      <dgm:spPr/>
    </dgm:pt>
    <dgm:pt modelId="{72A1640B-C749-40FD-9A6F-49CD49C73FE4}" type="pres">
      <dgm:prSet presAssocID="{11151CAB-E814-4C5C-A95D-6C661C75971D}" presName="rect1" presStyleLbl="ln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DDC211C-1C31-4120-854F-80F0CE64C7B2}" type="pres">
      <dgm:prSet presAssocID="{100C8F9E-1D29-408F-AB20-56123224BCF9}" presName="sibTrans" presStyleCnt="0"/>
      <dgm:spPr/>
    </dgm:pt>
    <dgm:pt modelId="{735DC0B4-79F6-4BF0-A9DA-9EFF8588F57E}" type="pres">
      <dgm:prSet presAssocID="{3C4719ED-90E7-47BB-9E8B-588138989C85}" presName="comp" presStyleCnt="0"/>
      <dgm:spPr/>
    </dgm:pt>
    <dgm:pt modelId="{E51C3ADA-8389-4B02-9BD8-13A8D8C0E2D1}" type="pres">
      <dgm:prSet presAssocID="{3C4719ED-90E7-47BB-9E8B-588138989C85}" presName="rect2" presStyleLbl="node1" presStyleIdx="3" presStyleCnt="4">
        <dgm:presLayoutVars>
          <dgm:bulletEnabled val="1"/>
        </dgm:presLayoutVars>
      </dgm:prSet>
      <dgm:spPr/>
    </dgm:pt>
    <dgm:pt modelId="{196A62FF-7AEF-4AA8-B357-FCF912C5AC2B}" type="pres">
      <dgm:prSet presAssocID="{3C4719ED-90E7-47BB-9E8B-588138989C85}" presName="rect1" presStyleLbl="ln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9404307-3466-48AD-8435-A9EA29BF525B}" srcId="{A7656CF7-E98E-4B50-B59A-FB8EDA9A2551}" destId="{31FE63DC-76B0-4CDA-9944-1A38DB10EF3E}" srcOrd="1" destOrd="0" parTransId="{D2B97E70-9E86-41B9-8C11-5868F3457F90}" sibTransId="{5A99E51D-0C3A-4E85-A317-11FA2675C07A}"/>
    <dgm:cxn modelId="{C0188E07-D9BE-4D74-AFBF-A5EC690DCF77}" srcId="{A7656CF7-E98E-4B50-B59A-FB8EDA9A2551}" destId="{3C4719ED-90E7-47BB-9E8B-588138989C85}" srcOrd="3" destOrd="0" parTransId="{C787E008-4D37-4926-B968-A4B988E5F414}" sibTransId="{1F41218C-A8EB-4326-B6F9-799F0161808B}"/>
    <dgm:cxn modelId="{B5129729-F3F6-4F36-AC4C-F47CC8989B2F}" type="presOf" srcId="{45829FC6-7EFA-4784-8B61-AC3CF7375153}" destId="{B6E5F682-9779-40F4-ACA6-7E9E5422422D}" srcOrd="0" destOrd="0" presId="urn:microsoft.com/office/officeart/2008/layout/AlternatingPictureBlocks"/>
    <dgm:cxn modelId="{3837D660-D8ED-4DA3-98A2-6E29D8990229}" srcId="{A7656CF7-E98E-4B50-B59A-FB8EDA9A2551}" destId="{11151CAB-E814-4C5C-A95D-6C661C75971D}" srcOrd="2" destOrd="0" parTransId="{F20BF843-E35D-4DAC-9814-CAB39B703DD5}" sibTransId="{100C8F9E-1D29-408F-AB20-56123224BCF9}"/>
    <dgm:cxn modelId="{7D974678-470B-4C17-ADF8-9C8B758F1B45}" type="presOf" srcId="{A7656CF7-E98E-4B50-B59A-FB8EDA9A2551}" destId="{E53B2F2E-C0EB-4DE5-A99E-846253A05C5E}" srcOrd="0" destOrd="0" presId="urn:microsoft.com/office/officeart/2008/layout/AlternatingPictureBlocks"/>
    <dgm:cxn modelId="{91199482-DB37-40FA-9CBA-F9F36157F247}" type="presOf" srcId="{3C4719ED-90E7-47BB-9E8B-588138989C85}" destId="{E51C3ADA-8389-4B02-9BD8-13A8D8C0E2D1}" srcOrd="0" destOrd="0" presId="urn:microsoft.com/office/officeart/2008/layout/AlternatingPictureBlocks"/>
    <dgm:cxn modelId="{BFEE718A-2609-439E-A949-E8DE3E5B91B2}" type="presOf" srcId="{31FE63DC-76B0-4CDA-9944-1A38DB10EF3E}" destId="{F25E2754-9F14-478E-99DB-2E9272B85BD2}" srcOrd="0" destOrd="0" presId="urn:microsoft.com/office/officeart/2008/layout/AlternatingPictureBlocks"/>
    <dgm:cxn modelId="{D6B4F49F-74CD-450B-B84C-28371ECCF279}" srcId="{A7656CF7-E98E-4B50-B59A-FB8EDA9A2551}" destId="{45829FC6-7EFA-4784-8B61-AC3CF7375153}" srcOrd="0" destOrd="0" parTransId="{1DB27E8D-DCFE-484D-8143-01D848E5E188}" sibTransId="{60532BDB-1969-4436-B8A0-F41E055C3725}"/>
    <dgm:cxn modelId="{C6F2D7C5-59F4-453E-83BF-9DDAB9AC69B9}" type="presOf" srcId="{11151CAB-E814-4C5C-A95D-6C661C75971D}" destId="{BABD129A-EFCB-4651-9278-F66E2807C991}" srcOrd="0" destOrd="0" presId="urn:microsoft.com/office/officeart/2008/layout/AlternatingPictureBlocks"/>
    <dgm:cxn modelId="{B5AB427D-9651-41CE-8980-65ADC76A3270}" type="presParOf" srcId="{E53B2F2E-C0EB-4DE5-A99E-846253A05C5E}" destId="{352DC088-94AC-4DE7-AA24-376979FEA77F}" srcOrd="0" destOrd="0" presId="urn:microsoft.com/office/officeart/2008/layout/AlternatingPictureBlocks"/>
    <dgm:cxn modelId="{198F5742-0D2F-4A5F-8B08-10FD0FA251AC}" type="presParOf" srcId="{352DC088-94AC-4DE7-AA24-376979FEA77F}" destId="{B6E5F682-9779-40F4-ACA6-7E9E5422422D}" srcOrd="0" destOrd="0" presId="urn:microsoft.com/office/officeart/2008/layout/AlternatingPictureBlocks"/>
    <dgm:cxn modelId="{C7C8EB23-829E-41DD-8345-E3AB1C04D1B0}" type="presParOf" srcId="{352DC088-94AC-4DE7-AA24-376979FEA77F}" destId="{E19CC82A-0521-45CB-959E-35F3B79C4657}" srcOrd="1" destOrd="0" presId="urn:microsoft.com/office/officeart/2008/layout/AlternatingPictureBlocks"/>
    <dgm:cxn modelId="{CBBDB3B8-1307-4A89-BADF-ED0C628379AB}" type="presParOf" srcId="{E53B2F2E-C0EB-4DE5-A99E-846253A05C5E}" destId="{BFDD9727-025C-44E7-88C8-BC21EE7E361E}" srcOrd="1" destOrd="0" presId="urn:microsoft.com/office/officeart/2008/layout/AlternatingPictureBlocks"/>
    <dgm:cxn modelId="{D0BAC2D4-2586-4C93-96F4-D31226F318AE}" type="presParOf" srcId="{E53B2F2E-C0EB-4DE5-A99E-846253A05C5E}" destId="{EA4CDC13-7901-4947-AD77-35E8D4681CB3}" srcOrd="2" destOrd="0" presId="urn:microsoft.com/office/officeart/2008/layout/AlternatingPictureBlocks"/>
    <dgm:cxn modelId="{C8EA20BA-E630-42EC-8A8C-C4ED859DF70F}" type="presParOf" srcId="{EA4CDC13-7901-4947-AD77-35E8D4681CB3}" destId="{F25E2754-9F14-478E-99DB-2E9272B85BD2}" srcOrd="0" destOrd="0" presId="urn:microsoft.com/office/officeart/2008/layout/AlternatingPictureBlocks"/>
    <dgm:cxn modelId="{522695DA-5CFE-4373-A4C4-99ED36EF29C7}" type="presParOf" srcId="{EA4CDC13-7901-4947-AD77-35E8D4681CB3}" destId="{172E965C-B431-423F-91F0-65DDACC25015}" srcOrd="1" destOrd="0" presId="urn:microsoft.com/office/officeart/2008/layout/AlternatingPictureBlocks"/>
    <dgm:cxn modelId="{D11985E4-FA5F-4A9F-BE8F-B2A30D39AA52}" type="presParOf" srcId="{E53B2F2E-C0EB-4DE5-A99E-846253A05C5E}" destId="{B52867AD-B6AE-48EA-89F1-B91D5317D6EA}" srcOrd="3" destOrd="0" presId="urn:microsoft.com/office/officeart/2008/layout/AlternatingPictureBlocks"/>
    <dgm:cxn modelId="{751F49B4-BAE2-418E-82FB-43D36C14B304}" type="presParOf" srcId="{E53B2F2E-C0EB-4DE5-A99E-846253A05C5E}" destId="{E606EB63-4C06-4ED6-A766-78DB5C1C3B8C}" srcOrd="4" destOrd="0" presId="urn:microsoft.com/office/officeart/2008/layout/AlternatingPictureBlocks"/>
    <dgm:cxn modelId="{F9731B25-3271-4890-AD6F-9DA68CCDA3C3}" type="presParOf" srcId="{E606EB63-4C06-4ED6-A766-78DB5C1C3B8C}" destId="{BABD129A-EFCB-4651-9278-F66E2807C991}" srcOrd="0" destOrd="0" presId="urn:microsoft.com/office/officeart/2008/layout/AlternatingPictureBlocks"/>
    <dgm:cxn modelId="{90735EDA-6A1D-4C5D-934D-0E0658E50A4E}" type="presParOf" srcId="{E606EB63-4C06-4ED6-A766-78DB5C1C3B8C}" destId="{72A1640B-C749-40FD-9A6F-49CD49C73FE4}" srcOrd="1" destOrd="0" presId="urn:microsoft.com/office/officeart/2008/layout/AlternatingPictureBlocks"/>
    <dgm:cxn modelId="{701BBE9E-1FF3-4713-9EC9-99182A6184FF}" type="presParOf" srcId="{E53B2F2E-C0EB-4DE5-A99E-846253A05C5E}" destId="{2DDC211C-1C31-4120-854F-80F0CE64C7B2}" srcOrd="5" destOrd="0" presId="urn:microsoft.com/office/officeart/2008/layout/AlternatingPictureBlocks"/>
    <dgm:cxn modelId="{C209604C-72D6-4A0F-8B20-9838BA73E5F9}" type="presParOf" srcId="{E53B2F2E-C0EB-4DE5-A99E-846253A05C5E}" destId="{735DC0B4-79F6-4BF0-A9DA-9EFF8588F57E}" srcOrd="6" destOrd="0" presId="urn:microsoft.com/office/officeart/2008/layout/AlternatingPictureBlocks"/>
    <dgm:cxn modelId="{22A6011F-3FFA-4D89-BCAB-C9E29A9AD225}" type="presParOf" srcId="{735DC0B4-79F6-4BF0-A9DA-9EFF8588F57E}" destId="{E51C3ADA-8389-4B02-9BD8-13A8D8C0E2D1}" srcOrd="0" destOrd="0" presId="urn:microsoft.com/office/officeart/2008/layout/AlternatingPictureBlocks"/>
    <dgm:cxn modelId="{81C2ED34-D9DB-4CEC-AB53-C81666574741}" type="presParOf" srcId="{735DC0B4-79F6-4BF0-A9DA-9EFF8588F57E}" destId="{196A62FF-7AEF-4AA8-B357-FCF912C5AC2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656CF7-E98E-4B50-B59A-FB8EDA9A2551}" type="doc">
      <dgm:prSet loTypeId="urn:microsoft.com/office/officeart/2008/layout/AlternatingPictureBlocks" loCatId="list" qsTypeId="urn:microsoft.com/office/officeart/2005/8/quickstyle/3d2" qsCatId="3D" csTypeId="urn:microsoft.com/office/officeart/2005/8/colors/accent0_3" csCatId="mainScheme" phldr="1"/>
      <dgm:spPr/>
    </dgm:pt>
    <dgm:pt modelId="{45829FC6-7EFA-4784-8B61-AC3CF7375153}">
      <dgm:prSet phldrT="[Текст]" custT="1"/>
      <dgm:spPr/>
      <dgm:t>
        <a:bodyPr/>
        <a:lstStyle/>
        <a:p>
          <a:r>
            <a:rPr lang="ru-RU" sz="1400" b="1" u="sng" dirty="0"/>
            <a:t>Основные виды</a:t>
          </a:r>
          <a:r>
            <a:rPr lang="ru-RU" sz="1400" u="sng" dirty="0"/>
            <a:t>:</a:t>
          </a:r>
        </a:p>
        <a:p>
          <a:r>
            <a:rPr lang="ru-RU" sz="1400" dirty="0"/>
            <a:t>спортивное многоборье (тесты) эстафетный бег</a:t>
          </a:r>
        </a:p>
        <a:p>
          <a:r>
            <a:rPr lang="ru-RU" sz="1400" dirty="0"/>
            <a:t> творческий конкурс </a:t>
          </a:r>
        </a:p>
        <a:p>
          <a:r>
            <a:rPr lang="ru-RU" sz="1400" dirty="0"/>
            <a:t> теоретические конкурсы</a:t>
          </a:r>
        </a:p>
      </dgm:t>
    </dgm:pt>
    <dgm:pt modelId="{1DB27E8D-DCFE-484D-8143-01D848E5E188}" type="parTrans" cxnId="{D6B4F49F-74CD-450B-B84C-28371ECCF279}">
      <dgm:prSet/>
      <dgm:spPr/>
      <dgm:t>
        <a:bodyPr/>
        <a:lstStyle/>
        <a:p>
          <a:endParaRPr lang="ru-RU" sz="1400"/>
        </a:p>
      </dgm:t>
    </dgm:pt>
    <dgm:pt modelId="{60532BDB-1969-4436-B8A0-F41E055C3725}" type="sibTrans" cxnId="{D6B4F49F-74CD-450B-B84C-28371ECCF279}">
      <dgm:prSet/>
      <dgm:spPr/>
      <dgm:t>
        <a:bodyPr/>
        <a:lstStyle/>
        <a:p>
          <a:endParaRPr lang="ru-RU" sz="1400"/>
        </a:p>
      </dgm:t>
    </dgm:pt>
    <dgm:pt modelId="{31FE63DC-76B0-4CDA-9944-1A38DB10EF3E}">
      <dgm:prSet phldrT="[Текст]" custT="1"/>
      <dgm:spPr/>
      <dgm:t>
        <a:bodyPr/>
        <a:lstStyle/>
        <a:p>
          <a:r>
            <a:rPr lang="ru-RU" sz="1400" b="1" u="sng" dirty="0"/>
            <a:t>Дополнительные виды</a:t>
          </a:r>
          <a:r>
            <a:rPr lang="ru-RU" sz="1400" u="sng" dirty="0"/>
            <a:t>:</a:t>
          </a:r>
        </a:p>
        <a:p>
          <a:r>
            <a:rPr lang="ru-RU" sz="1400" dirty="0"/>
            <a:t> бадминтон, баскетбол 3х3, мини-футбол, плавание, самбо, шахматы</a:t>
          </a:r>
        </a:p>
      </dgm:t>
    </dgm:pt>
    <dgm:pt modelId="{D2B97E70-9E86-41B9-8C11-5868F3457F90}" type="parTrans" cxnId="{59404307-3466-48AD-8435-A9EA29BF525B}">
      <dgm:prSet/>
      <dgm:spPr/>
      <dgm:t>
        <a:bodyPr/>
        <a:lstStyle/>
        <a:p>
          <a:endParaRPr lang="ru-RU" sz="1400"/>
        </a:p>
      </dgm:t>
    </dgm:pt>
    <dgm:pt modelId="{5A99E51D-0C3A-4E85-A317-11FA2675C07A}" type="sibTrans" cxnId="{59404307-3466-48AD-8435-A9EA29BF525B}">
      <dgm:prSet/>
      <dgm:spPr/>
      <dgm:t>
        <a:bodyPr/>
        <a:lstStyle/>
        <a:p>
          <a:endParaRPr lang="ru-RU" sz="1400"/>
        </a:p>
      </dgm:t>
    </dgm:pt>
    <dgm:pt modelId="{11151CAB-E814-4C5C-A95D-6C661C75971D}">
      <dgm:prSet phldrT="[Текст]" custT="1"/>
      <dgm:spPr/>
      <dgm:t>
        <a:bodyPr/>
        <a:lstStyle/>
        <a:p>
          <a:r>
            <a:rPr lang="ru-RU" sz="1400" b="1" u="sng" dirty="0"/>
            <a:t>Основные виды: </a:t>
          </a:r>
        </a:p>
        <a:p>
          <a:r>
            <a:rPr lang="ru-RU" sz="1400" dirty="0"/>
            <a:t>лёгкая атлетика, баскетбол 3х3, настольный теннис, шашки</a:t>
          </a:r>
        </a:p>
      </dgm:t>
    </dgm:pt>
    <dgm:pt modelId="{F20BF843-E35D-4DAC-9814-CAB39B703DD5}" type="parTrans" cxnId="{3837D660-D8ED-4DA3-98A2-6E29D8990229}">
      <dgm:prSet/>
      <dgm:spPr/>
      <dgm:t>
        <a:bodyPr/>
        <a:lstStyle/>
        <a:p>
          <a:endParaRPr lang="ru-RU" sz="1400"/>
        </a:p>
      </dgm:t>
    </dgm:pt>
    <dgm:pt modelId="{100C8F9E-1D29-408F-AB20-56123224BCF9}" type="sibTrans" cxnId="{3837D660-D8ED-4DA3-98A2-6E29D8990229}">
      <dgm:prSet/>
      <dgm:spPr/>
      <dgm:t>
        <a:bodyPr/>
        <a:lstStyle/>
        <a:p>
          <a:endParaRPr lang="ru-RU" sz="1400"/>
        </a:p>
      </dgm:t>
    </dgm:pt>
    <dgm:pt modelId="{3C4719ED-90E7-47BB-9E8B-588138989C85}">
      <dgm:prSet custT="1"/>
      <dgm:spPr/>
      <dgm:t>
        <a:bodyPr/>
        <a:lstStyle/>
        <a:p>
          <a:r>
            <a:rPr lang="ru-RU" sz="1400" b="1" u="sng" dirty="0"/>
            <a:t>Дополнительные виды</a:t>
          </a:r>
          <a:r>
            <a:rPr lang="ru-RU" sz="1400" b="1" dirty="0"/>
            <a:t>:</a:t>
          </a:r>
        </a:p>
        <a:p>
          <a:r>
            <a:rPr lang="ru-RU" sz="1400" dirty="0"/>
            <a:t> гандбол, лапта, тэг-регби 5х5, городошный спорт, плавание, спортивный туризм </a:t>
          </a:r>
        </a:p>
      </dgm:t>
    </dgm:pt>
    <dgm:pt modelId="{C787E008-4D37-4926-B968-A4B988E5F414}" type="parTrans" cxnId="{C0188E07-D9BE-4D74-AFBF-A5EC690DCF77}">
      <dgm:prSet/>
      <dgm:spPr/>
      <dgm:t>
        <a:bodyPr/>
        <a:lstStyle/>
        <a:p>
          <a:endParaRPr lang="ru-RU" sz="1400"/>
        </a:p>
      </dgm:t>
    </dgm:pt>
    <dgm:pt modelId="{1F41218C-A8EB-4326-B6F9-799F0161808B}" type="sibTrans" cxnId="{C0188E07-D9BE-4D74-AFBF-A5EC690DCF77}">
      <dgm:prSet/>
      <dgm:spPr/>
      <dgm:t>
        <a:bodyPr/>
        <a:lstStyle/>
        <a:p>
          <a:endParaRPr lang="ru-RU" sz="1400"/>
        </a:p>
      </dgm:t>
    </dgm:pt>
    <dgm:pt modelId="{E53B2F2E-C0EB-4DE5-A99E-846253A05C5E}" type="pres">
      <dgm:prSet presAssocID="{A7656CF7-E98E-4B50-B59A-FB8EDA9A2551}" presName="linearFlow" presStyleCnt="0">
        <dgm:presLayoutVars>
          <dgm:dir/>
          <dgm:resizeHandles val="exact"/>
        </dgm:presLayoutVars>
      </dgm:prSet>
      <dgm:spPr/>
    </dgm:pt>
    <dgm:pt modelId="{352DC088-94AC-4DE7-AA24-376979FEA77F}" type="pres">
      <dgm:prSet presAssocID="{45829FC6-7EFA-4784-8B61-AC3CF7375153}" presName="comp" presStyleCnt="0"/>
      <dgm:spPr/>
    </dgm:pt>
    <dgm:pt modelId="{B6E5F682-9779-40F4-ACA6-7E9E5422422D}" type="pres">
      <dgm:prSet presAssocID="{45829FC6-7EFA-4784-8B61-AC3CF7375153}" presName="rect2" presStyleLbl="node1" presStyleIdx="0" presStyleCnt="4">
        <dgm:presLayoutVars>
          <dgm:bulletEnabled val="1"/>
        </dgm:presLayoutVars>
      </dgm:prSet>
      <dgm:spPr/>
    </dgm:pt>
    <dgm:pt modelId="{E19CC82A-0521-45CB-959E-35F3B79C4657}" type="pres">
      <dgm:prSet presAssocID="{45829FC6-7EFA-4784-8B61-AC3CF7375153}" presName="rect1" presStyleLbl="ln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FDD9727-025C-44E7-88C8-BC21EE7E361E}" type="pres">
      <dgm:prSet presAssocID="{60532BDB-1969-4436-B8A0-F41E055C3725}" presName="sibTrans" presStyleCnt="0"/>
      <dgm:spPr/>
    </dgm:pt>
    <dgm:pt modelId="{EA4CDC13-7901-4947-AD77-35E8D4681CB3}" type="pres">
      <dgm:prSet presAssocID="{31FE63DC-76B0-4CDA-9944-1A38DB10EF3E}" presName="comp" presStyleCnt="0"/>
      <dgm:spPr/>
    </dgm:pt>
    <dgm:pt modelId="{F25E2754-9F14-478E-99DB-2E9272B85BD2}" type="pres">
      <dgm:prSet presAssocID="{31FE63DC-76B0-4CDA-9944-1A38DB10EF3E}" presName="rect2" presStyleLbl="node1" presStyleIdx="1" presStyleCnt="4">
        <dgm:presLayoutVars>
          <dgm:bulletEnabled val="1"/>
        </dgm:presLayoutVars>
      </dgm:prSet>
      <dgm:spPr/>
    </dgm:pt>
    <dgm:pt modelId="{172E965C-B431-423F-91F0-65DDACC25015}" type="pres">
      <dgm:prSet presAssocID="{31FE63DC-76B0-4CDA-9944-1A38DB10EF3E}" presName="rect1" presStyleLbl="lnNode1" presStyleIdx="1" presStyleCnt="4" custScaleX="111207" custScaleY="1023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52867AD-B6AE-48EA-89F1-B91D5317D6EA}" type="pres">
      <dgm:prSet presAssocID="{5A99E51D-0C3A-4E85-A317-11FA2675C07A}" presName="sibTrans" presStyleCnt="0"/>
      <dgm:spPr/>
    </dgm:pt>
    <dgm:pt modelId="{E606EB63-4C06-4ED6-A766-78DB5C1C3B8C}" type="pres">
      <dgm:prSet presAssocID="{11151CAB-E814-4C5C-A95D-6C661C75971D}" presName="comp" presStyleCnt="0"/>
      <dgm:spPr/>
    </dgm:pt>
    <dgm:pt modelId="{BABD129A-EFCB-4651-9278-F66E2807C991}" type="pres">
      <dgm:prSet presAssocID="{11151CAB-E814-4C5C-A95D-6C661C75971D}" presName="rect2" presStyleLbl="node1" presStyleIdx="2" presStyleCnt="4">
        <dgm:presLayoutVars>
          <dgm:bulletEnabled val="1"/>
        </dgm:presLayoutVars>
      </dgm:prSet>
      <dgm:spPr/>
    </dgm:pt>
    <dgm:pt modelId="{72A1640B-C749-40FD-9A6F-49CD49C73FE4}" type="pres">
      <dgm:prSet presAssocID="{11151CAB-E814-4C5C-A95D-6C661C75971D}" presName="rect1" presStyleLbl="ln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DDC211C-1C31-4120-854F-80F0CE64C7B2}" type="pres">
      <dgm:prSet presAssocID="{100C8F9E-1D29-408F-AB20-56123224BCF9}" presName="sibTrans" presStyleCnt="0"/>
      <dgm:spPr/>
    </dgm:pt>
    <dgm:pt modelId="{735DC0B4-79F6-4BF0-A9DA-9EFF8588F57E}" type="pres">
      <dgm:prSet presAssocID="{3C4719ED-90E7-47BB-9E8B-588138989C85}" presName="comp" presStyleCnt="0"/>
      <dgm:spPr/>
    </dgm:pt>
    <dgm:pt modelId="{E51C3ADA-8389-4B02-9BD8-13A8D8C0E2D1}" type="pres">
      <dgm:prSet presAssocID="{3C4719ED-90E7-47BB-9E8B-588138989C85}" presName="rect2" presStyleLbl="node1" presStyleIdx="3" presStyleCnt="4">
        <dgm:presLayoutVars>
          <dgm:bulletEnabled val="1"/>
        </dgm:presLayoutVars>
      </dgm:prSet>
      <dgm:spPr/>
    </dgm:pt>
    <dgm:pt modelId="{196A62FF-7AEF-4AA8-B357-FCF912C5AC2B}" type="pres">
      <dgm:prSet presAssocID="{3C4719ED-90E7-47BB-9E8B-588138989C85}" presName="rect1" presStyleLbl="lnNode1" presStyleIdx="3" presStyleCnt="4" custScaleX="12243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E8DBF03-ACD4-4AC6-98BA-441CA207F2EA}" type="presOf" srcId="{45829FC6-7EFA-4784-8B61-AC3CF7375153}" destId="{B6E5F682-9779-40F4-ACA6-7E9E5422422D}" srcOrd="0" destOrd="0" presId="urn:microsoft.com/office/officeart/2008/layout/AlternatingPictureBlocks"/>
    <dgm:cxn modelId="{59404307-3466-48AD-8435-A9EA29BF525B}" srcId="{A7656CF7-E98E-4B50-B59A-FB8EDA9A2551}" destId="{31FE63DC-76B0-4CDA-9944-1A38DB10EF3E}" srcOrd="1" destOrd="0" parTransId="{D2B97E70-9E86-41B9-8C11-5868F3457F90}" sibTransId="{5A99E51D-0C3A-4E85-A317-11FA2675C07A}"/>
    <dgm:cxn modelId="{C0188E07-D9BE-4D74-AFBF-A5EC690DCF77}" srcId="{A7656CF7-E98E-4B50-B59A-FB8EDA9A2551}" destId="{3C4719ED-90E7-47BB-9E8B-588138989C85}" srcOrd="3" destOrd="0" parTransId="{C787E008-4D37-4926-B968-A4B988E5F414}" sibTransId="{1F41218C-A8EB-4326-B6F9-799F0161808B}"/>
    <dgm:cxn modelId="{92335D09-CFBB-4C45-ACDC-95BFE0A6AAE3}" type="presOf" srcId="{3C4719ED-90E7-47BB-9E8B-588138989C85}" destId="{E51C3ADA-8389-4B02-9BD8-13A8D8C0E2D1}" srcOrd="0" destOrd="0" presId="urn:microsoft.com/office/officeart/2008/layout/AlternatingPictureBlocks"/>
    <dgm:cxn modelId="{B6914D29-4F12-4CD1-A03C-A0877C87075E}" type="presOf" srcId="{31FE63DC-76B0-4CDA-9944-1A38DB10EF3E}" destId="{F25E2754-9F14-478E-99DB-2E9272B85BD2}" srcOrd="0" destOrd="0" presId="urn:microsoft.com/office/officeart/2008/layout/AlternatingPictureBlocks"/>
    <dgm:cxn modelId="{DB75D25B-C9D0-44E5-B83E-DF61A1E9593E}" type="presOf" srcId="{11151CAB-E814-4C5C-A95D-6C661C75971D}" destId="{BABD129A-EFCB-4651-9278-F66E2807C991}" srcOrd="0" destOrd="0" presId="urn:microsoft.com/office/officeart/2008/layout/AlternatingPictureBlocks"/>
    <dgm:cxn modelId="{3837D660-D8ED-4DA3-98A2-6E29D8990229}" srcId="{A7656CF7-E98E-4B50-B59A-FB8EDA9A2551}" destId="{11151CAB-E814-4C5C-A95D-6C661C75971D}" srcOrd="2" destOrd="0" parTransId="{F20BF843-E35D-4DAC-9814-CAB39B703DD5}" sibTransId="{100C8F9E-1D29-408F-AB20-56123224BCF9}"/>
    <dgm:cxn modelId="{0C3F2941-FE43-4033-A2A9-E645D7611BB2}" type="presOf" srcId="{A7656CF7-E98E-4B50-B59A-FB8EDA9A2551}" destId="{E53B2F2E-C0EB-4DE5-A99E-846253A05C5E}" srcOrd="0" destOrd="0" presId="urn:microsoft.com/office/officeart/2008/layout/AlternatingPictureBlocks"/>
    <dgm:cxn modelId="{D6B4F49F-74CD-450B-B84C-28371ECCF279}" srcId="{A7656CF7-E98E-4B50-B59A-FB8EDA9A2551}" destId="{45829FC6-7EFA-4784-8B61-AC3CF7375153}" srcOrd="0" destOrd="0" parTransId="{1DB27E8D-DCFE-484D-8143-01D848E5E188}" sibTransId="{60532BDB-1969-4436-B8A0-F41E055C3725}"/>
    <dgm:cxn modelId="{D5B489F7-1682-45E7-9AF1-EEFAB0D2DFA0}" type="presParOf" srcId="{E53B2F2E-C0EB-4DE5-A99E-846253A05C5E}" destId="{352DC088-94AC-4DE7-AA24-376979FEA77F}" srcOrd="0" destOrd="0" presId="urn:microsoft.com/office/officeart/2008/layout/AlternatingPictureBlocks"/>
    <dgm:cxn modelId="{4A28387A-2724-4D9A-B98D-01CB80CC3245}" type="presParOf" srcId="{352DC088-94AC-4DE7-AA24-376979FEA77F}" destId="{B6E5F682-9779-40F4-ACA6-7E9E5422422D}" srcOrd="0" destOrd="0" presId="urn:microsoft.com/office/officeart/2008/layout/AlternatingPictureBlocks"/>
    <dgm:cxn modelId="{0FC5A67C-BFD6-4CF9-97AD-69DE402828A1}" type="presParOf" srcId="{352DC088-94AC-4DE7-AA24-376979FEA77F}" destId="{E19CC82A-0521-45CB-959E-35F3B79C4657}" srcOrd="1" destOrd="0" presId="urn:microsoft.com/office/officeart/2008/layout/AlternatingPictureBlocks"/>
    <dgm:cxn modelId="{BC89E57B-8CE9-4803-AC69-CE55ABCFA688}" type="presParOf" srcId="{E53B2F2E-C0EB-4DE5-A99E-846253A05C5E}" destId="{BFDD9727-025C-44E7-88C8-BC21EE7E361E}" srcOrd="1" destOrd="0" presId="urn:microsoft.com/office/officeart/2008/layout/AlternatingPictureBlocks"/>
    <dgm:cxn modelId="{853A2941-637E-46BC-BAA9-BF892A726CAE}" type="presParOf" srcId="{E53B2F2E-C0EB-4DE5-A99E-846253A05C5E}" destId="{EA4CDC13-7901-4947-AD77-35E8D4681CB3}" srcOrd="2" destOrd="0" presId="urn:microsoft.com/office/officeart/2008/layout/AlternatingPictureBlocks"/>
    <dgm:cxn modelId="{58E6596E-0A65-4960-9669-20BA6B628286}" type="presParOf" srcId="{EA4CDC13-7901-4947-AD77-35E8D4681CB3}" destId="{F25E2754-9F14-478E-99DB-2E9272B85BD2}" srcOrd="0" destOrd="0" presId="urn:microsoft.com/office/officeart/2008/layout/AlternatingPictureBlocks"/>
    <dgm:cxn modelId="{6A35AD79-E760-412C-9D1C-52C44B80DBE2}" type="presParOf" srcId="{EA4CDC13-7901-4947-AD77-35E8D4681CB3}" destId="{172E965C-B431-423F-91F0-65DDACC25015}" srcOrd="1" destOrd="0" presId="urn:microsoft.com/office/officeart/2008/layout/AlternatingPictureBlocks"/>
    <dgm:cxn modelId="{F1FBB8E9-2CB1-47D6-8EE9-1A8A771AAFE3}" type="presParOf" srcId="{E53B2F2E-C0EB-4DE5-A99E-846253A05C5E}" destId="{B52867AD-B6AE-48EA-89F1-B91D5317D6EA}" srcOrd="3" destOrd="0" presId="urn:microsoft.com/office/officeart/2008/layout/AlternatingPictureBlocks"/>
    <dgm:cxn modelId="{59E0DA47-43C6-4E01-8524-BE0DEB8E1DA1}" type="presParOf" srcId="{E53B2F2E-C0EB-4DE5-A99E-846253A05C5E}" destId="{E606EB63-4C06-4ED6-A766-78DB5C1C3B8C}" srcOrd="4" destOrd="0" presId="urn:microsoft.com/office/officeart/2008/layout/AlternatingPictureBlocks"/>
    <dgm:cxn modelId="{DD07B2E0-2D5A-44C1-94DC-D5DD193D6E3A}" type="presParOf" srcId="{E606EB63-4C06-4ED6-A766-78DB5C1C3B8C}" destId="{BABD129A-EFCB-4651-9278-F66E2807C991}" srcOrd="0" destOrd="0" presId="urn:microsoft.com/office/officeart/2008/layout/AlternatingPictureBlocks"/>
    <dgm:cxn modelId="{74A1DA2B-12F7-4C9D-8AFB-3F60E689FA8C}" type="presParOf" srcId="{E606EB63-4C06-4ED6-A766-78DB5C1C3B8C}" destId="{72A1640B-C749-40FD-9A6F-49CD49C73FE4}" srcOrd="1" destOrd="0" presId="urn:microsoft.com/office/officeart/2008/layout/AlternatingPictureBlocks"/>
    <dgm:cxn modelId="{11725AFE-344C-4114-88D3-B1B3FB441074}" type="presParOf" srcId="{E53B2F2E-C0EB-4DE5-A99E-846253A05C5E}" destId="{2DDC211C-1C31-4120-854F-80F0CE64C7B2}" srcOrd="5" destOrd="0" presId="urn:microsoft.com/office/officeart/2008/layout/AlternatingPictureBlocks"/>
    <dgm:cxn modelId="{1D2805D5-9013-49E6-A56E-98EEA7721600}" type="presParOf" srcId="{E53B2F2E-C0EB-4DE5-A99E-846253A05C5E}" destId="{735DC0B4-79F6-4BF0-A9DA-9EFF8588F57E}" srcOrd="6" destOrd="0" presId="urn:microsoft.com/office/officeart/2008/layout/AlternatingPictureBlocks"/>
    <dgm:cxn modelId="{BB86F685-D29C-4CF7-82B2-009F87BBE876}" type="presParOf" srcId="{735DC0B4-79F6-4BF0-A9DA-9EFF8588F57E}" destId="{E51C3ADA-8389-4B02-9BD8-13A8D8C0E2D1}" srcOrd="0" destOrd="0" presId="urn:microsoft.com/office/officeart/2008/layout/AlternatingPictureBlocks"/>
    <dgm:cxn modelId="{42CD54C3-C779-4D47-904D-F6BA8B8CC5E4}" type="presParOf" srcId="{735DC0B4-79F6-4BF0-A9DA-9EFF8588F57E}" destId="{196A62FF-7AEF-4AA8-B357-FCF912C5AC2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AAE103-FDB4-4F2D-9B2F-9722FF7A3BB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6B0D96-E629-4D36-BCE8-E960064672AE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sz="1400" b="1" cap="none" spc="0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Направить победителей всероссийского этапа Всероссийских спортивных соревнований (игр) школьников «Президентские состязания» и «Президентские спортивные игры» для участия во Всемирных познавательных играх, проводимых под</a:t>
          </a:r>
          <a:r>
            <a:rPr lang="ru-RU" sz="1400" b="1" cap="none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br>
            <a:rPr lang="ru-RU" sz="1400" b="1" cap="none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</a:br>
          <a:r>
            <a:rPr lang="ru-RU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эгидой ISF</a:t>
          </a:r>
          <a:endParaRPr lang="ru-RU" sz="1400" dirty="0">
            <a:solidFill>
              <a:schemeClr val="tx1"/>
            </a:solidFill>
          </a:endParaRPr>
        </a:p>
      </dgm:t>
    </dgm:pt>
    <dgm:pt modelId="{E4CD3E1C-4BF8-4455-8888-E9D8BB74B428}" type="parTrans" cxnId="{3FE9F177-9DE7-46EB-82B3-F2F38021840E}">
      <dgm:prSet/>
      <dgm:spPr/>
      <dgm:t>
        <a:bodyPr/>
        <a:lstStyle/>
        <a:p>
          <a:endParaRPr lang="ru-RU" sz="1400">
            <a:solidFill>
              <a:srgbClr val="002060"/>
            </a:solidFill>
          </a:endParaRPr>
        </a:p>
      </dgm:t>
    </dgm:pt>
    <dgm:pt modelId="{5DD74494-F0E8-41D1-B1D7-8371098C0525}" type="sibTrans" cxnId="{3FE9F177-9DE7-46EB-82B3-F2F38021840E}">
      <dgm:prSet/>
      <dgm:spPr/>
      <dgm:t>
        <a:bodyPr/>
        <a:lstStyle/>
        <a:p>
          <a:endParaRPr lang="ru-RU" sz="1400">
            <a:solidFill>
              <a:srgbClr val="002060"/>
            </a:solidFill>
          </a:endParaRPr>
        </a:p>
      </dgm:t>
    </dgm:pt>
    <dgm:pt modelId="{C1959DFE-FCE0-4B6E-B79B-1973CAC717C7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sz="14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Придать «Президентским состязаниям» и «Президентским спортивным играм» </a:t>
          </a:r>
          <a:r>
            <a:rPr lang="ru-RU" sz="1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rPr>
            <a:t>статус международных</a:t>
          </a:r>
          <a:r>
            <a:rPr lang="ru-RU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</a:rPr>
            <a:t> </a:t>
          </a:r>
          <a:r>
            <a:rPr lang="ru-RU" sz="1400" b="1" cap="none" spc="0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 участием школьников стран ШОС</a:t>
          </a:r>
        </a:p>
      </dgm:t>
    </dgm:pt>
    <dgm:pt modelId="{1A16ED37-875B-4F19-B9C2-1AE58064DF21}" type="parTrans" cxnId="{72AF8AA5-4027-4AEC-AB31-745356E1AF63}">
      <dgm:prSet/>
      <dgm:spPr/>
      <dgm:t>
        <a:bodyPr/>
        <a:lstStyle/>
        <a:p>
          <a:endParaRPr lang="ru-RU" sz="1400">
            <a:solidFill>
              <a:srgbClr val="002060"/>
            </a:solidFill>
          </a:endParaRPr>
        </a:p>
      </dgm:t>
    </dgm:pt>
    <dgm:pt modelId="{4B65AC2A-775B-4E54-B893-F85AF8364AEF}" type="sibTrans" cxnId="{72AF8AA5-4027-4AEC-AB31-745356E1AF63}">
      <dgm:prSet/>
      <dgm:spPr/>
      <dgm:t>
        <a:bodyPr/>
        <a:lstStyle/>
        <a:p>
          <a:endParaRPr lang="ru-RU" sz="1400">
            <a:solidFill>
              <a:srgbClr val="002060"/>
            </a:solidFill>
          </a:endParaRPr>
        </a:p>
      </dgm:t>
    </dgm:pt>
    <dgm:pt modelId="{0B4A8865-0245-4A3A-AF50-F23951AFFCFC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sz="14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Увеличить количество обучающихся, получивших  </a:t>
          </a:r>
          <a:r>
            <a:rPr lang="ru-RU" sz="1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Грант Президента Российской Федерации </a:t>
          </a:r>
          <a:r>
            <a:rPr lang="ru-RU" sz="14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на поступление в профессиональные образовательные организации и образовательные организации высшего образования</a:t>
          </a:r>
          <a:endParaRPr lang="ru-RU" sz="1400" b="0" cap="none" spc="50" dirty="0">
            <a:ln w="10541" cmpd="sng">
              <a:solidFill>
                <a:srgbClr val="002060"/>
              </a:solidFill>
              <a:prstDash val="solid"/>
            </a:ln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938C7-EBB1-408F-97BA-63FEBA278167}" type="parTrans" cxnId="{8849382C-FC5C-4BE6-982D-29C89B20FED5}">
      <dgm:prSet/>
      <dgm:spPr/>
      <dgm:t>
        <a:bodyPr/>
        <a:lstStyle/>
        <a:p>
          <a:endParaRPr lang="ru-RU" sz="1400">
            <a:solidFill>
              <a:srgbClr val="002060"/>
            </a:solidFill>
          </a:endParaRPr>
        </a:p>
      </dgm:t>
    </dgm:pt>
    <dgm:pt modelId="{F24FC8AB-3315-4A5D-B418-FE86DFDC5E84}" type="sibTrans" cxnId="{8849382C-FC5C-4BE6-982D-29C89B20FED5}">
      <dgm:prSet/>
      <dgm:spPr/>
      <dgm:t>
        <a:bodyPr/>
        <a:lstStyle/>
        <a:p>
          <a:endParaRPr lang="ru-RU" sz="1400">
            <a:solidFill>
              <a:srgbClr val="002060"/>
            </a:solidFill>
          </a:endParaRPr>
        </a:p>
      </dgm:t>
    </dgm:pt>
    <dgm:pt modelId="{862BADC1-7CA7-429E-B68B-2D581EE2658D}">
      <dgm:prSet/>
      <dgm:spPr/>
      <dgm:t>
        <a:bodyPr/>
        <a:lstStyle/>
        <a:p>
          <a:endParaRPr lang="ru-RU" sz="3600" dirty="0"/>
        </a:p>
      </dgm:t>
    </dgm:pt>
    <dgm:pt modelId="{4206185C-5C03-4BC9-AB3D-A42487FB412D}" type="parTrans" cxnId="{293F5182-EA6A-4062-8AEF-EBB2D9BB8463}">
      <dgm:prSet/>
      <dgm:spPr/>
      <dgm:t>
        <a:bodyPr/>
        <a:lstStyle/>
        <a:p>
          <a:endParaRPr lang="ru-RU"/>
        </a:p>
      </dgm:t>
    </dgm:pt>
    <dgm:pt modelId="{EEEBCF22-5590-4A4D-BE1C-79E831D46B87}" type="sibTrans" cxnId="{293F5182-EA6A-4062-8AEF-EBB2D9BB8463}">
      <dgm:prSet/>
      <dgm:spPr/>
      <dgm:t>
        <a:bodyPr/>
        <a:lstStyle/>
        <a:p>
          <a:endParaRPr lang="ru-RU"/>
        </a:p>
      </dgm:t>
    </dgm:pt>
    <dgm:pt modelId="{C82CAF93-D161-4A93-BD9A-7033CFCF233D}">
      <dgm:prSet custT="1"/>
      <dgm:spPr/>
      <dgm:t>
        <a:bodyPr/>
        <a:lstStyle/>
        <a:p>
          <a:r>
            <a:rPr lang="ru-RU" sz="1400" b="0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Создать в каждом субъекте Российской федерации региональный центр по выявлению, развитию и поддержке способностей талантов у детей и молодежи по направлению «Спорт»</a:t>
          </a:r>
        </a:p>
      </dgm:t>
    </dgm:pt>
    <dgm:pt modelId="{94E3C5A6-943C-4F91-98A5-3129315766DD}" type="parTrans" cxnId="{B5E85D27-DF0B-4D79-8A4D-9AFA8382FFB4}">
      <dgm:prSet/>
      <dgm:spPr/>
      <dgm:t>
        <a:bodyPr/>
        <a:lstStyle/>
        <a:p>
          <a:endParaRPr lang="ru-RU"/>
        </a:p>
      </dgm:t>
    </dgm:pt>
    <dgm:pt modelId="{2B297278-960D-4AF8-BAC0-005F5D1F2428}" type="sibTrans" cxnId="{B5E85D27-DF0B-4D79-8A4D-9AFA8382FFB4}">
      <dgm:prSet/>
      <dgm:spPr/>
      <dgm:t>
        <a:bodyPr/>
        <a:lstStyle/>
        <a:p>
          <a:endParaRPr lang="ru-RU"/>
        </a:p>
      </dgm:t>
    </dgm:pt>
    <dgm:pt modelId="{8E227509-2E5B-45BF-B5A3-41E3EDAA4C00}" type="pres">
      <dgm:prSet presAssocID="{C2AAE103-FDB4-4F2D-9B2F-9722FF7A3BBA}" presName="Name0" presStyleCnt="0">
        <dgm:presLayoutVars>
          <dgm:chMax val="7"/>
          <dgm:chPref val="7"/>
          <dgm:dir/>
        </dgm:presLayoutVars>
      </dgm:prSet>
      <dgm:spPr/>
    </dgm:pt>
    <dgm:pt modelId="{A599C797-E4E2-4CB4-BEA2-E3F7F3D424FC}" type="pres">
      <dgm:prSet presAssocID="{C2AAE103-FDB4-4F2D-9B2F-9722FF7A3BBA}" presName="Name1" presStyleCnt="0"/>
      <dgm:spPr/>
    </dgm:pt>
    <dgm:pt modelId="{17EF45E7-3EFE-4D90-A9AF-6E424B78EAB9}" type="pres">
      <dgm:prSet presAssocID="{C2AAE103-FDB4-4F2D-9B2F-9722FF7A3BBA}" presName="cycle" presStyleCnt="0"/>
      <dgm:spPr/>
    </dgm:pt>
    <dgm:pt modelId="{351004F6-917D-45CA-B048-8C980CED1767}" type="pres">
      <dgm:prSet presAssocID="{C2AAE103-FDB4-4F2D-9B2F-9722FF7A3BBA}" presName="srcNode" presStyleLbl="node1" presStyleIdx="0" presStyleCnt="4"/>
      <dgm:spPr/>
    </dgm:pt>
    <dgm:pt modelId="{BFB33C0E-17AF-4E14-9F9C-ED8B8A1AFA21}" type="pres">
      <dgm:prSet presAssocID="{C2AAE103-FDB4-4F2D-9B2F-9722FF7A3BBA}" presName="conn" presStyleLbl="parChTrans1D2" presStyleIdx="0" presStyleCnt="1"/>
      <dgm:spPr/>
    </dgm:pt>
    <dgm:pt modelId="{1323D9F1-FB08-4842-A263-10A9B69FEC2B}" type="pres">
      <dgm:prSet presAssocID="{C2AAE103-FDB4-4F2D-9B2F-9722FF7A3BBA}" presName="extraNode" presStyleLbl="node1" presStyleIdx="0" presStyleCnt="4"/>
      <dgm:spPr/>
    </dgm:pt>
    <dgm:pt modelId="{93A9092C-D10A-402E-99D6-3F28583A5DDB}" type="pres">
      <dgm:prSet presAssocID="{C2AAE103-FDB4-4F2D-9B2F-9722FF7A3BBA}" presName="dstNode" presStyleLbl="node1" presStyleIdx="0" presStyleCnt="4"/>
      <dgm:spPr/>
    </dgm:pt>
    <dgm:pt modelId="{530D2A53-10A7-4A17-89DE-B4B5DC7835C8}" type="pres">
      <dgm:prSet presAssocID="{A26B0D96-E629-4D36-BCE8-E960064672AE}" presName="text_1" presStyleLbl="node1" presStyleIdx="0" presStyleCnt="4" custScaleX="100006" custScaleY="160971">
        <dgm:presLayoutVars>
          <dgm:bulletEnabled val="1"/>
        </dgm:presLayoutVars>
      </dgm:prSet>
      <dgm:spPr/>
    </dgm:pt>
    <dgm:pt modelId="{80D5136A-61F5-41E9-AF97-FABFB6D97360}" type="pres">
      <dgm:prSet presAssocID="{A26B0D96-E629-4D36-BCE8-E960064672AE}" presName="accent_1" presStyleCnt="0"/>
      <dgm:spPr/>
    </dgm:pt>
    <dgm:pt modelId="{6A620773-3BD7-4EDF-8A88-273E4FE2768A}" type="pres">
      <dgm:prSet presAssocID="{A26B0D96-E629-4D36-BCE8-E960064672AE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58273A8-A9C3-412A-8444-C8CA3B505959}" type="pres">
      <dgm:prSet presAssocID="{C1959DFE-FCE0-4B6E-B79B-1973CAC717C7}" presName="text_2" presStyleLbl="node1" presStyleIdx="1" presStyleCnt="4" custLinFactNeighborX="276">
        <dgm:presLayoutVars>
          <dgm:bulletEnabled val="1"/>
        </dgm:presLayoutVars>
      </dgm:prSet>
      <dgm:spPr/>
    </dgm:pt>
    <dgm:pt modelId="{10149188-7DCE-4637-BD7E-A94D55F49D28}" type="pres">
      <dgm:prSet presAssocID="{C1959DFE-FCE0-4B6E-B79B-1973CAC717C7}" presName="accent_2" presStyleCnt="0"/>
      <dgm:spPr/>
    </dgm:pt>
    <dgm:pt modelId="{B717959D-3CC6-407D-85D6-1F42752340CA}" type="pres">
      <dgm:prSet presAssocID="{C1959DFE-FCE0-4B6E-B79B-1973CAC717C7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0B35593-0012-4213-9D1E-37BA20307AF5}" type="pres">
      <dgm:prSet presAssocID="{0B4A8865-0245-4A3A-AF50-F23951AFFCFC}" presName="text_3" presStyleLbl="node1" presStyleIdx="2" presStyleCnt="4" custScaleY="120600" custLinFactNeighborX="127" custLinFactNeighborY="795">
        <dgm:presLayoutVars>
          <dgm:bulletEnabled val="1"/>
        </dgm:presLayoutVars>
      </dgm:prSet>
      <dgm:spPr/>
    </dgm:pt>
    <dgm:pt modelId="{B97E4E48-7E7B-47FC-8306-475FE5076FB1}" type="pres">
      <dgm:prSet presAssocID="{0B4A8865-0245-4A3A-AF50-F23951AFFCFC}" presName="accent_3" presStyleCnt="0"/>
      <dgm:spPr/>
    </dgm:pt>
    <dgm:pt modelId="{4F6BEA4A-95A1-4A68-9589-D20CFADDEE4C}" type="pres">
      <dgm:prSet presAssocID="{0B4A8865-0245-4A3A-AF50-F23951AFFCFC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A14F3B8-D290-4480-B706-AE6981906AC1}" type="pres">
      <dgm:prSet presAssocID="{C82CAF93-D161-4A93-BD9A-7033CFCF233D}" presName="text_4" presStyleLbl="node1" presStyleIdx="3" presStyleCnt="4">
        <dgm:presLayoutVars>
          <dgm:bulletEnabled val="1"/>
        </dgm:presLayoutVars>
      </dgm:prSet>
      <dgm:spPr/>
    </dgm:pt>
    <dgm:pt modelId="{51F97784-5240-4103-9071-F327A5785BB6}" type="pres">
      <dgm:prSet presAssocID="{C82CAF93-D161-4A93-BD9A-7033CFCF233D}" presName="accent_4" presStyleCnt="0"/>
      <dgm:spPr/>
    </dgm:pt>
    <dgm:pt modelId="{D1BEA204-1D30-448E-98F8-70D7C987B0AF}" type="pres">
      <dgm:prSet presAssocID="{C82CAF93-D161-4A93-BD9A-7033CFCF233D}" presName="accentRepeatNode" presStyleLbl="solidFgAcc1" presStyleIdx="3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5E85D27-DF0B-4D79-8A4D-9AFA8382FFB4}" srcId="{C2AAE103-FDB4-4F2D-9B2F-9722FF7A3BBA}" destId="{C82CAF93-D161-4A93-BD9A-7033CFCF233D}" srcOrd="3" destOrd="0" parTransId="{94E3C5A6-943C-4F91-98A5-3129315766DD}" sibTransId="{2B297278-960D-4AF8-BAC0-005F5D1F2428}"/>
    <dgm:cxn modelId="{8849382C-FC5C-4BE6-982D-29C89B20FED5}" srcId="{C2AAE103-FDB4-4F2D-9B2F-9722FF7A3BBA}" destId="{0B4A8865-0245-4A3A-AF50-F23951AFFCFC}" srcOrd="2" destOrd="0" parTransId="{1EA938C7-EBB1-408F-97BA-63FEBA278167}" sibTransId="{F24FC8AB-3315-4A5D-B418-FE86DFDC5E84}"/>
    <dgm:cxn modelId="{76126B43-050D-430D-BD51-94D38A722E8C}" type="presOf" srcId="{C1959DFE-FCE0-4B6E-B79B-1973CAC717C7}" destId="{D58273A8-A9C3-412A-8444-C8CA3B505959}" srcOrd="0" destOrd="0" presId="urn:microsoft.com/office/officeart/2008/layout/VerticalCurvedList"/>
    <dgm:cxn modelId="{219F7446-3520-49B2-BA34-C6E2706DF3F0}" type="presOf" srcId="{862BADC1-7CA7-429E-B68B-2D581EE2658D}" destId="{00B35593-0012-4213-9D1E-37BA20307AF5}" srcOrd="0" destOrd="1" presId="urn:microsoft.com/office/officeart/2008/layout/VerticalCurvedList"/>
    <dgm:cxn modelId="{834B6C48-A1A6-4D37-9335-09E98EC1BA6D}" type="presOf" srcId="{A26B0D96-E629-4D36-BCE8-E960064672AE}" destId="{530D2A53-10A7-4A17-89DE-B4B5DC7835C8}" srcOrd="0" destOrd="0" presId="urn:microsoft.com/office/officeart/2008/layout/VerticalCurvedList"/>
    <dgm:cxn modelId="{3FE9F177-9DE7-46EB-82B3-F2F38021840E}" srcId="{C2AAE103-FDB4-4F2D-9B2F-9722FF7A3BBA}" destId="{A26B0D96-E629-4D36-BCE8-E960064672AE}" srcOrd="0" destOrd="0" parTransId="{E4CD3E1C-4BF8-4455-8888-E9D8BB74B428}" sibTransId="{5DD74494-F0E8-41D1-B1D7-8371098C0525}"/>
    <dgm:cxn modelId="{293F5182-EA6A-4062-8AEF-EBB2D9BB8463}" srcId="{0B4A8865-0245-4A3A-AF50-F23951AFFCFC}" destId="{862BADC1-7CA7-429E-B68B-2D581EE2658D}" srcOrd="0" destOrd="0" parTransId="{4206185C-5C03-4BC9-AB3D-A42487FB412D}" sibTransId="{EEEBCF22-5590-4A4D-BE1C-79E831D46B87}"/>
    <dgm:cxn modelId="{72AF8AA5-4027-4AEC-AB31-745356E1AF63}" srcId="{C2AAE103-FDB4-4F2D-9B2F-9722FF7A3BBA}" destId="{C1959DFE-FCE0-4B6E-B79B-1973CAC717C7}" srcOrd="1" destOrd="0" parTransId="{1A16ED37-875B-4F19-B9C2-1AE58064DF21}" sibTransId="{4B65AC2A-775B-4E54-B893-F85AF8364AEF}"/>
    <dgm:cxn modelId="{8861B8CD-E352-4186-A392-C432F97E7A86}" type="presOf" srcId="{C82CAF93-D161-4A93-BD9A-7033CFCF233D}" destId="{3A14F3B8-D290-4480-B706-AE6981906AC1}" srcOrd="0" destOrd="0" presId="urn:microsoft.com/office/officeart/2008/layout/VerticalCurvedList"/>
    <dgm:cxn modelId="{290246F1-71BE-4267-A582-E102B1FE46A0}" type="presOf" srcId="{0B4A8865-0245-4A3A-AF50-F23951AFFCFC}" destId="{00B35593-0012-4213-9D1E-37BA20307AF5}" srcOrd="0" destOrd="0" presId="urn:microsoft.com/office/officeart/2008/layout/VerticalCurvedList"/>
    <dgm:cxn modelId="{F54877F2-B4F8-4EB7-8A81-365812F4B197}" type="presOf" srcId="{5DD74494-F0E8-41D1-B1D7-8371098C0525}" destId="{BFB33C0E-17AF-4E14-9F9C-ED8B8A1AFA21}" srcOrd="0" destOrd="0" presId="urn:microsoft.com/office/officeart/2008/layout/VerticalCurvedList"/>
    <dgm:cxn modelId="{7CCE2CF7-71FD-44C0-90CA-5EDFDA91887B}" type="presOf" srcId="{C2AAE103-FDB4-4F2D-9B2F-9722FF7A3BBA}" destId="{8E227509-2E5B-45BF-B5A3-41E3EDAA4C00}" srcOrd="0" destOrd="0" presId="urn:microsoft.com/office/officeart/2008/layout/VerticalCurvedList"/>
    <dgm:cxn modelId="{6E93C9F2-252A-43AD-9E1D-F2C36C0C8F5C}" type="presParOf" srcId="{8E227509-2E5B-45BF-B5A3-41E3EDAA4C00}" destId="{A599C797-E4E2-4CB4-BEA2-E3F7F3D424FC}" srcOrd="0" destOrd="0" presId="urn:microsoft.com/office/officeart/2008/layout/VerticalCurvedList"/>
    <dgm:cxn modelId="{1B94817A-950D-4E83-ACDF-D6FE3CF345A2}" type="presParOf" srcId="{A599C797-E4E2-4CB4-BEA2-E3F7F3D424FC}" destId="{17EF45E7-3EFE-4D90-A9AF-6E424B78EAB9}" srcOrd="0" destOrd="0" presId="urn:microsoft.com/office/officeart/2008/layout/VerticalCurvedList"/>
    <dgm:cxn modelId="{B9116BA4-8368-49F0-9D29-684E8873AC7A}" type="presParOf" srcId="{17EF45E7-3EFE-4D90-A9AF-6E424B78EAB9}" destId="{351004F6-917D-45CA-B048-8C980CED1767}" srcOrd="0" destOrd="0" presId="urn:microsoft.com/office/officeart/2008/layout/VerticalCurvedList"/>
    <dgm:cxn modelId="{1084C722-F7DC-47C9-BF7D-AFC08931CBD7}" type="presParOf" srcId="{17EF45E7-3EFE-4D90-A9AF-6E424B78EAB9}" destId="{BFB33C0E-17AF-4E14-9F9C-ED8B8A1AFA21}" srcOrd="1" destOrd="0" presId="urn:microsoft.com/office/officeart/2008/layout/VerticalCurvedList"/>
    <dgm:cxn modelId="{B3FD5D2A-1A97-49F2-B290-23D56578CF23}" type="presParOf" srcId="{17EF45E7-3EFE-4D90-A9AF-6E424B78EAB9}" destId="{1323D9F1-FB08-4842-A263-10A9B69FEC2B}" srcOrd="2" destOrd="0" presId="urn:microsoft.com/office/officeart/2008/layout/VerticalCurvedList"/>
    <dgm:cxn modelId="{2638AEA9-9D07-43DA-A4FF-1BD2D9087700}" type="presParOf" srcId="{17EF45E7-3EFE-4D90-A9AF-6E424B78EAB9}" destId="{93A9092C-D10A-402E-99D6-3F28583A5DDB}" srcOrd="3" destOrd="0" presId="urn:microsoft.com/office/officeart/2008/layout/VerticalCurvedList"/>
    <dgm:cxn modelId="{0DECBC74-DE0B-4267-B213-52B3B7D7164B}" type="presParOf" srcId="{A599C797-E4E2-4CB4-BEA2-E3F7F3D424FC}" destId="{530D2A53-10A7-4A17-89DE-B4B5DC7835C8}" srcOrd="1" destOrd="0" presId="urn:microsoft.com/office/officeart/2008/layout/VerticalCurvedList"/>
    <dgm:cxn modelId="{C7FDAD29-B836-4D5C-B951-2757B2CA5FD5}" type="presParOf" srcId="{A599C797-E4E2-4CB4-BEA2-E3F7F3D424FC}" destId="{80D5136A-61F5-41E9-AF97-FABFB6D97360}" srcOrd="2" destOrd="0" presId="urn:microsoft.com/office/officeart/2008/layout/VerticalCurvedList"/>
    <dgm:cxn modelId="{94555992-10CE-41CD-B399-64F2ADA4BF19}" type="presParOf" srcId="{80D5136A-61F5-41E9-AF97-FABFB6D97360}" destId="{6A620773-3BD7-4EDF-8A88-273E4FE2768A}" srcOrd="0" destOrd="0" presId="urn:microsoft.com/office/officeart/2008/layout/VerticalCurvedList"/>
    <dgm:cxn modelId="{EAF4FDD3-04B3-4465-AB38-A6346F59FC57}" type="presParOf" srcId="{A599C797-E4E2-4CB4-BEA2-E3F7F3D424FC}" destId="{D58273A8-A9C3-412A-8444-C8CA3B505959}" srcOrd="3" destOrd="0" presId="urn:microsoft.com/office/officeart/2008/layout/VerticalCurvedList"/>
    <dgm:cxn modelId="{C4984A3A-E69B-45A8-B54C-8365D33A6C41}" type="presParOf" srcId="{A599C797-E4E2-4CB4-BEA2-E3F7F3D424FC}" destId="{10149188-7DCE-4637-BD7E-A94D55F49D28}" srcOrd="4" destOrd="0" presId="urn:microsoft.com/office/officeart/2008/layout/VerticalCurvedList"/>
    <dgm:cxn modelId="{CF5A14B9-C991-47FB-916B-6C3220E1FC89}" type="presParOf" srcId="{10149188-7DCE-4637-BD7E-A94D55F49D28}" destId="{B717959D-3CC6-407D-85D6-1F42752340CA}" srcOrd="0" destOrd="0" presId="urn:microsoft.com/office/officeart/2008/layout/VerticalCurvedList"/>
    <dgm:cxn modelId="{F93AE6E4-E05B-4A26-9382-2FFE92FE6126}" type="presParOf" srcId="{A599C797-E4E2-4CB4-BEA2-E3F7F3D424FC}" destId="{00B35593-0012-4213-9D1E-37BA20307AF5}" srcOrd="5" destOrd="0" presId="urn:microsoft.com/office/officeart/2008/layout/VerticalCurvedList"/>
    <dgm:cxn modelId="{B65BD37D-877A-4009-9447-D65565E6E0A7}" type="presParOf" srcId="{A599C797-E4E2-4CB4-BEA2-E3F7F3D424FC}" destId="{B97E4E48-7E7B-47FC-8306-475FE5076FB1}" srcOrd="6" destOrd="0" presId="urn:microsoft.com/office/officeart/2008/layout/VerticalCurvedList"/>
    <dgm:cxn modelId="{14C6C2B8-06F0-4ED5-8CF0-9EEE25AB498E}" type="presParOf" srcId="{B97E4E48-7E7B-47FC-8306-475FE5076FB1}" destId="{4F6BEA4A-95A1-4A68-9589-D20CFADDEE4C}" srcOrd="0" destOrd="0" presId="urn:microsoft.com/office/officeart/2008/layout/VerticalCurvedList"/>
    <dgm:cxn modelId="{6677C000-A994-4254-96D4-ADFA38743A0F}" type="presParOf" srcId="{A599C797-E4E2-4CB4-BEA2-E3F7F3D424FC}" destId="{3A14F3B8-D290-4480-B706-AE6981906AC1}" srcOrd="7" destOrd="0" presId="urn:microsoft.com/office/officeart/2008/layout/VerticalCurvedList"/>
    <dgm:cxn modelId="{57EF4E1F-CE95-403D-9B98-D441592FC63C}" type="presParOf" srcId="{A599C797-E4E2-4CB4-BEA2-E3F7F3D424FC}" destId="{51F97784-5240-4103-9071-F327A5785BB6}" srcOrd="8" destOrd="0" presId="urn:microsoft.com/office/officeart/2008/layout/VerticalCurvedList"/>
    <dgm:cxn modelId="{1282C37F-34D9-4F26-820B-23B0D9F2C816}" type="presParOf" srcId="{51F97784-5240-4103-9071-F327A5785BB6}" destId="{D1BEA204-1D30-448E-98F8-70D7C987B0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93D01-63C7-4414-832E-CA5C2A506804}">
      <dsp:nvSpPr>
        <dsp:cNvPr id="0" name=""/>
        <dsp:cNvSpPr/>
      </dsp:nvSpPr>
      <dsp:spPr>
        <a:xfrm>
          <a:off x="2888057" y="1239470"/>
          <a:ext cx="1477178" cy="86693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КОМПЛЕКСНЫЕ МЕРОПРИЯТИЯ </a:t>
          </a:r>
          <a:endParaRPr lang="ru-RU" sz="1000" kern="1200" dirty="0">
            <a:solidFill>
              <a:srgbClr val="002060"/>
            </a:solidFill>
          </a:endParaRPr>
        </a:p>
      </dsp:txBody>
      <dsp:txXfrm>
        <a:off x="3124405" y="1239470"/>
        <a:ext cx="1240829" cy="866931"/>
      </dsp:txXfrm>
    </dsp:sp>
    <dsp:sp modelId="{DF77502C-23F8-4653-A83B-60CFD8820F1E}">
      <dsp:nvSpPr>
        <dsp:cNvPr id="0" name=""/>
        <dsp:cNvSpPr/>
      </dsp:nvSpPr>
      <dsp:spPr>
        <a:xfrm>
          <a:off x="2183680" y="2403842"/>
          <a:ext cx="1158062" cy="715375"/>
        </a:xfrm>
        <a:prstGeom prst="rect">
          <a:avLst/>
        </a:prstGeom>
        <a:solidFill>
          <a:schemeClr val="accent5">
            <a:tint val="40000"/>
            <a:alpha val="90000"/>
            <a:hueOff val="-1347952"/>
            <a:satOff val="-4566"/>
            <a:lumOff val="-58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347952"/>
              <a:satOff val="-4566"/>
              <a:lumOff val="-5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СОРЕВНОВАНИЯ ПО ВИДАМ СПОРТА</a:t>
          </a:r>
          <a:endParaRPr lang="ru-RU" sz="1000" kern="1200" dirty="0">
            <a:solidFill>
              <a:srgbClr val="002060"/>
            </a:solidFill>
          </a:endParaRPr>
        </a:p>
      </dsp:txBody>
      <dsp:txXfrm>
        <a:off x="2368970" y="2403842"/>
        <a:ext cx="972772" cy="715375"/>
      </dsp:txXfrm>
    </dsp:sp>
    <dsp:sp modelId="{F78D6A86-3685-43A3-B458-4470162114F6}">
      <dsp:nvSpPr>
        <dsp:cNvPr id="0" name=""/>
        <dsp:cNvSpPr/>
      </dsp:nvSpPr>
      <dsp:spPr>
        <a:xfrm>
          <a:off x="2638139" y="160540"/>
          <a:ext cx="1681944" cy="755990"/>
        </a:xfrm>
        <a:prstGeom prst="rect">
          <a:avLst/>
        </a:prstGeom>
        <a:solidFill>
          <a:schemeClr val="accent5">
            <a:tint val="40000"/>
            <a:alpha val="90000"/>
            <a:hueOff val="-2695905"/>
            <a:satOff val="-9133"/>
            <a:lumOff val="-1171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695905"/>
              <a:satOff val="-9133"/>
              <a:lumOff val="-11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СОЦИАЛЬНО ЗНАЧИМЫЕ МЕРОПРИЯТ</a:t>
          </a:r>
          <a:endParaRPr lang="ru-RU" sz="1000" kern="1200" dirty="0">
            <a:solidFill>
              <a:srgbClr val="002060"/>
            </a:solidFill>
          </a:endParaRPr>
        </a:p>
      </dsp:txBody>
      <dsp:txXfrm>
        <a:off x="2907250" y="160540"/>
        <a:ext cx="1412833" cy="755990"/>
      </dsp:txXfrm>
    </dsp:sp>
    <dsp:sp modelId="{1A2D06CC-150E-4E93-9E26-5F9399D2E2CA}">
      <dsp:nvSpPr>
        <dsp:cNvPr id="0" name=""/>
        <dsp:cNvSpPr/>
      </dsp:nvSpPr>
      <dsp:spPr>
        <a:xfrm>
          <a:off x="53873" y="2372990"/>
          <a:ext cx="1805000" cy="894698"/>
        </a:xfrm>
        <a:prstGeom prst="rect">
          <a:avLst/>
        </a:prstGeom>
        <a:solidFill>
          <a:schemeClr val="accent5">
            <a:tint val="40000"/>
            <a:alpha val="90000"/>
            <a:hueOff val="-4043857"/>
            <a:satOff val="-13699"/>
            <a:lumOff val="-175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043857"/>
              <a:satOff val="-13699"/>
              <a:lumOff val="-17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ВСЕРОССИЙСКИЕ ФЕСТИВАЛИ СРЕДИ ОБУЧАЮЩИХСЯ</a:t>
          </a:r>
        </a:p>
      </dsp:txBody>
      <dsp:txXfrm>
        <a:off x="342673" y="2372990"/>
        <a:ext cx="1516200" cy="894698"/>
      </dsp:txXfrm>
    </dsp:sp>
    <dsp:sp modelId="{83B8F640-0424-4222-9865-69C91ED6B484}">
      <dsp:nvSpPr>
        <dsp:cNvPr id="0" name=""/>
        <dsp:cNvSpPr/>
      </dsp:nvSpPr>
      <dsp:spPr>
        <a:xfrm>
          <a:off x="134898" y="252182"/>
          <a:ext cx="2968662" cy="230580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002060"/>
              </a:solidFill>
            </a:rPr>
            <a:t>Формирование и экспертная оценка Всероссийского сводного календаря спортивно-массовых и физкультурно-оздоровительных мероприятий Минпросвещения России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569648" y="589860"/>
        <a:ext cx="2099162" cy="1630451"/>
      </dsp:txXfrm>
    </dsp:sp>
    <dsp:sp modelId="{3A803350-4A28-474A-9CD7-3D2CE67F62F7}">
      <dsp:nvSpPr>
        <dsp:cNvPr id="0" name=""/>
        <dsp:cNvSpPr/>
      </dsp:nvSpPr>
      <dsp:spPr>
        <a:xfrm>
          <a:off x="5780981" y="219711"/>
          <a:ext cx="3891067" cy="1090713"/>
        </a:xfrm>
        <a:prstGeom prst="rect">
          <a:avLst/>
        </a:prstGeom>
        <a:solidFill>
          <a:schemeClr val="accent5">
            <a:tint val="40000"/>
            <a:alpha val="90000"/>
            <a:hueOff val="-5391810"/>
            <a:satOff val="-18266"/>
            <a:lumOff val="-234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391810"/>
              <a:satOff val="-18266"/>
              <a:lumOff val="-23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СОЦИАЛЬНО ЗНАЧИМЫЕ МЕРОПРИЯТИЯ: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Всероссийские спортивные соревнования школьников «Президентские состязания»;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Всероссийские спортивные игры школьников «Президентские спортивные игры».</a:t>
          </a:r>
        </a:p>
      </dsp:txBody>
      <dsp:txXfrm>
        <a:off x="6403552" y="219711"/>
        <a:ext cx="3268496" cy="1090713"/>
      </dsp:txXfrm>
    </dsp:sp>
    <dsp:sp modelId="{6E20C00D-34AA-4396-9C97-97018F5C6832}">
      <dsp:nvSpPr>
        <dsp:cNvPr id="0" name=""/>
        <dsp:cNvSpPr/>
      </dsp:nvSpPr>
      <dsp:spPr>
        <a:xfrm>
          <a:off x="6230898" y="2677465"/>
          <a:ext cx="3442008" cy="92729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</a:rPr>
            <a:t>КОМПЛЕКСНЫЕ МЕРОПРИЯТИЯ: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1000" b="1" kern="1200" dirty="0">
              <a:solidFill>
                <a:srgbClr val="002060"/>
              </a:solidFill>
            </a:rPr>
            <a:t>Всероссийские игры ШСК;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1000" b="1" kern="1200" dirty="0">
              <a:solidFill>
                <a:srgbClr val="002060"/>
              </a:solidFill>
            </a:rPr>
            <a:t>Открытая Спартакиада среди обучающихся ДО ФСН.</a:t>
          </a:r>
        </a:p>
      </dsp:txBody>
      <dsp:txXfrm>
        <a:off x="6781619" y="2677465"/>
        <a:ext cx="2891287" cy="927295"/>
      </dsp:txXfrm>
    </dsp:sp>
    <dsp:sp modelId="{5BE84624-B9E8-46FC-BC87-E39661DCD133}">
      <dsp:nvSpPr>
        <dsp:cNvPr id="0" name=""/>
        <dsp:cNvSpPr/>
      </dsp:nvSpPr>
      <dsp:spPr>
        <a:xfrm>
          <a:off x="4434548" y="1167459"/>
          <a:ext cx="2581064" cy="1916832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002060"/>
              </a:solidFill>
            </a:rPr>
            <a:t>Организация и проведение спортивно-массовых мероприятий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4812536" y="1448173"/>
        <a:ext cx="1825088" cy="13554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83BF4-20C5-400B-BE89-E73E2EA1D560}">
      <dsp:nvSpPr>
        <dsp:cNvPr id="0" name=""/>
        <dsp:cNvSpPr/>
      </dsp:nvSpPr>
      <dsp:spPr>
        <a:xfrm rot="5400000">
          <a:off x="528278" y="568513"/>
          <a:ext cx="911928" cy="151742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BFDC7-F214-4133-9EA4-FB0E0E37AE78}">
      <dsp:nvSpPr>
        <dsp:cNvPr id="0" name=""/>
        <dsp:cNvSpPr/>
      </dsp:nvSpPr>
      <dsp:spPr>
        <a:xfrm>
          <a:off x="350856" y="981872"/>
          <a:ext cx="1425165" cy="120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команды ШСК общеобразовательных организаций </a:t>
          </a:r>
        </a:p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dirty="0"/>
            <a:t>(746 муниципальных образований, 3 961 ШСК - 90 436 обучающих)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350856" y="981872"/>
        <a:ext cx="1425165" cy="1200835"/>
      </dsp:txXfrm>
    </dsp:sp>
    <dsp:sp modelId="{8C34D261-758A-4186-A7B1-0CB049D61EAE}">
      <dsp:nvSpPr>
        <dsp:cNvPr id="0" name=""/>
        <dsp:cNvSpPr/>
      </dsp:nvSpPr>
      <dsp:spPr>
        <a:xfrm>
          <a:off x="1489931" y="416773"/>
          <a:ext cx="258479" cy="25847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5F1AFD-6770-406C-A396-F6CA02B58D43}">
      <dsp:nvSpPr>
        <dsp:cNvPr id="0" name=""/>
        <dsp:cNvSpPr/>
      </dsp:nvSpPr>
      <dsp:spPr>
        <a:xfrm rot="5400000">
          <a:off x="2235381" y="113493"/>
          <a:ext cx="911928" cy="151742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26AC3E-06ED-4D67-B6F0-1A53818C78FD}">
      <dsp:nvSpPr>
        <dsp:cNvPr id="0" name=""/>
        <dsp:cNvSpPr/>
      </dsp:nvSpPr>
      <dsp:spPr>
        <a:xfrm>
          <a:off x="2088733" y="569676"/>
          <a:ext cx="1369943" cy="120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победители муниципальных этапов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dirty="0"/>
            <a:t>(47 субъектов РФ, 673 ШСК – 10 768 обучающихся)</a:t>
          </a:r>
          <a:endParaRPr lang="ru-RU" sz="1000" i="1" kern="1200" dirty="0"/>
        </a:p>
      </dsp:txBody>
      <dsp:txXfrm>
        <a:off x="2088733" y="569676"/>
        <a:ext cx="1369943" cy="1200835"/>
      </dsp:txXfrm>
    </dsp:sp>
    <dsp:sp modelId="{60042435-D124-4951-B609-75C02216EB43}">
      <dsp:nvSpPr>
        <dsp:cNvPr id="0" name=""/>
        <dsp:cNvSpPr/>
      </dsp:nvSpPr>
      <dsp:spPr>
        <a:xfrm>
          <a:off x="3194621" y="1779"/>
          <a:ext cx="258479" cy="25847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07D2B-E345-4ED9-A788-306325491CA1}">
      <dsp:nvSpPr>
        <dsp:cNvPr id="0" name=""/>
        <dsp:cNvSpPr/>
      </dsp:nvSpPr>
      <dsp:spPr>
        <a:xfrm rot="5400000">
          <a:off x="3927400" y="-266282"/>
          <a:ext cx="911928" cy="151742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A5C2A-7C90-4A1E-BD72-878F1DADCCE8}">
      <dsp:nvSpPr>
        <dsp:cNvPr id="0" name=""/>
        <dsp:cNvSpPr/>
      </dsp:nvSpPr>
      <dsp:spPr>
        <a:xfrm>
          <a:off x="3787847" y="151883"/>
          <a:ext cx="1369943" cy="1200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участвуют победители региональных этапов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1" kern="1200" dirty="0"/>
            <a:t>(47 субъектов РФ – 750 обучающихся)</a:t>
          </a:r>
          <a:endParaRPr lang="ru-RU" sz="1000" i="1" kern="1200" dirty="0"/>
        </a:p>
      </dsp:txBody>
      <dsp:txXfrm>
        <a:off x="3787847" y="151883"/>
        <a:ext cx="1369943" cy="12008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143BB-E922-4CCE-8758-97A280F6F3CD}">
      <dsp:nvSpPr>
        <dsp:cNvPr id="0" name=""/>
        <dsp:cNvSpPr/>
      </dsp:nvSpPr>
      <dsp:spPr>
        <a:xfrm>
          <a:off x="1595792" y="1292637"/>
          <a:ext cx="806292" cy="500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3146" y="0"/>
              </a:lnTo>
              <a:lnTo>
                <a:pt x="403146" y="500035"/>
              </a:lnTo>
              <a:lnTo>
                <a:pt x="806292" y="50003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975219" y="1518936"/>
        <a:ext cx="47437" cy="47437"/>
      </dsp:txXfrm>
    </dsp:sp>
    <dsp:sp modelId="{917185BF-3C23-418E-8FDE-8E8204BFA749}">
      <dsp:nvSpPr>
        <dsp:cNvPr id="0" name=""/>
        <dsp:cNvSpPr/>
      </dsp:nvSpPr>
      <dsp:spPr>
        <a:xfrm>
          <a:off x="1595792" y="625464"/>
          <a:ext cx="789861" cy="667172"/>
        </a:xfrm>
        <a:custGeom>
          <a:avLst/>
          <a:gdLst/>
          <a:ahLst/>
          <a:cxnLst/>
          <a:rect l="0" t="0" r="0" b="0"/>
          <a:pathLst>
            <a:path>
              <a:moveTo>
                <a:pt x="0" y="667172"/>
              </a:moveTo>
              <a:lnTo>
                <a:pt x="394930" y="667172"/>
              </a:lnTo>
              <a:lnTo>
                <a:pt x="394930" y="0"/>
              </a:lnTo>
              <a:lnTo>
                <a:pt x="789861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964874" y="933202"/>
        <a:ext cx="51696" cy="51696"/>
      </dsp:txXfrm>
    </dsp:sp>
    <dsp:sp modelId="{F40E0FB8-93FD-4CBA-82D3-BFE4A2EF5247}">
      <dsp:nvSpPr>
        <dsp:cNvPr id="0" name=""/>
        <dsp:cNvSpPr/>
      </dsp:nvSpPr>
      <dsp:spPr>
        <a:xfrm>
          <a:off x="8820" y="582467"/>
          <a:ext cx="1753602" cy="142033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Программа всероссийского этапа Всероссийских спортивных игр школьных спортивных клубов</a:t>
          </a:r>
        </a:p>
      </dsp:txBody>
      <dsp:txXfrm>
        <a:off x="8820" y="582467"/>
        <a:ext cx="1753602" cy="1420339"/>
      </dsp:txXfrm>
    </dsp:sp>
    <dsp:sp modelId="{72E4CD54-2731-4638-A8FC-F282300C6C26}">
      <dsp:nvSpPr>
        <dsp:cNvPr id="0" name=""/>
        <dsp:cNvSpPr/>
      </dsp:nvSpPr>
      <dsp:spPr>
        <a:xfrm>
          <a:off x="2385653" y="271993"/>
          <a:ext cx="2444842" cy="7069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Спортивные виды программы: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бадминтон, баскетбол 3х3, легкая атлетика (эстафеты), настольный теннис, плавание, футбол 6х6.</a:t>
          </a:r>
        </a:p>
      </dsp:txBody>
      <dsp:txXfrm>
        <a:off x="2385653" y="271993"/>
        <a:ext cx="2444842" cy="706941"/>
      </dsp:txXfrm>
    </dsp:sp>
    <dsp:sp modelId="{C07AB9F5-43C2-4B91-9BB5-190C2621FDAC}">
      <dsp:nvSpPr>
        <dsp:cNvPr id="0" name=""/>
        <dsp:cNvSpPr/>
      </dsp:nvSpPr>
      <dsp:spPr>
        <a:xfrm>
          <a:off x="2402084" y="1388677"/>
          <a:ext cx="2493097" cy="80799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Конкурсная программа: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домашнее задание «Видеоролики», «Спортивные батлы», фотоконкурс «История наших игр». </a:t>
          </a:r>
        </a:p>
      </dsp:txBody>
      <dsp:txXfrm>
        <a:off x="2402084" y="1388677"/>
        <a:ext cx="2493097" cy="807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2F4AE-7347-4AC7-A3D3-1F3D8EC44F0A}">
      <dsp:nvSpPr>
        <dsp:cNvPr id="0" name=""/>
        <dsp:cNvSpPr/>
      </dsp:nvSpPr>
      <dsp:spPr>
        <a:xfrm>
          <a:off x="381163" y="96018"/>
          <a:ext cx="3324362" cy="779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Формирование здорового образа жизни и мотивации занятием физической культурой и спортом</a:t>
          </a:r>
        </a:p>
      </dsp:txBody>
      <dsp:txXfrm>
        <a:off x="403979" y="118834"/>
        <a:ext cx="3278730" cy="733374"/>
      </dsp:txXfrm>
    </dsp:sp>
    <dsp:sp modelId="{4DD1B822-ACC4-4D96-ADEA-A1AA448815DC}">
      <dsp:nvSpPr>
        <dsp:cNvPr id="0" name=""/>
        <dsp:cNvSpPr/>
      </dsp:nvSpPr>
      <dsp:spPr>
        <a:xfrm rot="5400000">
          <a:off x="1897281" y="894500"/>
          <a:ext cx="292127" cy="3505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938179" y="923712"/>
        <a:ext cx="210332" cy="204489"/>
      </dsp:txXfrm>
    </dsp:sp>
    <dsp:sp modelId="{BA995EDC-8DC6-41C2-840C-E0C138088CF5}">
      <dsp:nvSpPr>
        <dsp:cNvPr id="0" name=""/>
        <dsp:cNvSpPr/>
      </dsp:nvSpPr>
      <dsp:spPr>
        <a:xfrm>
          <a:off x="381163" y="1264528"/>
          <a:ext cx="3324362" cy="779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Развитие соревновательной деятельности обучающихся по различным видам спорта</a:t>
          </a:r>
        </a:p>
      </dsp:txBody>
      <dsp:txXfrm>
        <a:off x="403979" y="1287344"/>
        <a:ext cx="3278730" cy="733374"/>
      </dsp:txXfrm>
    </dsp:sp>
    <dsp:sp modelId="{25AC2717-778A-4A0D-8786-C8824F60B868}">
      <dsp:nvSpPr>
        <dsp:cNvPr id="0" name=""/>
        <dsp:cNvSpPr/>
      </dsp:nvSpPr>
      <dsp:spPr>
        <a:xfrm rot="5400000">
          <a:off x="1897281" y="2063010"/>
          <a:ext cx="292127" cy="3505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938179" y="2092222"/>
        <a:ext cx="210332" cy="204489"/>
      </dsp:txXfrm>
    </dsp:sp>
    <dsp:sp modelId="{C776D3BD-464E-46BA-B234-82BAE35527A2}">
      <dsp:nvSpPr>
        <dsp:cNvPr id="0" name=""/>
        <dsp:cNvSpPr/>
      </dsp:nvSpPr>
      <dsp:spPr>
        <a:xfrm>
          <a:off x="381163" y="2433038"/>
          <a:ext cx="3324362" cy="779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Выявление одаренных детей и их сопровождение</a:t>
          </a:r>
        </a:p>
      </dsp:txBody>
      <dsp:txXfrm>
        <a:off x="403979" y="2455854"/>
        <a:ext cx="3278730" cy="733374"/>
      </dsp:txXfrm>
    </dsp:sp>
    <dsp:sp modelId="{27DF5F1A-9220-40FD-A49E-04A2AC6948DC}">
      <dsp:nvSpPr>
        <dsp:cNvPr id="0" name=""/>
        <dsp:cNvSpPr/>
      </dsp:nvSpPr>
      <dsp:spPr>
        <a:xfrm rot="5400000">
          <a:off x="1931717" y="3185604"/>
          <a:ext cx="223254" cy="3505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938178" y="3249253"/>
        <a:ext cx="210332" cy="156278"/>
      </dsp:txXfrm>
    </dsp:sp>
    <dsp:sp modelId="{A302B0E4-C624-465D-8CFE-F893D8EFAF24}">
      <dsp:nvSpPr>
        <dsp:cNvPr id="0" name=""/>
        <dsp:cNvSpPr/>
      </dsp:nvSpPr>
      <dsp:spPr>
        <a:xfrm>
          <a:off x="381163" y="3509717"/>
          <a:ext cx="3324362" cy="779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Становление гражданской и патриотической позиции подрастающего поколения</a:t>
          </a:r>
        </a:p>
      </dsp:txBody>
      <dsp:txXfrm>
        <a:off x="403979" y="3532533"/>
        <a:ext cx="3278730" cy="733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95EDC-8DC6-41C2-840C-E0C138088CF5}">
      <dsp:nvSpPr>
        <dsp:cNvPr id="0" name=""/>
        <dsp:cNvSpPr/>
      </dsp:nvSpPr>
      <dsp:spPr>
        <a:xfrm>
          <a:off x="158612" y="437"/>
          <a:ext cx="2577240" cy="1431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 dirty="0"/>
        </a:p>
      </dsp:txBody>
      <dsp:txXfrm>
        <a:off x="200548" y="42373"/>
        <a:ext cx="2493368" cy="1347928"/>
      </dsp:txXfrm>
    </dsp:sp>
    <dsp:sp modelId="{25AC2717-778A-4A0D-8786-C8824F60B868}">
      <dsp:nvSpPr>
        <dsp:cNvPr id="0" name=""/>
        <dsp:cNvSpPr/>
      </dsp:nvSpPr>
      <dsp:spPr>
        <a:xfrm rot="5400000">
          <a:off x="1197423" y="1478644"/>
          <a:ext cx="536925" cy="644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272593" y="1532337"/>
        <a:ext cx="386586" cy="375848"/>
      </dsp:txXfrm>
    </dsp:sp>
    <dsp:sp modelId="{A302B0E4-C624-465D-8CFE-F893D8EFAF24}">
      <dsp:nvSpPr>
        <dsp:cNvPr id="0" name=""/>
        <dsp:cNvSpPr/>
      </dsp:nvSpPr>
      <dsp:spPr>
        <a:xfrm>
          <a:off x="158612" y="2148137"/>
          <a:ext cx="2577240" cy="1431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определение лучших команд, сформированных из обучающихся одной общеобразовательной организации, добившихся наилучших результатов в наиболее массовых летних видах спорта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200548" y="2190073"/>
        <a:ext cx="2493368" cy="13479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95EDC-8DC6-41C2-840C-E0C138088CF5}">
      <dsp:nvSpPr>
        <dsp:cNvPr id="0" name=""/>
        <dsp:cNvSpPr/>
      </dsp:nvSpPr>
      <dsp:spPr>
        <a:xfrm>
          <a:off x="136744" y="0"/>
          <a:ext cx="2577240" cy="1431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 dirty="0"/>
        </a:p>
      </dsp:txBody>
      <dsp:txXfrm>
        <a:off x="178680" y="41936"/>
        <a:ext cx="2493368" cy="1347928"/>
      </dsp:txXfrm>
    </dsp:sp>
    <dsp:sp modelId="{25AC2717-778A-4A0D-8786-C8824F60B868}">
      <dsp:nvSpPr>
        <dsp:cNvPr id="0" name=""/>
        <dsp:cNvSpPr/>
      </dsp:nvSpPr>
      <dsp:spPr>
        <a:xfrm rot="5493149">
          <a:off x="1127529" y="1467813"/>
          <a:ext cx="537450" cy="644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205146" y="1521272"/>
        <a:ext cx="386586" cy="376215"/>
      </dsp:txXfrm>
    </dsp:sp>
    <dsp:sp modelId="{A302B0E4-C624-465D-8CFE-F893D8EFAF24}">
      <dsp:nvSpPr>
        <dsp:cNvPr id="0" name=""/>
        <dsp:cNvSpPr/>
      </dsp:nvSpPr>
      <dsp:spPr>
        <a:xfrm>
          <a:off x="78524" y="2148137"/>
          <a:ext cx="2577240" cy="1431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cs typeface="Arial" panose="020B0604020202020204" pitchFamily="34" charset="0"/>
            </a:rPr>
            <a:t>определение лучших команд общеобразовательных учреждений, сформированных из обучающихся одного класса, добившихся наилучших результатов в физической подготовке и физическом развитии</a:t>
          </a:r>
          <a:endParaRPr lang="ru-RU" sz="1100" b="1" kern="1200" dirty="0"/>
        </a:p>
      </dsp:txBody>
      <dsp:txXfrm>
        <a:off x="120460" y="2190073"/>
        <a:ext cx="2493368" cy="13479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972BA-773E-4534-B9CC-C999220E0C12}">
      <dsp:nvSpPr>
        <dsp:cNvPr id="0" name=""/>
        <dsp:cNvSpPr/>
      </dsp:nvSpPr>
      <dsp:spPr>
        <a:xfrm rot="5400000">
          <a:off x="299966" y="1331451"/>
          <a:ext cx="899421" cy="149661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CF0CF8-1737-406C-9A02-B4DF500F4CCF}">
      <dsp:nvSpPr>
        <dsp:cNvPr id="0" name=""/>
        <dsp:cNvSpPr/>
      </dsp:nvSpPr>
      <dsp:spPr>
        <a:xfrm>
          <a:off x="149830" y="1778617"/>
          <a:ext cx="1351154" cy="1184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/>
            <a:t>проходит внутри общеобразовательных организаций </a:t>
          </a:r>
          <a:endParaRPr lang="ru-RU" sz="1000" kern="1200" dirty="0"/>
        </a:p>
      </dsp:txBody>
      <dsp:txXfrm>
        <a:off x="149830" y="1778617"/>
        <a:ext cx="1351154" cy="1184365"/>
      </dsp:txXfrm>
    </dsp:sp>
    <dsp:sp modelId="{475DCFF1-03E8-4F0C-8665-7086E2C4572A}">
      <dsp:nvSpPr>
        <dsp:cNvPr id="0" name=""/>
        <dsp:cNvSpPr/>
      </dsp:nvSpPr>
      <dsp:spPr>
        <a:xfrm>
          <a:off x="1246049" y="1221268"/>
          <a:ext cx="254934" cy="25493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283BF4-20C5-400B-BE89-E73E2EA1D560}">
      <dsp:nvSpPr>
        <dsp:cNvPr id="0" name=""/>
        <dsp:cNvSpPr/>
      </dsp:nvSpPr>
      <dsp:spPr>
        <a:xfrm rot="5400000">
          <a:off x="1951663" y="961624"/>
          <a:ext cx="899421" cy="149661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BFDC7-F214-4133-9EA4-FB0E0E37AE78}">
      <dsp:nvSpPr>
        <dsp:cNvPr id="0" name=""/>
        <dsp:cNvSpPr/>
      </dsp:nvSpPr>
      <dsp:spPr>
        <a:xfrm>
          <a:off x="1803907" y="1369314"/>
          <a:ext cx="1351154" cy="1184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/>
            <a:t>принимают  участие сборные общеобразовательных организаций </a:t>
          </a:r>
          <a:endParaRPr lang="ru-RU" sz="1000" kern="1200" dirty="0"/>
        </a:p>
      </dsp:txBody>
      <dsp:txXfrm>
        <a:off x="1803907" y="1369314"/>
        <a:ext cx="1351154" cy="1184365"/>
      </dsp:txXfrm>
    </dsp:sp>
    <dsp:sp modelId="{8C34D261-758A-4186-A7B1-0CB049D61EAE}">
      <dsp:nvSpPr>
        <dsp:cNvPr id="0" name=""/>
        <dsp:cNvSpPr/>
      </dsp:nvSpPr>
      <dsp:spPr>
        <a:xfrm>
          <a:off x="2900126" y="811965"/>
          <a:ext cx="254934" cy="25493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5F1AFD-6770-406C-A396-F6CA02B58D43}">
      <dsp:nvSpPr>
        <dsp:cNvPr id="0" name=""/>
        <dsp:cNvSpPr/>
      </dsp:nvSpPr>
      <dsp:spPr>
        <a:xfrm rot="5400000">
          <a:off x="3608119" y="512845"/>
          <a:ext cx="899421" cy="149661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26AC3E-06ED-4D67-B6F0-1A53818C78FD}">
      <dsp:nvSpPr>
        <dsp:cNvPr id="0" name=""/>
        <dsp:cNvSpPr/>
      </dsp:nvSpPr>
      <dsp:spPr>
        <a:xfrm>
          <a:off x="3463482" y="962771"/>
          <a:ext cx="1351154" cy="1184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/>
            <a:t>принимают  участие победители муниципальных этапов</a:t>
          </a:r>
          <a:endParaRPr lang="ru-RU" sz="1000" kern="1200" dirty="0"/>
        </a:p>
      </dsp:txBody>
      <dsp:txXfrm>
        <a:off x="3463482" y="962771"/>
        <a:ext cx="1351154" cy="1184365"/>
      </dsp:txXfrm>
    </dsp:sp>
    <dsp:sp modelId="{60042435-D124-4951-B609-75C02216EB43}">
      <dsp:nvSpPr>
        <dsp:cNvPr id="0" name=""/>
        <dsp:cNvSpPr/>
      </dsp:nvSpPr>
      <dsp:spPr>
        <a:xfrm>
          <a:off x="4554203" y="402663"/>
          <a:ext cx="254934" cy="25493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07D2B-E345-4ED9-A788-306325491CA1}">
      <dsp:nvSpPr>
        <dsp:cNvPr id="0" name=""/>
        <dsp:cNvSpPr/>
      </dsp:nvSpPr>
      <dsp:spPr>
        <a:xfrm rot="5400000">
          <a:off x="5262196" y="103542"/>
          <a:ext cx="899421" cy="149661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A5C2A-7C90-4A1E-BD72-878F1DADCCE8}">
      <dsp:nvSpPr>
        <dsp:cNvPr id="0" name=""/>
        <dsp:cNvSpPr/>
      </dsp:nvSpPr>
      <dsp:spPr>
        <a:xfrm>
          <a:off x="5112060" y="550708"/>
          <a:ext cx="1351154" cy="1184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/>
            <a:t>участвуют победители региональных этапов</a:t>
          </a:r>
          <a:endParaRPr lang="ru-RU" sz="1000" kern="1200" dirty="0"/>
        </a:p>
      </dsp:txBody>
      <dsp:txXfrm>
        <a:off x="5112060" y="550708"/>
        <a:ext cx="1351154" cy="11843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6003F-280C-4A25-BB60-7DB1433C87E4}">
      <dsp:nvSpPr>
        <dsp:cNvPr id="0" name=""/>
        <dsp:cNvSpPr/>
      </dsp:nvSpPr>
      <dsp:spPr>
        <a:xfrm rot="5400000">
          <a:off x="2849280" y="10615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002060"/>
              </a:solidFill>
              <a:latin typeface="+mn-lt"/>
            </a:rPr>
            <a:t>команды классов городских и сельских школ </a:t>
          </a:r>
          <a:r>
            <a:rPr lang="ru-RU" sz="1000" kern="12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rPr>
            <a:t>команды, в состав которых входят ученики одного класса</a:t>
          </a:r>
          <a:endParaRPr lang="ru-RU" sz="1000" kern="1200" dirty="0">
            <a:solidFill>
              <a:srgbClr val="002060"/>
            </a:solidFill>
            <a:latin typeface="+mn-lt"/>
          </a:endParaRPr>
        </a:p>
      </dsp:txBody>
      <dsp:txXfrm rot="-5400000">
        <a:off x="3176620" y="254400"/>
        <a:ext cx="977329" cy="1123366"/>
      </dsp:txXfrm>
    </dsp:sp>
    <dsp:sp modelId="{FA127DD4-B283-4AA5-8761-27A2C024E3F8}">
      <dsp:nvSpPr>
        <dsp:cNvPr id="0" name=""/>
        <dsp:cNvSpPr/>
      </dsp:nvSpPr>
      <dsp:spPr>
        <a:xfrm>
          <a:off x="4418295" y="326479"/>
          <a:ext cx="1821323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городские классы-команды</a:t>
          </a:r>
          <a:r>
            <a:rPr lang="ru-RU" sz="1000" kern="1200" dirty="0"/>
            <a:t>:    </a:t>
          </a:r>
          <a:r>
            <a:rPr lang="ru-RU" sz="1000" b="1" kern="1200" dirty="0"/>
            <a:t>16 участников                                    </a:t>
          </a:r>
          <a:r>
            <a:rPr lang="ru-RU" sz="1000" kern="1200" dirty="0"/>
            <a:t>(8 юношей, 8 девушек)                               </a:t>
          </a:r>
          <a:r>
            <a:rPr lang="ru-RU" sz="1000" b="1" kern="1200" dirty="0"/>
            <a:t>сельские классы-команды          </a:t>
          </a:r>
          <a:r>
            <a:rPr lang="ru-RU" sz="1000" kern="1200" dirty="0"/>
            <a:t>8 участников                                       (4 юноши, 4 девушки).  </a:t>
          </a:r>
          <a:endParaRPr lang="ru-RU" sz="1000" b="1" kern="1200" dirty="0">
            <a:solidFill>
              <a:srgbClr val="C00000"/>
            </a:solidFill>
            <a:latin typeface="+mn-lt"/>
          </a:endParaRPr>
        </a:p>
      </dsp:txBody>
      <dsp:txXfrm>
        <a:off x="4418295" y="326479"/>
        <a:ext cx="1821323" cy="979206"/>
      </dsp:txXfrm>
    </dsp:sp>
    <dsp:sp modelId="{0959EDD7-3EC6-4A0C-BC72-DCF174BCAC34}">
      <dsp:nvSpPr>
        <dsp:cNvPr id="0" name=""/>
        <dsp:cNvSpPr/>
      </dsp:nvSpPr>
      <dsp:spPr>
        <a:xfrm rot="5400000">
          <a:off x="1315843" y="10615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1643183" y="254400"/>
        <a:ext cx="977329" cy="1123366"/>
      </dsp:txXfrm>
    </dsp:sp>
    <dsp:sp modelId="{3D91D95E-F217-4ACB-AE57-813503E6588F}">
      <dsp:nvSpPr>
        <dsp:cNvPr id="0" name=""/>
        <dsp:cNvSpPr/>
      </dsp:nvSpPr>
      <dsp:spPr>
        <a:xfrm rot="5400000">
          <a:off x="2079624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latin typeface="+mn-lt"/>
          </a:endParaRPr>
        </a:p>
      </dsp:txBody>
      <dsp:txXfrm rot="-5400000">
        <a:off x="2406964" y="1639650"/>
        <a:ext cx="977329" cy="1123366"/>
      </dsp:txXfrm>
    </dsp:sp>
    <dsp:sp modelId="{A6406DAF-802D-4EB9-828E-68F2F620E33A}">
      <dsp:nvSpPr>
        <dsp:cNvPr id="0" name=""/>
        <dsp:cNvSpPr/>
      </dsp:nvSpPr>
      <dsp:spPr>
        <a:xfrm>
          <a:off x="364380" y="1711730"/>
          <a:ext cx="1762571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039B3-DFF6-4F51-8C09-0729D6EA99DC}">
      <dsp:nvSpPr>
        <dsp:cNvPr id="0" name=""/>
        <dsp:cNvSpPr/>
      </dsp:nvSpPr>
      <dsp:spPr>
        <a:xfrm rot="5400000">
          <a:off x="2204063" y="1472918"/>
          <a:ext cx="1370807" cy="141984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2416184" y="1725907"/>
        <a:ext cx="946566" cy="913871"/>
      </dsp:txXfrm>
    </dsp:sp>
    <dsp:sp modelId="{1899019B-4B5F-4CF5-80F6-456E7FCB2404}">
      <dsp:nvSpPr>
        <dsp:cNvPr id="0" name=""/>
        <dsp:cNvSpPr/>
      </dsp:nvSpPr>
      <dsp:spPr>
        <a:xfrm rot="5400000">
          <a:off x="2849280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rgbClr val="002060"/>
              </a:solidFill>
              <a:latin typeface="+mn-lt"/>
            </a:rPr>
            <a:t>сборные команды классов школы, добившихся наилучших результатов в летних видах спорта</a:t>
          </a:r>
        </a:p>
      </dsp:txBody>
      <dsp:txXfrm rot="-5400000">
        <a:off x="3176620" y="3024901"/>
        <a:ext cx="977329" cy="1123366"/>
      </dsp:txXfrm>
    </dsp:sp>
    <dsp:sp modelId="{057E17ED-5BDA-4556-8A4C-5D14734DAC0F}">
      <dsp:nvSpPr>
        <dsp:cNvPr id="0" name=""/>
        <dsp:cNvSpPr/>
      </dsp:nvSpPr>
      <dsp:spPr>
        <a:xfrm>
          <a:off x="4418295" y="3096980"/>
          <a:ext cx="1821323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20 участников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(10 юношей и 10 девушек)</a:t>
          </a:r>
          <a:endParaRPr lang="ru-RU" sz="1000" b="1" kern="1200" dirty="0">
            <a:solidFill>
              <a:srgbClr val="C00000"/>
            </a:solidFill>
            <a:latin typeface="+mn-lt"/>
          </a:endParaRPr>
        </a:p>
      </dsp:txBody>
      <dsp:txXfrm>
        <a:off x="4418295" y="3096980"/>
        <a:ext cx="1821323" cy="979206"/>
      </dsp:txXfrm>
    </dsp:sp>
    <dsp:sp modelId="{E2954282-FD26-4E00-BDD1-56BEFE44493C}">
      <dsp:nvSpPr>
        <dsp:cNvPr id="0" name=""/>
        <dsp:cNvSpPr/>
      </dsp:nvSpPr>
      <dsp:spPr>
        <a:xfrm rot="5400000">
          <a:off x="1315843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1643183" y="3024901"/>
        <a:ext cx="977329" cy="11233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5F682-9779-40F4-ACA6-7E9E5422422D}">
      <dsp:nvSpPr>
        <dsp:cNvPr id="0" name=""/>
        <dsp:cNvSpPr/>
      </dsp:nvSpPr>
      <dsp:spPr>
        <a:xfrm>
          <a:off x="2733853" y="1710"/>
          <a:ext cx="2697267" cy="1219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Основные виды</a:t>
          </a:r>
          <a:r>
            <a:rPr lang="ru-RU" sz="1400" u="sng" kern="1200" dirty="0"/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спортивное многоборье (тесты) эстафетный бег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творческий конкурс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теоретические конкурсы</a:t>
          </a:r>
        </a:p>
      </dsp:txBody>
      <dsp:txXfrm>
        <a:off x="2733853" y="1710"/>
        <a:ext cx="2697267" cy="1219931"/>
      </dsp:txXfrm>
    </dsp:sp>
    <dsp:sp modelId="{E19CC82A-0521-45CB-959E-35F3B79C4657}">
      <dsp:nvSpPr>
        <dsp:cNvPr id="0" name=""/>
        <dsp:cNvSpPr/>
      </dsp:nvSpPr>
      <dsp:spPr>
        <a:xfrm>
          <a:off x="1405348" y="1710"/>
          <a:ext cx="1207731" cy="12199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E2754-9F14-478E-99DB-2E9272B85BD2}">
      <dsp:nvSpPr>
        <dsp:cNvPr id="0" name=""/>
        <dsp:cNvSpPr/>
      </dsp:nvSpPr>
      <dsp:spPr>
        <a:xfrm>
          <a:off x="1405348" y="1422930"/>
          <a:ext cx="2697267" cy="1219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Дополнительные виды</a:t>
          </a:r>
          <a:r>
            <a:rPr lang="ru-RU" sz="1400" u="sng" kern="1200" dirty="0"/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бадминтон, баскетбол 3х3, мини-футбол, плавание, самбо, шахматы</a:t>
          </a:r>
        </a:p>
      </dsp:txBody>
      <dsp:txXfrm>
        <a:off x="1405348" y="1422930"/>
        <a:ext cx="2697267" cy="1219931"/>
      </dsp:txXfrm>
    </dsp:sp>
    <dsp:sp modelId="{172E965C-B431-423F-91F0-65DDACC25015}">
      <dsp:nvSpPr>
        <dsp:cNvPr id="0" name=""/>
        <dsp:cNvSpPr/>
      </dsp:nvSpPr>
      <dsp:spPr>
        <a:xfrm>
          <a:off x="4223389" y="1422930"/>
          <a:ext cx="1207731" cy="121993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D129A-EFCB-4651-9278-F66E2807C991}">
      <dsp:nvSpPr>
        <dsp:cNvPr id="0" name=""/>
        <dsp:cNvSpPr/>
      </dsp:nvSpPr>
      <dsp:spPr>
        <a:xfrm>
          <a:off x="2733853" y="2844150"/>
          <a:ext cx="2697267" cy="1219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Основные виды: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плавание, лёгкая атлетика, баскетбол 3х3, настольный теннис, шашки</a:t>
          </a:r>
        </a:p>
      </dsp:txBody>
      <dsp:txXfrm>
        <a:off x="2733853" y="2844150"/>
        <a:ext cx="2697267" cy="1219931"/>
      </dsp:txXfrm>
    </dsp:sp>
    <dsp:sp modelId="{72A1640B-C749-40FD-9A6F-49CD49C73FE4}">
      <dsp:nvSpPr>
        <dsp:cNvPr id="0" name=""/>
        <dsp:cNvSpPr/>
      </dsp:nvSpPr>
      <dsp:spPr>
        <a:xfrm>
          <a:off x="1405348" y="2844150"/>
          <a:ext cx="1207731" cy="12199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C3ADA-8389-4B02-9BD8-13A8D8C0E2D1}">
      <dsp:nvSpPr>
        <dsp:cNvPr id="0" name=""/>
        <dsp:cNvSpPr/>
      </dsp:nvSpPr>
      <dsp:spPr>
        <a:xfrm>
          <a:off x="1405348" y="4265370"/>
          <a:ext cx="2697267" cy="12199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Дополнительные виды</a:t>
          </a:r>
          <a:r>
            <a:rPr lang="ru-RU" sz="1400" b="1" kern="1200" dirty="0"/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гандбол, лапта и тэг-регби 5х5.</a:t>
          </a:r>
        </a:p>
      </dsp:txBody>
      <dsp:txXfrm>
        <a:off x="1405348" y="4265370"/>
        <a:ext cx="2697267" cy="1219931"/>
      </dsp:txXfrm>
    </dsp:sp>
    <dsp:sp modelId="{196A62FF-7AEF-4AA8-B357-FCF912C5AC2B}">
      <dsp:nvSpPr>
        <dsp:cNvPr id="0" name=""/>
        <dsp:cNvSpPr/>
      </dsp:nvSpPr>
      <dsp:spPr>
        <a:xfrm>
          <a:off x="4223389" y="4265370"/>
          <a:ext cx="1207731" cy="121993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5F682-9779-40F4-ACA6-7E9E5422422D}">
      <dsp:nvSpPr>
        <dsp:cNvPr id="0" name=""/>
        <dsp:cNvSpPr/>
      </dsp:nvSpPr>
      <dsp:spPr>
        <a:xfrm>
          <a:off x="2737258" y="1118"/>
          <a:ext cx="2683848" cy="121386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Основные виды</a:t>
          </a:r>
          <a:r>
            <a:rPr lang="ru-RU" sz="1400" u="sng" kern="1200" dirty="0"/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спортивное многоборье (тесты) эстафетный бег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творческий конкурс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теоретические конкурсы</a:t>
          </a:r>
        </a:p>
      </dsp:txBody>
      <dsp:txXfrm>
        <a:off x="2737258" y="1118"/>
        <a:ext cx="2683848" cy="1213861"/>
      </dsp:txXfrm>
    </dsp:sp>
    <dsp:sp modelId="{E19CC82A-0521-45CB-959E-35F3B79C4657}">
      <dsp:nvSpPr>
        <dsp:cNvPr id="0" name=""/>
        <dsp:cNvSpPr/>
      </dsp:nvSpPr>
      <dsp:spPr>
        <a:xfrm>
          <a:off x="1415362" y="1118"/>
          <a:ext cx="1201723" cy="121386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5E2754-9F14-478E-99DB-2E9272B85BD2}">
      <dsp:nvSpPr>
        <dsp:cNvPr id="0" name=""/>
        <dsp:cNvSpPr/>
      </dsp:nvSpPr>
      <dsp:spPr>
        <a:xfrm>
          <a:off x="1381693" y="1429500"/>
          <a:ext cx="2683848" cy="121386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Дополнительные виды</a:t>
          </a:r>
          <a:r>
            <a:rPr lang="ru-RU" sz="1400" u="sng" kern="1200" dirty="0"/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бадминтон, баскетбол 3х3, мини-футбол, плавание, самбо, шахматы</a:t>
          </a:r>
        </a:p>
      </dsp:txBody>
      <dsp:txXfrm>
        <a:off x="1381693" y="1429500"/>
        <a:ext cx="2683848" cy="1213861"/>
      </dsp:txXfrm>
    </dsp:sp>
    <dsp:sp modelId="{172E965C-B431-423F-91F0-65DDACC25015}">
      <dsp:nvSpPr>
        <dsp:cNvPr id="0" name=""/>
        <dsp:cNvSpPr/>
      </dsp:nvSpPr>
      <dsp:spPr>
        <a:xfrm>
          <a:off x="4118375" y="1415268"/>
          <a:ext cx="1336400" cy="12423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BD129A-EFCB-4651-9278-F66E2807C991}">
      <dsp:nvSpPr>
        <dsp:cNvPr id="0" name=""/>
        <dsp:cNvSpPr/>
      </dsp:nvSpPr>
      <dsp:spPr>
        <a:xfrm>
          <a:off x="2737258" y="2857882"/>
          <a:ext cx="2683848" cy="121386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Основные виды: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лёгкая атлетика, баскетбол 3х3, настольный теннис, шашки</a:t>
          </a:r>
        </a:p>
      </dsp:txBody>
      <dsp:txXfrm>
        <a:off x="2737258" y="2857882"/>
        <a:ext cx="2683848" cy="1213861"/>
      </dsp:txXfrm>
    </dsp:sp>
    <dsp:sp modelId="{72A1640B-C749-40FD-9A6F-49CD49C73FE4}">
      <dsp:nvSpPr>
        <dsp:cNvPr id="0" name=""/>
        <dsp:cNvSpPr/>
      </dsp:nvSpPr>
      <dsp:spPr>
        <a:xfrm>
          <a:off x="1415362" y="2857882"/>
          <a:ext cx="1201723" cy="121386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1C3ADA-8389-4B02-9BD8-13A8D8C0E2D1}">
      <dsp:nvSpPr>
        <dsp:cNvPr id="0" name=""/>
        <dsp:cNvSpPr/>
      </dsp:nvSpPr>
      <dsp:spPr>
        <a:xfrm>
          <a:off x="1347970" y="4272031"/>
          <a:ext cx="2683848" cy="121386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sng" kern="1200" dirty="0"/>
            <a:t>Дополнительные виды</a:t>
          </a:r>
          <a:r>
            <a:rPr lang="ru-RU" sz="1400" b="1" kern="1200" dirty="0"/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гандбол, лапта, тэг-регби 5х5, городошный спорт, плавание, спортивный туризм </a:t>
          </a:r>
        </a:p>
      </dsp:txBody>
      <dsp:txXfrm>
        <a:off x="1347970" y="4272031"/>
        <a:ext cx="2683848" cy="1213861"/>
      </dsp:txXfrm>
    </dsp:sp>
    <dsp:sp modelId="{196A62FF-7AEF-4AA8-B357-FCF912C5AC2B}">
      <dsp:nvSpPr>
        <dsp:cNvPr id="0" name=""/>
        <dsp:cNvSpPr/>
      </dsp:nvSpPr>
      <dsp:spPr>
        <a:xfrm>
          <a:off x="4017205" y="4272031"/>
          <a:ext cx="1471293" cy="121386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33C0E-17AF-4E14-9F9C-ED8B8A1AFA21}">
      <dsp:nvSpPr>
        <dsp:cNvPr id="0" name=""/>
        <dsp:cNvSpPr/>
      </dsp:nvSpPr>
      <dsp:spPr>
        <a:xfrm>
          <a:off x="-5418515" y="-829690"/>
          <a:ext cx="6451766" cy="6451766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D2A53-10A7-4A17-89DE-B4B5DC7835C8}">
      <dsp:nvSpPr>
        <dsp:cNvPr id="0" name=""/>
        <dsp:cNvSpPr/>
      </dsp:nvSpPr>
      <dsp:spPr>
        <a:xfrm>
          <a:off x="540691" y="143681"/>
          <a:ext cx="6502997" cy="11867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201" tIns="35560" rIns="35560" bIns="3556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Направить победителей всероссийского этапа Всероссийских спортивных соревнований (игр) школьников «Президентские состязания» и «Президентские спортивные игры» для участия во Всемирных познавательных играх, проводимых под</a:t>
          </a:r>
          <a:r>
            <a:rPr lang="ru-RU" sz="1400" b="1" kern="1200" cap="none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 </a:t>
          </a:r>
          <a:br>
            <a:rPr lang="ru-RU" sz="1400" b="1" kern="1200" cap="none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</a:br>
          <a:r>
            <a:rPr lang="ru-RU" sz="1400" b="1" kern="1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эгидой ISF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40691" y="143681"/>
        <a:ext cx="6502997" cy="1186775"/>
      </dsp:txXfrm>
    </dsp:sp>
    <dsp:sp modelId="{6A620773-3BD7-4EDF-8A88-273E4FE2768A}">
      <dsp:nvSpPr>
        <dsp:cNvPr id="0" name=""/>
        <dsp:cNvSpPr/>
      </dsp:nvSpPr>
      <dsp:spPr>
        <a:xfrm>
          <a:off x="80098" y="276281"/>
          <a:ext cx="921575" cy="9215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273A8-A9C3-412A-8444-C8CA3B505959}">
      <dsp:nvSpPr>
        <dsp:cNvPr id="0" name=""/>
        <dsp:cNvSpPr/>
      </dsp:nvSpPr>
      <dsp:spPr>
        <a:xfrm>
          <a:off x="980355" y="1474521"/>
          <a:ext cx="6079919" cy="7372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201" tIns="35560" rIns="35560" bIns="3556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Придать «Президентским состязаниям» и «Президентским спортивным играм» </a:t>
          </a:r>
          <a:r>
            <a:rPr lang="ru-RU" sz="1400" b="1" kern="1200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rPr>
            <a:t>статус международных</a:t>
          </a:r>
          <a:r>
            <a:rPr lang="ru-RU" sz="1400" b="1" kern="1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</a:rPr>
            <a:t> </a:t>
          </a:r>
          <a:r>
            <a:rPr lang="ru-RU" sz="1400" b="1" kern="1200" cap="none" spc="0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 участием школьников стран ШОС</a:t>
          </a:r>
        </a:p>
      </dsp:txBody>
      <dsp:txXfrm>
        <a:off x="980355" y="1474521"/>
        <a:ext cx="6079919" cy="737260"/>
      </dsp:txXfrm>
    </dsp:sp>
    <dsp:sp modelId="{B717959D-3CC6-407D-85D6-1F42752340CA}">
      <dsp:nvSpPr>
        <dsp:cNvPr id="0" name=""/>
        <dsp:cNvSpPr/>
      </dsp:nvSpPr>
      <dsp:spPr>
        <a:xfrm>
          <a:off x="502786" y="1382363"/>
          <a:ext cx="921575" cy="9215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35593-0012-4213-9D1E-37BA20307AF5}">
      <dsp:nvSpPr>
        <dsp:cNvPr id="0" name=""/>
        <dsp:cNvSpPr/>
      </dsp:nvSpPr>
      <dsp:spPr>
        <a:xfrm>
          <a:off x="971296" y="2510527"/>
          <a:ext cx="6079919" cy="8891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201" tIns="35560" rIns="35560" bIns="35560" numCol="1" spcCol="1270" anchor="t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Увеличить количество обучающихся, получивших  </a:t>
          </a:r>
          <a:r>
            <a:rPr lang="ru-RU" sz="1400" b="1" kern="1200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rPr>
            <a:t>Грант Президента Российской Федерации </a:t>
          </a:r>
          <a:r>
            <a:rPr lang="ru-RU" sz="1400" b="1" kern="1200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на поступление в профессиональные образовательные организации и образовательные организации высшего образования</a:t>
          </a:r>
          <a:endParaRPr lang="ru-RU" sz="1400" b="0" kern="1200" cap="none" spc="50" dirty="0">
            <a:ln w="10541" cmpd="sng">
              <a:solidFill>
                <a:srgbClr val="002060"/>
              </a:solidFill>
              <a:prstDash val="solid"/>
            </a:ln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600" kern="1200" dirty="0"/>
        </a:p>
      </dsp:txBody>
      <dsp:txXfrm>
        <a:off x="971296" y="2510527"/>
        <a:ext cx="6079919" cy="889136"/>
      </dsp:txXfrm>
    </dsp:sp>
    <dsp:sp modelId="{4F6BEA4A-95A1-4A68-9589-D20CFADDEE4C}">
      <dsp:nvSpPr>
        <dsp:cNvPr id="0" name=""/>
        <dsp:cNvSpPr/>
      </dsp:nvSpPr>
      <dsp:spPr>
        <a:xfrm>
          <a:off x="502786" y="2488446"/>
          <a:ext cx="921575" cy="9215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4F3B8-D290-4480-B706-AE6981906AC1}">
      <dsp:nvSpPr>
        <dsp:cNvPr id="0" name=""/>
        <dsp:cNvSpPr/>
      </dsp:nvSpPr>
      <dsp:spPr>
        <a:xfrm>
          <a:off x="540886" y="3686686"/>
          <a:ext cx="6502607" cy="7372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20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Создать в каждом субъекте Российской федерации региональный центр по выявлению, развитию и поддержке способностей талантов у детей и молодежи по направлению «Спорт»</a:t>
          </a:r>
        </a:p>
      </dsp:txBody>
      <dsp:txXfrm>
        <a:off x="540886" y="3686686"/>
        <a:ext cx="6502607" cy="737260"/>
      </dsp:txXfrm>
    </dsp:sp>
    <dsp:sp modelId="{D1BEA204-1D30-448E-98F8-70D7C987B0AF}">
      <dsp:nvSpPr>
        <dsp:cNvPr id="0" name=""/>
        <dsp:cNvSpPr/>
      </dsp:nvSpPr>
      <dsp:spPr>
        <a:xfrm>
          <a:off x="80098" y="3594529"/>
          <a:ext cx="921575" cy="92157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BE4F3-8125-4A01-BBC1-E3E8EA97E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B9DA10-A27A-49AD-B704-FA186F9AA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D7924-EA44-457A-97A0-E0C434CE5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5D4A21-CCAB-4355-BB87-3C6FB510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299D9D-08AA-432D-A348-77199B92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3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C213E-F95F-45FF-879A-88F1C48F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927BBD-525E-4306-ACEF-ACDD9F7D6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810303-6BED-492E-9897-3325B45A1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4221B-C4CD-4F15-BD0E-BF389B4D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76F361-B48C-4153-91B4-92507262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BEE509-CBC0-4D40-8362-4217E13FB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12A551-6779-4A2F-B846-89EF5875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3FD572-1C24-4870-A3DC-9F5ECC3EC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72FA2-8C47-40EC-B4CD-04BD9278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A986E2-A23B-4BB5-A647-89ED17EA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0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59FA5-2C92-4A2A-A338-A322B310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3BFF5-86F4-46B6-949B-AAA193F9E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F31DC-D503-4003-8CF6-D3BCF331F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EF2445-E996-4605-9088-7CCC7CBA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62CC0D-3D10-4651-85E1-795624E1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0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CDBE3-60D2-4CE0-AD69-6BA6F99A3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BCBA79-519A-4F38-A16D-743A1C9A0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71A51D-C10D-4BE9-A86B-700305007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56F4FA-5000-41F3-8BA2-C565529E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B6829-F8F1-47B4-86F9-5B9D2469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0CF1E-7D8E-4899-BD6F-B481A001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ED544-F936-41DB-9865-E8C872385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D70912-D403-4657-BAC4-15A0F5F27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6AED1C-5BB7-4044-9489-3661D5DC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E1E219-AA2F-43F0-AB78-3A4F1D24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83007-BA89-49B8-8614-4E368045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99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A8AB0-3E35-4285-8F36-223642B2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DADF6-1F92-46FC-BB0D-5CD59711A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575D52-7D2B-49F9-A34B-6863F8486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915D74-B0B8-4417-94DA-BCE338629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422322-453F-4182-BD19-6DF09B88A4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0946299-3F13-48DA-A8B1-703DE2A5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65DCBB-3FFC-4008-AD27-4B29AF8B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AD76F5-8C9F-42F2-9AFD-902FAA96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099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5CB7B-351E-4974-9DF1-90DF1FFF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974A8-1310-40EE-86C4-018977F05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FE43F1-B207-47BF-986E-AFBC3235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520807-69FA-4952-81EC-724C71CF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5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E3C149-8B8A-404C-A976-FBBDA599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278074-2D00-4D55-996E-C90F8A61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EE707B-BCC9-41F2-9E2A-AF584B9E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9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A58D3-9D16-4CCE-9A03-6E63D4C3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A1063B-B556-434F-923E-C4FA3219A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0A698B-9AE4-4360-B1AE-27F06B40D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5586A6-F5EB-44AD-9BD3-0C53978E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90817A-A984-4A5D-8D37-6A3102D7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99E5E4-EE89-4FE8-A5CF-748E9BC1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06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3E03E-0378-4B42-88E8-DE0DD5B4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A15855-B1C9-49D8-8627-42CCCC70A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AD9F3B-D4DF-4A3D-BE76-54B3B2493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0324AE-DE67-4C65-A414-0133F043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585E24-1A59-47A1-96FE-FB2C0A0BC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E6A0B4-9DA5-4B02-91AE-7AEF5C21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5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4CDB1-66DF-4208-BA5D-04B81B57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107B41-E38E-4B3F-925B-5C5A79BA4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4935E4-E6B0-40B0-A424-A07DF2D16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03F4E-8016-4DCB-B709-7A2D4D7FA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E3006E-2251-41F5-AD11-2B6CEE230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0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hyperlink" Target="mailto:fcomofv@mail.ru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diagramData" Target="../diagrams/data1.xm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diagramDrawing" Target="../diagrams/drawing1.xml"/><Relationship Id="rId5" Type="http://schemas.openxmlformats.org/officeDocument/2006/relationships/image" Target="../media/image8.jpg"/><Relationship Id="rId15" Type="http://schemas.microsoft.com/office/2007/relationships/hdphoto" Target="../media/hdphoto1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9.jpeg"/><Relationship Id="rId16" Type="http://schemas.openxmlformats.org/officeDocument/2006/relationships/diagramColors" Target="../diagrams/colors4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21.pn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9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22.png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17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7.jp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8.jpg"/><Relationship Id="rId4" Type="http://schemas.openxmlformats.org/officeDocument/2006/relationships/diagramData" Target="../diagrams/data9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41.png"/><Relationship Id="rId18" Type="http://schemas.openxmlformats.org/officeDocument/2006/relationships/image" Target="../media/image45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openxmlformats.org/officeDocument/2006/relationships/image" Target="../media/image44.jpg"/><Relationship Id="rId2" Type="http://schemas.openxmlformats.org/officeDocument/2006/relationships/image" Target="../media/image40.png"/><Relationship Id="rId16" Type="http://schemas.openxmlformats.org/officeDocument/2006/relationships/image" Target="../media/image43.jpg"/><Relationship Id="rId20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42.jpg"/><Relationship Id="rId10" Type="http://schemas.openxmlformats.org/officeDocument/2006/relationships/diagramQuickStyle" Target="../diagrams/quickStyle11.xml"/><Relationship Id="rId19" Type="http://schemas.openxmlformats.org/officeDocument/2006/relationships/image" Target="../media/image46.jpg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67434" r="-641" b="-151"/>
          <a:stretch/>
        </p:blipFill>
        <p:spPr>
          <a:xfrm>
            <a:off x="5896906" y="3657600"/>
            <a:ext cx="4009094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9045" y="2629090"/>
            <a:ext cx="6795082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75" b="1" dirty="0">
                <a:solidFill>
                  <a:schemeClr val="accent1">
                    <a:lumMod val="75000"/>
                  </a:schemeClr>
                </a:solidFill>
                <a:latin typeface="PF Din Text Cond Pro" panose="02000000000000000000" pitchFamily="2" charset="0"/>
              </a:rPr>
              <a:t>Комплекс физкультурно-спортивных мероприятий как ресурс дополнительного образования Российской Федерации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67" y="293583"/>
            <a:ext cx="3168762" cy="15046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B104D8-3922-4FA0-91E9-FE4EFAFF2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251" y="5796254"/>
            <a:ext cx="3834716" cy="768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99257E-4909-4432-966A-A0876A06A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95" y="293584"/>
            <a:ext cx="2516973" cy="134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95429B0C-BFD4-40DB-AB56-515833122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42" y="677876"/>
            <a:ext cx="9910736" cy="5995348"/>
          </a:xfrm>
          <a:prstGeom prst="rect">
            <a:avLst/>
          </a:prstGeom>
        </p:spPr>
      </p:pic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0760EEBA-54B7-4574-A65D-0EDF6E185D68}"/>
              </a:ext>
            </a:extLst>
          </p:cNvPr>
          <p:cNvCxnSpPr>
            <a:cxnSpLocks/>
          </p:cNvCxnSpPr>
          <p:nvPr/>
        </p:nvCxnSpPr>
        <p:spPr>
          <a:xfrm flipH="1">
            <a:off x="1458372" y="2095456"/>
            <a:ext cx="600537" cy="334460"/>
          </a:xfrm>
          <a:prstGeom prst="line">
            <a:avLst/>
          </a:prstGeom>
          <a:ln w="1905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8E21183C-83C3-4311-97BF-33689C483201}"/>
              </a:ext>
            </a:extLst>
          </p:cNvPr>
          <p:cNvCxnSpPr>
            <a:cxnSpLocks/>
          </p:cNvCxnSpPr>
          <p:nvPr/>
        </p:nvCxnSpPr>
        <p:spPr>
          <a:xfrm>
            <a:off x="2757621" y="2068316"/>
            <a:ext cx="0" cy="546048"/>
          </a:xfrm>
          <a:prstGeom prst="line">
            <a:avLst/>
          </a:prstGeom>
          <a:ln w="1905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C24C7322-107A-4E45-AF9F-97655B35A038}"/>
              </a:ext>
            </a:extLst>
          </p:cNvPr>
          <p:cNvCxnSpPr>
            <a:cxnSpLocks/>
          </p:cNvCxnSpPr>
          <p:nvPr/>
        </p:nvCxnSpPr>
        <p:spPr>
          <a:xfrm flipH="1">
            <a:off x="1184009" y="1526141"/>
            <a:ext cx="721162" cy="0"/>
          </a:xfrm>
          <a:prstGeom prst="line">
            <a:avLst/>
          </a:prstGeom>
          <a:ln w="1905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675EBC41-E11D-4EDC-B7D8-9BE2C850BBCE}"/>
              </a:ext>
            </a:extLst>
          </p:cNvPr>
          <p:cNvCxnSpPr>
            <a:cxnSpLocks/>
          </p:cNvCxnSpPr>
          <p:nvPr/>
        </p:nvCxnSpPr>
        <p:spPr>
          <a:xfrm>
            <a:off x="3183738" y="2011242"/>
            <a:ext cx="595476" cy="437920"/>
          </a:xfrm>
          <a:prstGeom prst="line">
            <a:avLst/>
          </a:prstGeom>
          <a:ln w="1905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35855F9B-A926-495E-9B18-4A4D41D79C76}"/>
              </a:ext>
            </a:extLst>
          </p:cNvPr>
          <p:cNvCxnSpPr>
            <a:cxnSpLocks/>
          </p:cNvCxnSpPr>
          <p:nvPr/>
        </p:nvCxnSpPr>
        <p:spPr>
          <a:xfrm flipV="1">
            <a:off x="3207942" y="1486244"/>
            <a:ext cx="1032260" cy="10857"/>
          </a:xfrm>
          <a:prstGeom prst="line">
            <a:avLst/>
          </a:prstGeom>
          <a:ln w="1905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EFBC9EF-7D5C-4015-81F9-6BFA52AF96E1}"/>
              </a:ext>
            </a:extLst>
          </p:cNvPr>
          <p:cNvCxnSpPr>
            <a:cxnSpLocks/>
          </p:cNvCxnSpPr>
          <p:nvPr/>
        </p:nvCxnSpPr>
        <p:spPr>
          <a:xfrm>
            <a:off x="1911480" y="4904583"/>
            <a:ext cx="937942" cy="19762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3CBC061-CF4D-44F4-A834-83149B000356}"/>
              </a:ext>
            </a:extLst>
          </p:cNvPr>
          <p:cNvCxnSpPr>
            <a:cxnSpLocks/>
          </p:cNvCxnSpPr>
          <p:nvPr/>
        </p:nvCxnSpPr>
        <p:spPr>
          <a:xfrm flipV="1">
            <a:off x="1914571" y="4201510"/>
            <a:ext cx="934851" cy="20988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FA74CCF-7763-41FB-BB9C-2FBFFECEED4E}"/>
              </a:ext>
            </a:extLst>
          </p:cNvPr>
          <p:cNvCxnSpPr/>
          <p:nvPr/>
        </p:nvCxnSpPr>
        <p:spPr>
          <a:xfrm flipV="1">
            <a:off x="1244488" y="4980736"/>
            <a:ext cx="0" cy="85677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360437C-8282-424D-A14A-49D5E097DE80}"/>
              </a:ext>
            </a:extLst>
          </p:cNvPr>
          <p:cNvCxnSpPr>
            <a:cxnSpLocks/>
          </p:cNvCxnSpPr>
          <p:nvPr/>
        </p:nvCxnSpPr>
        <p:spPr>
          <a:xfrm flipV="1">
            <a:off x="1251881" y="4183345"/>
            <a:ext cx="0" cy="51987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16BB69-0B68-4D4A-9FB1-D306A8B6A257}"/>
              </a:ext>
            </a:extLst>
          </p:cNvPr>
          <p:cNvSpPr/>
          <p:nvPr/>
        </p:nvSpPr>
        <p:spPr>
          <a:xfrm>
            <a:off x="537534" y="262378"/>
            <a:ext cx="859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</a:rPr>
              <a:t>ОТКРЫТАЯ СПАРТАКИАДА</a:t>
            </a:r>
          </a:p>
          <a:p>
            <a:pPr lvl="0" algn="ctr"/>
            <a:r>
              <a:rPr lang="ru-RU" sz="1600" b="1" dirty="0">
                <a:solidFill>
                  <a:srgbClr val="002060"/>
                </a:solidFill>
              </a:rPr>
              <a:t> СРЕДИ ОБУЧАЮЩИХСЯ ОРГАНИЗАЦИЙ ДОПОЛНИТЕЛЬНОГО ОБРАЗОВАНИЯ </a:t>
            </a:r>
          </a:p>
          <a:p>
            <a:pPr lvl="0" algn="ctr"/>
            <a:r>
              <a:rPr lang="ru-RU" sz="1600" b="1" dirty="0">
                <a:solidFill>
                  <a:srgbClr val="002060"/>
                </a:solidFill>
              </a:rPr>
              <a:t>ФИЗКУЛЬТУРНО-СПОРТИВНОЙ НАПРАВЛЕННОСТИ</a:t>
            </a:r>
            <a:endParaRPr lang="ru-RU" sz="1138" b="1" dirty="0">
              <a:solidFill>
                <a:srgbClr val="002060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5CC4AD0-3CB9-47DE-84B5-936F082BE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148188"/>
              </p:ext>
            </p:extLst>
          </p:nvPr>
        </p:nvGraphicFramePr>
        <p:xfrm>
          <a:off x="4906926" y="3048764"/>
          <a:ext cx="4558953" cy="250872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504217">
                  <a:extLst>
                    <a:ext uri="{9D8B030D-6E8A-4147-A177-3AD203B41FA5}">
                      <a16:colId xmlns:a16="http://schemas.microsoft.com/office/drawing/2014/main" val="3016906815"/>
                    </a:ext>
                  </a:extLst>
                </a:gridCol>
                <a:gridCol w="1063753">
                  <a:extLst>
                    <a:ext uri="{9D8B030D-6E8A-4147-A177-3AD203B41FA5}">
                      <a16:colId xmlns:a16="http://schemas.microsoft.com/office/drawing/2014/main" val="3598291754"/>
                    </a:ext>
                  </a:extLst>
                </a:gridCol>
                <a:gridCol w="1258348">
                  <a:extLst>
                    <a:ext uri="{9D8B030D-6E8A-4147-A177-3AD203B41FA5}">
                      <a16:colId xmlns:a16="http://schemas.microsoft.com/office/drawing/2014/main" val="978143044"/>
                    </a:ext>
                  </a:extLst>
                </a:gridCol>
                <a:gridCol w="830510">
                  <a:extLst>
                    <a:ext uri="{9D8B030D-6E8A-4147-A177-3AD203B41FA5}">
                      <a16:colId xmlns:a16="http://schemas.microsoft.com/office/drawing/2014/main" val="3093039494"/>
                    </a:ext>
                  </a:extLst>
                </a:gridCol>
                <a:gridCol w="902125">
                  <a:extLst>
                    <a:ext uri="{9D8B030D-6E8A-4147-A177-3AD203B41FA5}">
                      <a16:colId xmlns:a16="http://schemas.microsoft.com/office/drawing/2014/main" val="2450101447"/>
                    </a:ext>
                  </a:extLst>
                </a:gridCol>
              </a:tblGrid>
              <a:tr h="501744"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Вид спорта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Возраст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Юноши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Девушки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2739103742"/>
                  </a:ext>
                </a:extLst>
              </a:tr>
              <a:tr h="33449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1615" algn="l"/>
                        </a:tabLs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Баскетбол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2002-2003 г.р.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95205754"/>
                  </a:ext>
                </a:extLst>
              </a:tr>
              <a:tr h="33449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1615" algn="l"/>
                        </a:tabLs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Бокс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2004-2005 г.р.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253437147"/>
                  </a:ext>
                </a:extLst>
              </a:tr>
              <a:tr h="33449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1615" algn="l"/>
                        </a:tabLs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Волейбол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2002-2003 г.р.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2424959366"/>
                  </a:ext>
                </a:extLst>
              </a:tr>
              <a:tr h="33449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1615" algn="l"/>
                        </a:tabLs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Лёгкая атлетика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2004-2005 г.р.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3727402514"/>
                  </a:ext>
                </a:extLst>
              </a:tr>
              <a:tr h="33449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1615" algn="l"/>
                        </a:tabLs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Плавание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2004-2005 г.р.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2863857678"/>
                  </a:ext>
                </a:extLst>
              </a:tr>
              <a:tr h="33449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1615" algn="l"/>
                        </a:tabLs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Футбол 7х7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2005-2006 г.р.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21" marR="55721" marT="0" marB="0" anchor="ctr"/>
                </a:tc>
                <a:extLst>
                  <a:ext uri="{0D108BD9-81ED-4DB2-BD59-A6C34878D82A}">
                    <a16:rowId xmlns:a16="http://schemas.microsoft.com/office/drawing/2014/main" val="1172622694"/>
                  </a:ext>
                </a:extLst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F16D01E-40E8-4EA5-8603-2060894969A4}"/>
              </a:ext>
            </a:extLst>
          </p:cNvPr>
          <p:cNvGrpSpPr/>
          <p:nvPr/>
        </p:nvGrpSpPr>
        <p:grpSpPr>
          <a:xfrm>
            <a:off x="374947" y="4343942"/>
            <a:ext cx="1629002" cy="723063"/>
            <a:chOff x="8620106" y="4800661"/>
            <a:chExt cx="1370650" cy="1123361"/>
          </a:xfrm>
          <a:solidFill>
            <a:srgbClr val="002060"/>
          </a:solidFill>
          <a:scene3d>
            <a:camera prst="orthographicFront"/>
            <a:lightRig rig="flat" dir="t"/>
          </a:scene3d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4E70A0DA-5A61-4D72-B622-F14D903D60FB}"/>
                </a:ext>
              </a:extLst>
            </p:cNvPr>
            <p:cNvSpPr/>
            <p:nvPr/>
          </p:nvSpPr>
          <p:spPr>
            <a:xfrm>
              <a:off x="8620106" y="4800661"/>
              <a:ext cx="1370650" cy="1123361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a16="http://schemas.microsoft.com/office/drawing/2014/main" id="{6A67E098-7C91-4B2D-A830-821D267462C3}"/>
                </a:ext>
              </a:extLst>
            </p:cNvPr>
            <p:cNvSpPr txBox="1"/>
            <p:nvPr/>
          </p:nvSpPr>
          <p:spPr>
            <a:xfrm>
              <a:off x="8674944" y="4855499"/>
              <a:ext cx="1260974" cy="10136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295" tIns="74295" rIns="74295" bIns="74295" numCol="1" spcCol="1270" anchor="ctr" anchorCtr="0">
              <a:noAutofit/>
            </a:bodyPr>
            <a:lstStyle/>
            <a:p>
              <a:pPr algn="ctr" defTabSz="13001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38" b="1" dirty="0"/>
                <a:t>СПАРТАКИАДА 2018/2019 ПРОХОДИЛА В ЧЕТЫРЕ ЭТАПА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237CF59-5197-4D3D-8295-5BDE5D522CDA}"/>
              </a:ext>
            </a:extLst>
          </p:cNvPr>
          <p:cNvGrpSpPr/>
          <p:nvPr/>
        </p:nvGrpSpPr>
        <p:grpSpPr>
          <a:xfrm>
            <a:off x="2721569" y="4950199"/>
            <a:ext cx="1277114" cy="791789"/>
            <a:chOff x="4475440" y="2793948"/>
            <a:chExt cx="1703139" cy="984879"/>
          </a:xfrm>
          <a:solidFill>
            <a:srgbClr val="002060"/>
          </a:solidFill>
          <a:scene3d>
            <a:camera prst="orthographicFront"/>
            <a:lightRig rig="flat" dir="t"/>
          </a:scene3d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48939107-B024-4495-B396-697650E0DB4A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: скругленные углы 4">
              <a:extLst>
                <a:ext uri="{FF2B5EF4-FFF2-40B4-BE49-F238E27FC236}">
                  <a16:creationId xmlns:a16="http://schemas.microsoft.com/office/drawing/2014/main" id="{0D09CA62-5CDC-4BA9-9AD8-72E5DD3C0D30}"/>
                </a:ext>
              </a:extLst>
            </p:cNvPr>
            <p:cNvSpPr txBox="1"/>
            <p:nvPr/>
          </p:nvSpPr>
          <p:spPr>
            <a:xfrm>
              <a:off x="4523518" y="2842026"/>
              <a:ext cx="1606983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75" b="1" dirty="0">
                  <a:solidFill>
                    <a:schemeClr val="bg1"/>
                  </a:solidFill>
                </a:rPr>
                <a:t> </a:t>
              </a:r>
              <a:r>
                <a:rPr lang="en-US" sz="1138" b="1" i="1" dirty="0">
                  <a:solidFill>
                    <a:schemeClr val="bg1"/>
                  </a:solidFill>
                </a:rPr>
                <a:t>III </a:t>
              </a:r>
              <a:r>
                <a:rPr lang="ru-RU" sz="1138" b="1" i="1" dirty="0">
                  <a:solidFill>
                    <a:schemeClr val="bg1"/>
                  </a:solidFill>
                </a:rPr>
                <a:t>этап (региональный) </a:t>
              </a:r>
              <a:r>
                <a:rPr lang="ru-RU" sz="975" b="1" dirty="0">
                  <a:solidFill>
                    <a:schemeClr val="bg1"/>
                  </a:solidFill>
                </a:rPr>
                <a:t>– проводится в субъектах РФ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55921C7-9D0F-4D29-A46B-3EA66453BE2A}"/>
              </a:ext>
            </a:extLst>
          </p:cNvPr>
          <p:cNvGrpSpPr/>
          <p:nvPr/>
        </p:nvGrpSpPr>
        <p:grpSpPr>
          <a:xfrm>
            <a:off x="2630261" y="3510698"/>
            <a:ext cx="1277113" cy="791789"/>
            <a:chOff x="4475440" y="2793948"/>
            <a:chExt cx="1703139" cy="984879"/>
          </a:xfrm>
          <a:solidFill>
            <a:srgbClr val="002060"/>
          </a:solidFill>
          <a:scene3d>
            <a:camera prst="orthographicFront"/>
            <a:lightRig rig="flat" dir="t"/>
          </a:scene3d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2FD2185D-E491-4C08-97EB-23B87714B7FA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рямоугольник: скругленные углы 4">
              <a:extLst>
                <a:ext uri="{FF2B5EF4-FFF2-40B4-BE49-F238E27FC236}">
                  <a16:creationId xmlns:a16="http://schemas.microsoft.com/office/drawing/2014/main" id="{EAEA42F5-07C7-4BE1-9FE2-9FE36B3E9801}"/>
                </a:ext>
              </a:extLst>
            </p:cNvPr>
            <p:cNvSpPr txBox="1"/>
            <p:nvPr/>
          </p:nvSpPr>
          <p:spPr>
            <a:xfrm>
              <a:off x="4523521" y="2842027"/>
              <a:ext cx="1606983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38" b="1" i="1" dirty="0">
                  <a:solidFill>
                    <a:schemeClr val="bg1"/>
                  </a:solidFill>
                </a:rPr>
                <a:t>II </a:t>
              </a:r>
              <a:r>
                <a:rPr lang="ru-RU" sz="1138" b="1" i="1" dirty="0">
                  <a:solidFill>
                    <a:schemeClr val="bg1"/>
                  </a:solidFill>
                </a:rPr>
                <a:t>этап (муниципальный) </a:t>
              </a:r>
              <a:r>
                <a:rPr lang="ru-RU" sz="975" b="1" dirty="0">
                  <a:solidFill>
                    <a:schemeClr val="bg1"/>
                  </a:solidFill>
                </a:rPr>
                <a:t>– проводится в муниципальных образованиях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6DD545-9CE5-4C06-9275-E322CCC49C8F}"/>
              </a:ext>
            </a:extLst>
          </p:cNvPr>
          <p:cNvGrpSpPr/>
          <p:nvPr/>
        </p:nvGrpSpPr>
        <p:grpSpPr>
          <a:xfrm>
            <a:off x="671511" y="3315216"/>
            <a:ext cx="1277114" cy="905573"/>
            <a:chOff x="4475440" y="2793948"/>
            <a:chExt cx="1703139" cy="984879"/>
          </a:xfrm>
          <a:solidFill>
            <a:srgbClr val="002060"/>
          </a:solidFill>
          <a:scene3d>
            <a:camera prst="orthographicFront"/>
            <a:lightRig rig="flat" dir="t"/>
          </a:scene3d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FF033FD2-F04B-43AC-B154-2D2C07651B32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ик: скругленные углы 4">
              <a:extLst>
                <a:ext uri="{FF2B5EF4-FFF2-40B4-BE49-F238E27FC236}">
                  <a16:creationId xmlns:a16="http://schemas.microsoft.com/office/drawing/2014/main" id="{C760A93B-AB63-4A1E-A237-4745620E4155}"/>
                </a:ext>
              </a:extLst>
            </p:cNvPr>
            <p:cNvSpPr txBox="1"/>
            <p:nvPr/>
          </p:nvSpPr>
          <p:spPr>
            <a:xfrm>
              <a:off x="4523519" y="2842026"/>
              <a:ext cx="1567909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38" b="1" i="1" dirty="0">
                  <a:solidFill>
                    <a:schemeClr val="bg1"/>
                  </a:solidFill>
                </a:rPr>
                <a:t>I </a:t>
              </a:r>
              <a:r>
                <a:rPr lang="ru-RU" sz="1138" b="1" i="1" dirty="0">
                  <a:solidFill>
                    <a:schemeClr val="bg1"/>
                  </a:solidFill>
                </a:rPr>
                <a:t>этап (отборочный), </a:t>
              </a:r>
              <a:r>
                <a:rPr lang="ru-RU" sz="975" b="1" dirty="0">
                  <a:solidFill>
                    <a:schemeClr val="bg1"/>
                  </a:solidFill>
                </a:rPr>
                <a:t>проводится внутри организации дополнительного образования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980120D-421D-42EE-BBC1-9343DCBC1030}"/>
              </a:ext>
            </a:extLst>
          </p:cNvPr>
          <p:cNvGrpSpPr/>
          <p:nvPr/>
        </p:nvGrpSpPr>
        <p:grpSpPr>
          <a:xfrm>
            <a:off x="598315" y="5249733"/>
            <a:ext cx="1277114" cy="791789"/>
            <a:chOff x="4475440" y="2793948"/>
            <a:chExt cx="1703139" cy="984879"/>
          </a:xfrm>
          <a:solidFill>
            <a:srgbClr val="002060"/>
          </a:solidFill>
          <a:scene3d>
            <a:camera prst="orthographicFront"/>
            <a:lightRig rig="flat" dir="t"/>
          </a:scene3d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F253FB7-3C0C-4D61-8D9C-DB090FFCFC7C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рямоугольник: скругленные углы 4">
              <a:extLst>
                <a:ext uri="{FF2B5EF4-FFF2-40B4-BE49-F238E27FC236}">
                  <a16:creationId xmlns:a16="http://schemas.microsoft.com/office/drawing/2014/main" id="{E1A77976-A809-42A0-B290-51B96CB0667B}"/>
                </a:ext>
              </a:extLst>
            </p:cNvPr>
            <p:cNvSpPr txBox="1"/>
            <p:nvPr/>
          </p:nvSpPr>
          <p:spPr>
            <a:xfrm>
              <a:off x="4523518" y="2842026"/>
              <a:ext cx="1606983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38" b="1" i="1" dirty="0">
                  <a:solidFill>
                    <a:schemeClr val="bg1"/>
                  </a:solidFill>
                </a:rPr>
                <a:t> </a:t>
              </a:r>
              <a:r>
                <a:rPr lang="en-US" sz="1138" b="1" i="1" dirty="0">
                  <a:solidFill>
                    <a:schemeClr val="bg1"/>
                  </a:solidFill>
                </a:rPr>
                <a:t>IV </a:t>
              </a:r>
              <a:r>
                <a:rPr lang="ru-RU" sz="1138" b="1" i="1" dirty="0">
                  <a:solidFill>
                    <a:schemeClr val="bg1"/>
                  </a:solidFill>
                </a:rPr>
                <a:t>этап (всероссийский)  </a:t>
              </a:r>
              <a:r>
                <a:rPr lang="ru-RU" sz="975" b="1" dirty="0">
                  <a:solidFill>
                    <a:schemeClr val="bg1"/>
                  </a:solidFill>
                </a:rPr>
                <a:t>г. Краснодар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2E14D12-0FD4-4AC7-949C-ED225C16D9D9}"/>
              </a:ext>
            </a:extLst>
          </p:cNvPr>
          <p:cNvGrpSpPr/>
          <p:nvPr/>
        </p:nvGrpSpPr>
        <p:grpSpPr>
          <a:xfrm>
            <a:off x="1880164" y="948617"/>
            <a:ext cx="1732702" cy="1336721"/>
            <a:chOff x="8608742" y="4643018"/>
            <a:chExt cx="1416521" cy="1318797"/>
          </a:xfrm>
          <a:scene3d>
            <a:camera prst="orthographicFront"/>
            <a:lightRig rig="flat" dir="t"/>
          </a:scene3d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02DB7D04-E52F-4BB7-B50D-4879AB933295}"/>
                </a:ext>
              </a:extLst>
            </p:cNvPr>
            <p:cNvSpPr/>
            <p:nvPr/>
          </p:nvSpPr>
          <p:spPr>
            <a:xfrm>
              <a:off x="8620106" y="4800661"/>
              <a:ext cx="1370650" cy="1123361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Прямоугольник: скругленные углы 4">
              <a:extLst>
                <a:ext uri="{FF2B5EF4-FFF2-40B4-BE49-F238E27FC236}">
                  <a16:creationId xmlns:a16="http://schemas.microsoft.com/office/drawing/2014/main" id="{DE3A6F58-294A-4623-864E-80395B8436D3}"/>
                </a:ext>
              </a:extLst>
            </p:cNvPr>
            <p:cNvSpPr txBox="1"/>
            <p:nvPr/>
          </p:nvSpPr>
          <p:spPr>
            <a:xfrm>
              <a:off x="8608742" y="4643018"/>
              <a:ext cx="1416521" cy="13187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295" tIns="74295" rIns="74295" bIns="74295" numCol="1" spcCol="1270" anchor="ctr" anchorCtr="0">
              <a:noAutofit/>
            </a:bodyPr>
            <a:lstStyle/>
            <a:p>
              <a:pPr algn="ctr" defTabSz="13001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38" b="1" dirty="0">
                  <a:solidFill>
                    <a:srgbClr val="002060"/>
                  </a:solidFill>
                </a:rPr>
                <a:t>3348 организаций дополнительного образования, число обучающихся – 1.675.861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FAA982CA-81D7-4899-833E-6646B5E4C952}"/>
              </a:ext>
            </a:extLst>
          </p:cNvPr>
          <p:cNvGrpSpPr/>
          <p:nvPr/>
        </p:nvGrpSpPr>
        <p:grpSpPr>
          <a:xfrm>
            <a:off x="162741" y="1216821"/>
            <a:ext cx="1249006" cy="730958"/>
            <a:chOff x="4475440" y="2793948"/>
            <a:chExt cx="1703139" cy="984879"/>
          </a:xfrm>
          <a:solidFill>
            <a:srgbClr val="CC9900"/>
          </a:solidFill>
          <a:scene3d>
            <a:camera prst="orthographicFront"/>
            <a:lightRig rig="flat" dir="t"/>
          </a:scene3d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F4572710-8E8B-485E-807A-3E7E7810B070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Прямоугольник: скругленные углы 4">
              <a:extLst>
                <a:ext uri="{FF2B5EF4-FFF2-40B4-BE49-F238E27FC236}">
                  <a16:creationId xmlns:a16="http://schemas.microsoft.com/office/drawing/2014/main" id="{427B0FC8-A255-4408-B36B-2FF17820D2DD}"/>
                </a:ext>
              </a:extLst>
            </p:cNvPr>
            <p:cNvSpPr txBox="1"/>
            <p:nvPr/>
          </p:nvSpPr>
          <p:spPr>
            <a:xfrm>
              <a:off x="4523518" y="2842026"/>
              <a:ext cx="1606983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38" b="1" dirty="0">
                  <a:solidFill>
                    <a:srgbClr val="002060"/>
                  </a:solidFill>
                </a:rPr>
                <a:t>1605</a:t>
              </a:r>
              <a:r>
                <a:rPr lang="ru-RU" sz="975" b="1" dirty="0">
                  <a:solidFill>
                    <a:srgbClr val="002060"/>
                  </a:solidFill>
                </a:rPr>
                <a:t> иных организаций, имеющих спортивные секции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528A010D-8370-4DFE-AD59-3278B59E1EF2}"/>
              </a:ext>
            </a:extLst>
          </p:cNvPr>
          <p:cNvGrpSpPr/>
          <p:nvPr/>
        </p:nvGrpSpPr>
        <p:grpSpPr>
          <a:xfrm>
            <a:off x="3684324" y="2179918"/>
            <a:ext cx="1147859" cy="456743"/>
            <a:chOff x="4475440" y="2793948"/>
            <a:chExt cx="1703139" cy="984879"/>
          </a:xfrm>
          <a:solidFill>
            <a:srgbClr val="CC9900"/>
          </a:solidFill>
          <a:scene3d>
            <a:camera prst="orthographicFront"/>
            <a:lightRig rig="flat" dir="t"/>
          </a:scene3d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75F9D277-9B8C-4A3D-92DF-EA8E04AE31B1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Прямоугольник: скругленные углы 4">
              <a:extLst>
                <a:ext uri="{FF2B5EF4-FFF2-40B4-BE49-F238E27FC236}">
                  <a16:creationId xmlns:a16="http://schemas.microsoft.com/office/drawing/2014/main" id="{671A81F8-4D81-4D51-AB6D-A0F38C40B593}"/>
                </a:ext>
              </a:extLst>
            </p:cNvPr>
            <p:cNvSpPr txBox="1"/>
            <p:nvPr/>
          </p:nvSpPr>
          <p:spPr>
            <a:xfrm>
              <a:off x="4523518" y="2842026"/>
              <a:ext cx="1606983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38" b="1" dirty="0">
                  <a:solidFill>
                    <a:srgbClr val="002060"/>
                  </a:solidFill>
                </a:rPr>
                <a:t>147</a:t>
              </a:r>
              <a:r>
                <a:rPr lang="ru-RU" sz="975" b="1" dirty="0">
                  <a:solidFill>
                    <a:srgbClr val="002060"/>
                  </a:solidFill>
                </a:rPr>
                <a:t> ДООЦ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3DE7BD07-9598-4730-B2BE-CBBB19D5EAFB}"/>
              </a:ext>
            </a:extLst>
          </p:cNvPr>
          <p:cNvGrpSpPr/>
          <p:nvPr/>
        </p:nvGrpSpPr>
        <p:grpSpPr>
          <a:xfrm>
            <a:off x="2213564" y="2548010"/>
            <a:ext cx="1088114" cy="364145"/>
            <a:chOff x="4475440" y="2793948"/>
            <a:chExt cx="1703139" cy="984879"/>
          </a:xfrm>
          <a:solidFill>
            <a:srgbClr val="CC9900"/>
          </a:solidFill>
          <a:scene3d>
            <a:camera prst="orthographicFront"/>
            <a:lightRig rig="flat" dir="t"/>
          </a:scene3d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21D0158D-78A1-41CE-9AAF-E2ABBF4B55E6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Прямоугольник: скругленные углы 4">
              <a:extLst>
                <a:ext uri="{FF2B5EF4-FFF2-40B4-BE49-F238E27FC236}">
                  <a16:creationId xmlns:a16="http://schemas.microsoft.com/office/drawing/2014/main" id="{66837E97-5B48-4868-A5CD-A5E7A8F8702B}"/>
                </a:ext>
              </a:extLst>
            </p:cNvPr>
            <p:cNvSpPr txBox="1"/>
            <p:nvPr/>
          </p:nvSpPr>
          <p:spPr>
            <a:xfrm>
              <a:off x="4523518" y="2842026"/>
              <a:ext cx="1606983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38" b="1" dirty="0">
                  <a:solidFill>
                    <a:srgbClr val="002060"/>
                  </a:solidFill>
                </a:rPr>
                <a:t>1576</a:t>
              </a:r>
              <a:r>
                <a:rPr lang="ru-RU" sz="975" b="1" dirty="0">
                  <a:solidFill>
                    <a:srgbClr val="002060"/>
                  </a:solidFill>
                </a:rPr>
                <a:t> ДЮСШ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024A7F42-442A-4DD9-975B-EA045383DA8C}"/>
              </a:ext>
            </a:extLst>
          </p:cNvPr>
          <p:cNvGrpSpPr/>
          <p:nvPr/>
        </p:nvGrpSpPr>
        <p:grpSpPr>
          <a:xfrm>
            <a:off x="4029285" y="1266339"/>
            <a:ext cx="1147859" cy="519604"/>
            <a:chOff x="4475440" y="2793948"/>
            <a:chExt cx="1703139" cy="984879"/>
          </a:xfrm>
          <a:solidFill>
            <a:srgbClr val="CC9900"/>
          </a:solidFill>
          <a:scene3d>
            <a:camera prst="orthographicFront"/>
            <a:lightRig rig="flat" dir="t"/>
          </a:scene3d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9DC1588F-22D1-4FBC-8BAF-73BF7791E4F8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Прямоугольник: скругленные углы 4">
              <a:extLst>
                <a:ext uri="{FF2B5EF4-FFF2-40B4-BE49-F238E27FC236}">
                  <a16:creationId xmlns:a16="http://schemas.microsoft.com/office/drawing/2014/main" id="{09C0EDB6-A114-4552-BF06-0910F9F028A7}"/>
                </a:ext>
              </a:extLst>
            </p:cNvPr>
            <p:cNvSpPr txBox="1"/>
            <p:nvPr/>
          </p:nvSpPr>
          <p:spPr>
            <a:xfrm>
              <a:off x="4523518" y="2842026"/>
              <a:ext cx="1606983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38" b="1" dirty="0">
                  <a:solidFill>
                    <a:srgbClr val="002060"/>
                  </a:solidFill>
                </a:rPr>
                <a:t>4</a:t>
              </a:r>
              <a:r>
                <a:rPr lang="ru-RU" sz="975" b="1" dirty="0">
                  <a:solidFill>
                    <a:srgbClr val="002060"/>
                  </a:solidFill>
                </a:rPr>
                <a:t> ДЮКФП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6C5075E-A57E-4F00-8A71-3A212E31F0E5}"/>
              </a:ext>
            </a:extLst>
          </p:cNvPr>
          <p:cNvGrpSpPr/>
          <p:nvPr/>
        </p:nvGrpSpPr>
        <p:grpSpPr>
          <a:xfrm>
            <a:off x="440121" y="2255663"/>
            <a:ext cx="1088114" cy="364145"/>
            <a:chOff x="4475440" y="2793948"/>
            <a:chExt cx="1703139" cy="984879"/>
          </a:xfrm>
          <a:solidFill>
            <a:srgbClr val="CC9900"/>
          </a:solidFill>
          <a:scene3d>
            <a:camera prst="orthographicFront"/>
            <a:lightRig rig="flat" dir="t"/>
          </a:scene3d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5996AAE3-9C2F-45AC-ABC7-063F97FDC696}"/>
                </a:ext>
              </a:extLst>
            </p:cNvPr>
            <p:cNvSpPr/>
            <p:nvPr/>
          </p:nvSpPr>
          <p:spPr>
            <a:xfrm>
              <a:off x="4475440" y="2793948"/>
              <a:ext cx="1703139" cy="98487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Прямоугольник: скругленные углы 4">
              <a:extLst>
                <a:ext uri="{FF2B5EF4-FFF2-40B4-BE49-F238E27FC236}">
                  <a16:creationId xmlns:a16="http://schemas.microsoft.com/office/drawing/2014/main" id="{6AB4321C-FAF5-4163-B96D-18ACD0BE0E3D}"/>
                </a:ext>
              </a:extLst>
            </p:cNvPr>
            <p:cNvSpPr txBox="1"/>
            <p:nvPr/>
          </p:nvSpPr>
          <p:spPr>
            <a:xfrm>
              <a:off x="4523518" y="2842026"/>
              <a:ext cx="1606983" cy="88872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084" tIns="35084" rIns="35084" bIns="35084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38" b="1" dirty="0">
                  <a:solidFill>
                    <a:srgbClr val="002060"/>
                  </a:solidFill>
                </a:rPr>
                <a:t>11</a:t>
              </a:r>
              <a:r>
                <a:rPr lang="ru-RU" sz="975" b="1" dirty="0">
                  <a:solidFill>
                    <a:srgbClr val="002060"/>
                  </a:solidFill>
                </a:rPr>
                <a:t> СДЮСШОР</a:t>
              </a:r>
            </a:p>
          </p:txBody>
        </p:sp>
      </p:grp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D2420B-52DE-458A-BDC7-B5911B47C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137" y="5972693"/>
            <a:ext cx="2564786" cy="73763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CE1809D-6D4B-4B52-B749-F1FF65040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805" y="5972693"/>
            <a:ext cx="744754" cy="744754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B403B08-BFA3-4C1A-9229-76C1C9BEC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" b="100000" l="5778" r="99333">
                        <a14:foregroundMark x1="12556" y1="67388" x2="12556" y2="67388"/>
                        <a14:foregroundMark x1="28333" y1="68433" x2="31444" y2="66343"/>
                        <a14:foregroundMark x1="12889" y1="70149" x2="14667" y2="71045"/>
                        <a14:foregroundMark x1="16000" y1="65597" x2="16000" y2="64552"/>
                        <a14:foregroundMark x1="28000" y1="70373" x2="28000" y2="70373"/>
                        <a14:foregroundMark x1="30889" y1="62090" x2="30889" y2="62090"/>
                        <a14:foregroundMark x1="20444" y1="61567" x2="20444" y2="61567"/>
                        <a14:foregroundMark x1="18889" y1="79104" x2="18889" y2="79104"/>
                        <a14:foregroundMark x1="77333" y1="48582" x2="77333" y2="48582"/>
                        <a14:foregroundMark x1="78444" y1="42836" x2="78667" y2="42313"/>
                        <a14:foregroundMark x1="77333" y1="32313" x2="77333" y2="32313"/>
                        <a14:foregroundMark x1="72667" y1="24179" x2="72667" y2="24179"/>
                        <a14:foregroundMark x1="67222" y1="36343" x2="67222" y2="36343"/>
                        <a14:foregroundMark x1="53111" y1="40149" x2="53111" y2="40149"/>
                        <a14:foregroundMark x1="54444" y1="45448" x2="54444" y2="45448"/>
                        <a14:foregroundMark x1="52889" y1="50373" x2="52889" y2="50373"/>
                        <a14:foregroundMark x1="70333" y1="46119" x2="70333" y2="46119"/>
                        <a14:foregroundMark x1="76333" y1="11418" x2="76333" y2="11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98" y="163575"/>
            <a:ext cx="1632244" cy="2430229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CE83F03-C0DF-4A67-A441-CCF73EFA1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1236" y="1175638"/>
            <a:ext cx="2498066" cy="1665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C24DA59-186B-4743-9C85-D711A5397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806" y="497270"/>
            <a:ext cx="2643323" cy="1652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88796" y="2476195"/>
            <a:ext cx="7130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итогам Всероссийского этапа спортивных соревнований (игр) школьников  «Президентские состязания», «Президентские спортивные игры» и игр ШСК победители  и призеры вносятся в государственный информационный ресурс фонда о детях, проявивших выдающиеся способности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«ТАЛАНТ И УСПЕХ»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</a:rPr>
              <a:t>(в 2018/2019 учебном году 636 обучающихся внесены в государственный информационный ресурсный фонд)</a:t>
            </a:r>
            <a:endParaRPr lang="ru-RU" spc="50" dirty="0">
              <a:ln w="11430"/>
              <a:solidFill>
                <a:srgbClr val="002060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5BD597C-C27C-49B3-8A78-147AE505E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90" y="4995732"/>
            <a:ext cx="3425722" cy="14134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E52CA4-BA93-4D65-B6A3-FCDBB8FA7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876" y="807318"/>
            <a:ext cx="4320425" cy="1098107"/>
          </a:xfrm>
          <a:prstGeom prst="rect">
            <a:avLst/>
          </a:prstGeom>
        </p:spPr>
      </p:pic>
      <p:pic>
        <p:nvPicPr>
          <p:cNvPr id="20" name="Picture 4" descr="https://myregion.eisinvest.ru/wp-content/uploads/sites/2/2018/09/talant.jpg">
            <a:extLst>
              <a:ext uri="{FF2B5EF4-FFF2-40B4-BE49-F238E27FC236}">
                <a16:creationId xmlns:a16="http://schemas.microsoft.com/office/drawing/2014/main" id="{87B23F3A-9EF3-4B76-B710-EBA307D5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735" y="5111366"/>
            <a:ext cx="2296265" cy="15327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D0DCED-F003-4028-8713-95E4FB680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943" y="0"/>
            <a:ext cx="2249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3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67434" r="-641" b="-151"/>
          <a:stretch/>
        </p:blipFill>
        <p:spPr>
          <a:xfrm>
            <a:off x="6341616" y="4012605"/>
            <a:ext cx="3564384" cy="284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9727" y="3369667"/>
            <a:ext cx="5619803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25" b="1" dirty="0">
                <a:solidFill>
                  <a:srgbClr val="006FB7"/>
                </a:solidFill>
                <a:latin typeface="PF Din Text Cond Pro" panose="02000000000000000000" pitchFamily="2" charset="0"/>
              </a:rPr>
              <a:t>СПАСИБО ЗА ВНИМАНИЕ!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36" y="1213423"/>
            <a:ext cx="4082184" cy="19384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89255"/>
            <a:ext cx="3714750" cy="625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184" y="4782236"/>
            <a:ext cx="4953000" cy="767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Сайт: </a:t>
            </a:r>
            <a:r>
              <a:rPr lang="ru-RU" sz="1463" b="1" dirty="0" err="1">
                <a:latin typeface="PF Din Text Cond Pro" panose="02000000000000000000" pitchFamily="2" charset="0"/>
                <a:ea typeface="Times New Roman" panose="02020603050405020304" pitchFamily="18" charset="0"/>
              </a:rPr>
              <a:t>фцомофв.рф</a:t>
            </a:r>
            <a:endParaRPr lang="ru-RU" sz="1463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Тел.:8 (495) 360-72-46</a:t>
            </a:r>
            <a:r>
              <a:rPr lang="ru-RU" sz="1300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8 (495) 360-84-56</a:t>
            </a:r>
            <a:endParaRPr lang="ru-RU" sz="1300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dirty="0">
                <a:latin typeface="PF Din Text Cond Pro" panose="02000000000000000000" pitchFamily="2" charset="0"/>
                <a:ea typeface="Times New Roman" panose="02020603050405020304" pitchFamily="18" charset="0"/>
                <a:hlinkClick r:id="rId5"/>
              </a:rPr>
              <a:t>Эл. почта: </a:t>
            </a:r>
            <a:r>
              <a:rPr lang="en-US" sz="1463" u="sng" dirty="0">
                <a:latin typeface="PF Din Text Cond Pro" panose="02000000000000000000" pitchFamily="2" charset="0"/>
                <a:ea typeface="Times New Roman" panose="02020603050405020304" pitchFamily="18" charset="0"/>
                <a:hlinkClick r:id="rId5"/>
              </a:rPr>
              <a:t>fcomofv@mail.ru</a:t>
            </a:r>
            <a:endParaRPr lang="ru-RU" sz="1300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CA6E7-C297-4F7B-BDC8-C98E7515E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3222" l="2889" r="99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4385" y="5783201"/>
            <a:ext cx="286162" cy="286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C62E1E-D457-47B0-BAA8-63AE4CA5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47" y="5855330"/>
            <a:ext cx="569053" cy="2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6A24F5-887F-4F1C-8EA1-3D5C08E7F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63803"/>
            <a:ext cx="2517866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3A0135C-4BDE-4072-9711-3EAA62482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213"/>
            <a:ext cx="9906000" cy="5172917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94B52E3-E15B-41FD-8574-0791A14CA00D}"/>
              </a:ext>
            </a:extLst>
          </p:cNvPr>
          <p:cNvSpPr/>
          <p:nvPr/>
        </p:nvSpPr>
        <p:spPr>
          <a:xfrm>
            <a:off x="2340986" y="5290068"/>
            <a:ext cx="5964571" cy="12127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71450" indent="-171450" defTabSz="36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Привлечение обучающихся к занятиям ФК и С, участию в соревнованиях, сдаче норм ГТО;</a:t>
            </a:r>
          </a:p>
          <a:p>
            <a:pPr marL="171450" indent="-171450" defTabSz="36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Выявление одаренных детей;</a:t>
            </a:r>
          </a:p>
          <a:p>
            <a:pPr marL="171450" indent="-171450" defTabSz="3611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</a:rPr>
              <a:t>Анализ деятельности и определение рейтинга субъектов Российской Федерации на основе количества школьников, участвующих в физкультурных и спортивных мероприятиях на школьном межшкольном этапах соревнований.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48E8BB-BC83-4B32-A9EA-01F86BB47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33" b="7684"/>
          <a:stretch/>
        </p:blipFill>
        <p:spPr>
          <a:xfrm>
            <a:off x="155699" y="894094"/>
            <a:ext cx="729919" cy="6985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4C7A54-DAA8-468A-94D8-4861B47F08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180"/>
          <a:stretch/>
        </p:blipFill>
        <p:spPr>
          <a:xfrm>
            <a:off x="2523252" y="874117"/>
            <a:ext cx="639755" cy="84323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39501FE-F59D-46F7-B068-8169BE790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72" r="21374"/>
          <a:stretch/>
        </p:blipFill>
        <p:spPr>
          <a:xfrm>
            <a:off x="1511919" y="938890"/>
            <a:ext cx="981611" cy="67715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CD7EC4C-7DDD-496B-AF3A-DAFF465CB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203" y="1012529"/>
            <a:ext cx="538598" cy="566412"/>
          </a:xfrm>
          <a:prstGeom prst="rect">
            <a:avLst/>
          </a:prstGeom>
        </p:spPr>
      </p:pic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2812A859-6B5D-437D-B44D-C11706205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2161168"/>
              </p:ext>
            </p:extLst>
          </p:nvPr>
        </p:nvGraphicFramePr>
        <p:xfrm>
          <a:off x="80424" y="1556815"/>
          <a:ext cx="9680017" cy="3758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6781E5A3-881D-4B58-99C3-C154080354C6}"/>
              </a:ext>
            </a:extLst>
          </p:cNvPr>
          <p:cNvSpPr txBox="1"/>
          <p:nvPr/>
        </p:nvSpPr>
        <p:spPr>
          <a:xfrm>
            <a:off x="215318" y="184558"/>
            <a:ext cx="94102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ДЕЯТЕЛЬНОСТЬ МИНПРОСВЕЩЕНИЯ РОССИИ И ФГБУ «ФЦОМОФВ» ПО СОЗДАНИЮ СИСТЕМЫ ФИЗКУЛЬТУРНО-СПОРТИВНЫХ МЕРОПРИЯТИЙ ДЛЯ ОБУЧАЮЩИХСЯ</a:t>
            </a:r>
          </a:p>
          <a:p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5097C6B-3D4C-43B9-B5E0-D379B9B255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441" y="5453370"/>
            <a:ext cx="1986813" cy="72672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4F0A91D-E2E5-4666-8774-3867406B93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318" y="5172223"/>
            <a:ext cx="2278212" cy="1518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B3979FE-F0D3-49F2-99B7-E9D35AD5E3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89974" l="6152" r="89941">
                        <a14:foregroundMark x1="19434" y1="29557" x2="19434" y2="29557"/>
                        <a14:foregroundMark x1="19434" y1="35547" x2="19434" y2="35547"/>
                        <a14:foregroundMark x1="23145" y1="30339" x2="23145" y2="30339"/>
                        <a14:foregroundMark x1="19727" y1="24089" x2="19727" y2="24089"/>
                        <a14:foregroundMark x1="14746" y1="27344" x2="14746" y2="27344"/>
                        <a14:foregroundMark x1="21680" y1="35156" x2="21680" y2="35156"/>
                        <a14:foregroundMark x1="34180" y1="38672" x2="34180" y2="38672"/>
                        <a14:foregroundMark x1="37012" y1="33724" x2="37012" y2="33724"/>
                        <a14:foregroundMark x1="37598" y1="30990" x2="37598" y2="30990"/>
                        <a14:foregroundMark x1="38086" y1="28906" x2="38086" y2="28906"/>
                        <a14:foregroundMark x1="39551" y1="29167" x2="39551" y2="29167"/>
                        <a14:foregroundMark x1="40332" y1="30208" x2="40332" y2="30208"/>
                        <a14:foregroundMark x1="34570" y1="30729" x2="34570" y2="30729"/>
                        <a14:foregroundMark x1="34180" y1="30078" x2="34180" y2="30078"/>
                        <a14:foregroundMark x1="16895" y1="65495" x2="16895" y2="65495"/>
                        <a14:foregroundMark x1="16992" y1="72917" x2="16992" y2="72917"/>
                        <a14:foregroundMark x1="64551" y1="34635" x2="64551" y2="34635"/>
                        <a14:foregroundMark x1="63184" y1="38281" x2="63184" y2="38281"/>
                        <a14:foregroundMark x1="61719" y1="42839" x2="61719" y2="42839"/>
                        <a14:foregroundMark x1="60352" y1="47526" x2="60352" y2="47526"/>
                        <a14:foregroundMark x1="57617" y1="46354" x2="57617" y2="46354"/>
                        <a14:foregroundMark x1="52539" y1="42318" x2="52539" y2="42318"/>
                        <a14:foregroundMark x1="50195" y1="51693" x2="50195" y2="51693"/>
                        <a14:foregroundMark x1="51563" y1="45443" x2="51563" y2="45443"/>
                        <a14:foregroundMark x1="51367" y1="47526" x2="51367" y2="47526"/>
                        <a14:foregroundMark x1="51367" y1="48047" x2="51270" y2="48438"/>
                        <a14:foregroundMark x1="43457" y1="54818" x2="43457" y2="54818"/>
                        <a14:foregroundMark x1="42383" y1="56771" x2="42383" y2="56771"/>
                        <a14:foregroundMark x1="41602" y1="58854" x2="41602" y2="58854"/>
                        <a14:foregroundMark x1="40723" y1="60807" x2="40723" y2="60807"/>
                        <a14:foregroundMark x1="40527" y1="61328" x2="40527" y2="61328"/>
                        <a14:foregroundMark x1="17285" y1="69661" x2="17285" y2="69661"/>
                        <a14:foregroundMark x1="15918" y1="60807" x2="15918" y2="60807"/>
                        <a14:foregroundMark x1="18750" y1="56901" x2="18750" y2="56901"/>
                        <a14:foregroundMark x1="21484" y1="57682" x2="21484" y2="57682"/>
                        <a14:foregroundMark x1="16797" y1="77083" x2="16797" y2="77083"/>
                        <a14:foregroundMark x1="15332" y1="82161" x2="15332" y2="82161"/>
                        <a14:foregroundMark x1="19336" y1="42578" x2="19336" y2="42578"/>
                        <a14:foregroundMark x1="16797" y1="48438" x2="16797" y2="48438"/>
                        <a14:foregroundMark x1="17188" y1="33594" x2="17188" y2="33594"/>
                        <a14:foregroundMark x1="14941" y1="30469" x2="14941" y2="30469"/>
                        <a14:foregroundMark x1="19336" y1="20833" x2="19336" y2="20833"/>
                        <a14:foregroundMark x1="40625" y1="31771" x2="40625" y2="31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574" y="5942799"/>
            <a:ext cx="1084976" cy="8137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8DD609-7978-4F32-8A8E-5A34C1C67B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3052" y="981019"/>
            <a:ext cx="542591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2" y="5375292"/>
            <a:ext cx="9666989" cy="1395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0F1E-7F08-46B5-87CF-A512CB6C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719" y="471644"/>
            <a:ext cx="5344232" cy="64633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Законодательные аспекты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B062B-FEBA-4DF8-961F-FF2B8CCA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750" y="2189903"/>
            <a:ext cx="4784740" cy="37911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</a:rPr>
              <a:t>Указ Президента Российской Федерации от 30 июля 2010 г. № 948 </a:t>
            </a: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«О проведении всероссийских спортивных соревнований (игр) школьников».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</a:rPr>
              <a:t>Приказ Минобрнауки России и Минспорттуризма России от 27 сентября 2010 г. № 966/1009 </a:t>
            </a:r>
          </a:p>
          <a:p>
            <a:pPr marL="0" indent="0">
              <a:buNone/>
            </a:pP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«Об утверждении Порядка проведения Всероссийских спортивных соревнований школьников «Президентские состязания» и Порядка проведения Всероссийских спортивных игр школьников «Президентские спортивные игры»  (зарегистрирован Минюстом России 16 ноября 2010 г., регистрационный № 18976).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AA58A0-2C38-4B25-883F-7BEDC6463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288" y="172347"/>
            <a:ext cx="2405663" cy="1645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C8C885-33D5-41D1-AF7D-D1846A3DBD4D}"/>
              </a:ext>
            </a:extLst>
          </p:cNvPr>
          <p:cNvSpPr/>
          <p:nvPr/>
        </p:nvSpPr>
        <p:spPr>
          <a:xfrm>
            <a:off x="5793821" y="2985719"/>
            <a:ext cx="3701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являются основой национальной системы физкультурно-спортивного воспитания подрастающего поколения, направленной на совершенствование физической подготовки школьников, их массовое привлечение к занятиям физической культурой и спортом, а также формирование у детей и подростков здорового образа жизни.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84943" y="2339388"/>
            <a:ext cx="381016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«Президентские состязания» и</a:t>
            </a:r>
          </a:p>
          <a:p>
            <a:r>
              <a:rPr lang="ru-RU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«Президентские спортивные игры»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F3525D-3F82-45AA-97C3-7032FD1D5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136" y="1150222"/>
            <a:ext cx="1697257" cy="1156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C11F21-1769-4B5D-8655-F13E7EBF3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616" y="1276972"/>
            <a:ext cx="1119160" cy="10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65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sale\Desktop\фоны ПС и ПСИ\karta_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423"/>
            <a:ext cx="2247468" cy="10151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ACE420-C483-4EDD-979E-04ACFA6151ED}"/>
              </a:ext>
            </a:extLst>
          </p:cNvPr>
          <p:cNvSpPr/>
          <p:nvPr/>
        </p:nvSpPr>
        <p:spPr>
          <a:xfrm>
            <a:off x="2789588" y="1922617"/>
            <a:ext cx="447867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ЗАДАЧИ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FEE99EB-5761-45E6-A564-ABA831D6D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650926"/>
              </p:ext>
            </p:extLst>
          </p:nvPr>
        </p:nvGraphicFramePr>
        <p:xfrm>
          <a:off x="3014383" y="2333354"/>
          <a:ext cx="4086690" cy="4288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3895FC8F-919A-4A38-BFCB-4BA6962E0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834173"/>
              </p:ext>
            </p:extLst>
          </p:nvPr>
        </p:nvGraphicFramePr>
        <p:xfrm>
          <a:off x="6833733" y="2945382"/>
          <a:ext cx="2894466" cy="358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95FAF46D-6246-4D43-AD51-A5A5BA2B2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901629"/>
              </p:ext>
            </p:extLst>
          </p:nvPr>
        </p:nvGraphicFramePr>
        <p:xfrm>
          <a:off x="356044" y="3044081"/>
          <a:ext cx="2734289" cy="358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0169" y="802419"/>
            <a:ext cx="21194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85 субъектов РФ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322488" y="1276841"/>
            <a:ext cx="7664417" cy="1510308"/>
            <a:chOff x="2797131" y="273465"/>
            <a:chExt cx="6604000" cy="1510308"/>
          </a:xfrm>
        </p:grpSpPr>
        <p:sp>
          <p:nvSpPr>
            <p:cNvPr id="7" name="Прямая соединительная линия 6"/>
            <p:cNvSpPr/>
            <p:nvPr/>
          </p:nvSpPr>
          <p:spPr>
            <a:xfrm>
              <a:off x="2797131" y="801449"/>
              <a:ext cx="6604000" cy="0"/>
            </a:xfrm>
            <a:prstGeom prst="line">
              <a:avLst/>
            </a:prstGeom>
            <a:scene3d>
              <a:camera prst="orthographicFront"/>
              <a:lightRig rig="chilly" dir="t"/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684751" y="273465"/>
              <a:ext cx="4716380" cy="491088"/>
            </a:xfrm>
            <a:custGeom>
              <a:avLst/>
              <a:gdLst>
                <a:gd name="connsiteX0" fmla="*/ 0 w 4886960"/>
                <a:gd name="connsiteY0" fmla="*/ 0 h 491088"/>
                <a:gd name="connsiteX1" fmla="*/ 4886960 w 4886960"/>
                <a:gd name="connsiteY1" fmla="*/ 0 h 491088"/>
                <a:gd name="connsiteX2" fmla="*/ 4886960 w 4886960"/>
                <a:gd name="connsiteY2" fmla="*/ 491088 h 491088"/>
                <a:gd name="connsiteX3" fmla="*/ 0 w 4886960"/>
                <a:gd name="connsiteY3" fmla="*/ 491088 h 491088"/>
                <a:gd name="connsiteX4" fmla="*/ 0 w 4886960"/>
                <a:gd name="connsiteY4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60" h="491088">
                  <a:moveTo>
                    <a:pt x="0" y="0"/>
                  </a:moveTo>
                  <a:lnTo>
                    <a:pt x="4886960" y="0"/>
                  </a:lnTo>
                  <a:lnTo>
                    <a:pt x="4886960" y="491088"/>
                  </a:lnTo>
                  <a:lnTo>
                    <a:pt x="0" y="491088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b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укрепление здоровья, вовлечение детей в систематические занятия физической культурой и спортом, развитие всесторонне гармонично развитой личности, выявление талантливых детей</a:t>
              </a:r>
              <a:endParaRPr lang="ru-RU" sz="1400" kern="1200" dirty="0">
                <a:solidFill>
                  <a:srgbClr val="002060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97131" y="310361"/>
              <a:ext cx="1717040" cy="491088"/>
            </a:xfrm>
            <a:custGeom>
              <a:avLst/>
              <a:gdLst>
                <a:gd name="connsiteX0" fmla="*/ 81864 w 1717040"/>
                <a:gd name="connsiteY0" fmla="*/ 0 h 491088"/>
                <a:gd name="connsiteX1" fmla="*/ 1635176 w 1717040"/>
                <a:gd name="connsiteY1" fmla="*/ 0 h 491088"/>
                <a:gd name="connsiteX2" fmla="*/ 1717040 w 1717040"/>
                <a:gd name="connsiteY2" fmla="*/ 81864 h 491088"/>
                <a:gd name="connsiteX3" fmla="*/ 1717040 w 1717040"/>
                <a:gd name="connsiteY3" fmla="*/ 491088 h 491088"/>
                <a:gd name="connsiteX4" fmla="*/ 1717040 w 1717040"/>
                <a:gd name="connsiteY4" fmla="*/ 491088 h 491088"/>
                <a:gd name="connsiteX5" fmla="*/ 0 w 1717040"/>
                <a:gd name="connsiteY5" fmla="*/ 491088 h 491088"/>
                <a:gd name="connsiteX6" fmla="*/ 0 w 1717040"/>
                <a:gd name="connsiteY6" fmla="*/ 491088 h 491088"/>
                <a:gd name="connsiteX7" fmla="*/ 0 w 1717040"/>
                <a:gd name="connsiteY7" fmla="*/ 81864 h 491088"/>
                <a:gd name="connsiteX8" fmla="*/ 81864 w 1717040"/>
                <a:gd name="connsiteY8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040" h="491088">
                  <a:moveTo>
                    <a:pt x="81864" y="0"/>
                  </a:moveTo>
                  <a:lnTo>
                    <a:pt x="1635176" y="0"/>
                  </a:lnTo>
                  <a:cubicBezTo>
                    <a:pt x="1680388" y="0"/>
                    <a:pt x="1717040" y="36652"/>
                    <a:pt x="1717040" y="81864"/>
                  </a:cubicBezTo>
                  <a:lnTo>
                    <a:pt x="1717040" y="491088"/>
                  </a:lnTo>
                  <a:lnTo>
                    <a:pt x="1717040" y="491088"/>
                  </a:lnTo>
                  <a:lnTo>
                    <a:pt x="0" y="491088"/>
                  </a:lnTo>
                  <a:lnTo>
                    <a:pt x="0" y="491088"/>
                  </a:lnTo>
                  <a:lnTo>
                    <a:pt x="0" y="81864"/>
                  </a:lnTo>
                  <a:cubicBezTo>
                    <a:pt x="0" y="36652"/>
                    <a:pt x="36652" y="0"/>
                    <a:pt x="81864" y="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07" tIns="73507" rIns="73507" bIns="49530" numCol="1" spcCol="1270" anchor="ctr" anchorCtr="0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ЦЕЛЬ</a:t>
              </a:r>
              <a:r>
                <a:rPr lang="ru-RU" sz="26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6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97131" y="801449"/>
              <a:ext cx="6604000" cy="982324"/>
            </a:xfrm>
            <a:custGeom>
              <a:avLst/>
              <a:gdLst>
                <a:gd name="connsiteX0" fmla="*/ 0 w 6604000"/>
                <a:gd name="connsiteY0" fmla="*/ 0 h 982324"/>
                <a:gd name="connsiteX1" fmla="*/ 6604000 w 6604000"/>
                <a:gd name="connsiteY1" fmla="*/ 0 h 982324"/>
                <a:gd name="connsiteX2" fmla="*/ 6604000 w 6604000"/>
                <a:gd name="connsiteY2" fmla="*/ 982324 h 982324"/>
                <a:gd name="connsiteX3" fmla="*/ 0 w 6604000"/>
                <a:gd name="connsiteY3" fmla="*/ 982324 h 982324"/>
                <a:gd name="connsiteX4" fmla="*/ 0 w 6604000"/>
                <a:gd name="connsiteY4" fmla="*/ 0 h 9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0" h="982324">
                  <a:moveTo>
                    <a:pt x="0" y="0"/>
                  </a:moveTo>
                  <a:lnTo>
                    <a:pt x="6604000" y="0"/>
                  </a:lnTo>
                  <a:lnTo>
                    <a:pt x="6604000" y="982324"/>
                  </a:lnTo>
                  <a:lnTo>
                    <a:pt x="0" y="982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463576" y="180471"/>
            <a:ext cx="9130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 </a:t>
            </a:r>
            <a:endParaRPr lang="ru-RU" sz="1600" dirty="0">
              <a:solidFill>
                <a:srgbClr val="002060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597505" y="1861599"/>
            <a:ext cx="2392795" cy="2621380"/>
            <a:chOff x="7362346" y="0"/>
            <a:chExt cx="2165924" cy="262138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9B550E8-A246-46C1-A991-7B8B7E56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62346" y="0"/>
              <a:ext cx="2165924" cy="262138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F2CB9EA-5A22-4FAB-8E7D-A66B126DA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018590" y="722702"/>
              <a:ext cx="986980" cy="1175976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7042447" y="1798438"/>
            <a:ext cx="2514343" cy="2621380"/>
            <a:chOff x="7206145" y="3982998"/>
            <a:chExt cx="2251680" cy="262138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9B550E8-A246-46C1-A991-7B8B7E56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06145" y="3982998"/>
              <a:ext cx="2251680" cy="262138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0A1277A-73D5-4FB4-A40C-160764DC7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51127" y="4700869"/>
              <a:ext cx="961716" cy="1056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60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nsale\Desktop\фоны ПС и ПСИ\karta_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2" y="557997"/>
            <a:ext cx="2599306" cy="13629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2529" y="-110133"/>
            <a:ext cx="7481069" cy="4027413"/>
          </a:xfrm>
          <a:prstGeom prst="rect">
            <a:avLst/>
          </a:prstGeom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6E12864-9430-4E0E-B076-5594D03C9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760864"/>
              </p:ext>
            </p:extLst>
          </p:nvPr>
        </p:nvGraphicFramePr>
        <p:xfrm>
          <a:off x="3147866" y="2330313"/>
          <a:ext cx="6464583" cy="336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9342DB-CCD9-4A69-AB12-9ABF8186711A}"/>
              </a:ext>
            </a:extLst>
          </p:cNvPr>
          <p:cNvSpPr/>
          <p:nvPr/>
        </p:nvSpPr>
        <p:spPr>
          <a:xfrm>
            <a:off x="3342777" y="3625589"/>
            <a:ext cx="1234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Школьный 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83C67-8C1C-4C44-8A19-5E92DE6BA2EE}"/>
              </a:ext>
            </a:extLst>
          </p:cNvPr>
          <p:cNvSpPr/>
          <p:nvPr/>
        </p:nvSpPr>
        <p:spPr>
          <a:xfrm>
            <a:off x="6555748" y="2900024"/>
            <a:ext cx="1171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Региональный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6319F-DA2D-45AF-B12B-7CAD0AB38C3A}"/>
              </a:ext>
            </a:extLst>
          </p:cNvPr>
          <p:cNvSpPr/>
          <p:nvPr/>
        </p:nvSpPr>
        <p:spPr>
          <a:xfrm>
            <a:off x="4877281" y="3317812"/>
            <a:ext cx="12897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Муниципальный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C3B222-F5E7-45DF-B5BE-C99256AF018F}"/>
              </a:ext>
            </a:extLst>
          </p:cNvPr>
          <p:cNvSpPr/>
          <p:nvPr/>
        </p:nvSpPr>
        <p:spPr>
          <a:xfrm>
            <a:off x="8110467" y="2489117"/>
            <a:ext cx="1355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Всероссийский</a:t>
            </a:r>
            <a:endParaRPr lang="ru-RU" sz="1400" dirty="0">
              <a:solidFill>
                <a:srgbClr val="C0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555853" y="2148373"/>
            <a:ext cx="6604000" cy="4402667"/>
            <a:chOff x="-603495" y="1403275"/>
            <a:chExt cx="6604000" cy="4402667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3365379677"/>
                </p:ext>
              </p:extLst>
            </p:nvPr>
          </p:nvGraphicFramePr>
          <p:xfrm>
            <a:off x="-603495" y="1403275"/>
            <a:ext cx="6604000" cy="4402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616A535-4D32-4A65-BDD8-FACAF632E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91636" y="1556398"/>
              <a:ext cx="1053596" cy="125534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A1277A-73D5-4FB4-A40C-160764DC7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91635" y="4402121"/>
              <a:ext cx="953723" cy="1121409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1823386" y="2035497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Участники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85362" y="4165041"/>
            <a:ext cx="827471" cy="3693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Этапы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785363" y="161446"/>
            <a:ext cx="869160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C0000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0321" y="1073893"/>
            <a:ext cx="58212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организации проведения  - нет аналогов в мире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массовости – в России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19" y="4198557"/>
            <a:ext cx="3238856" cy="21592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7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sale\Desktop\фоны ПС и ПСИ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47" y="3340663"/>
            <a:ext cx="4692956" cy="34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59ECC4F-DCF4-4995-AD2B-21392DF11541}"/>
              </a:ext>
            </a:extLst>
          </p:cNvPr>
          <p:cNvSpPr/>
          <p:nvPr/>
        </p:nvSpPr>
        <p:spPr>
          <a:xfrm>
            <a:off x="703550" y="248452"/>
            <a:ext cx="2255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СПОРТИВНЫЕ ПРОГРАММЫ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-1306866" y="984036"/>
          <a:ext cx="6836470" cy="548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264203" y="167206"/>
            <a:ext cx="9377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«Президентские состязания» И  «Президентские спортивные игры»  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2018/2019 учебного года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67212" y="1000226"/>
            <a:ext cx="45620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srgbClr val="002060"/>
                </a:solidFill>
              </a:rPr>
              <a:t>творческий конкурс </a:t>
            </a:r>
          </a:p>
          <a:p>
            <a:r>
              <a:rPr lang="ru-RU" sz="1100" dirty="0"/>
              <a:t>раскрывает художественные таланты</a:t>
            </a:r>
          </a:p>
          <a:p>
            <a:r>
              <a:rPr lang="ru-RU" sz="1100" dirty="0"/>
              <a:t>позволяет узнать национальные традиции народов России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35426" y="1600390"/>
            <a:ext cx="4953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b="1" dirty="0">
                <a:solidFill>
                  <a:srgbClr val="002060"/>
                </a:solidFill>
              </a:rPr>
              <a:t>теоретический конк</a:t>
            </a:r>
            <a:r>
              <a:rPr lang="ru-RU" sz="1100" b="1" dirty="0"/>
              <a:t>урс</a:t>
            </a:r>
          </a:p>
          <a:p>
            <a:r>
              <a:rPr lang="ru-RU" sz="1100" dirty="0"/>
              <a:t>демонстрирует интеллектуальные способности</a:t>
            </a:r>
          </a:p>
          <a:p>
            <a:r>
              <a:rPr lang="ru-RU" sz="1100" dirty="0"/>
              <a:t>самостоятельную исследовательскую деятельность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44867" y="2901544"/>
            <a:ext cx="41341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для участников соревнований и специалистов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       физкультурно-спортивного профиля:</a:t>
            </a:r>
          </a:p>
          <a:p>
            <a:pPr algn="ctr"/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8091" y="3211908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326474009"/>
              </p:ext>
            </p:extLst>
          </p:nvPr>
        </p:nvGraphicFramePr>
        <p:xfrm>
          <a:off x="-1306866" y="1026525"/>
          <a:ext cx="6836470" cy="548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35426" y="2297603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53000" y="4565112"/>
            <a:ext cx="4953000" cy="110799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семинары-практикумы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мастер-классы 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конференции 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круглые столы</a:t>
            </a:r>
          </a:p>
        </p:txBody>
      </p:sp>
      <p:sp>
        <p:nvSpPr>
          <p:cNvPr id="4" name="Половина рамки 3"/>
          <p:cNvSpPr/>
          <p:nvPr/>
        </p:nvSpPr>
        <p:spPr>
          <a:xfrm>
            <a:off x="4238270" y="1012371"/>
            <a:ext cx="914400" cy="91440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8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sale\Desktop\фоны ПС и ПСИ\pngtree-Art-Design-Wallpaper-Curve-background-photo-680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280789" y="3416605"/>
            <a:ext cx="8949099" cy="1970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52338" y="253566"/>
            <a:ext cx="9373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 </a:t>
            </a:r>
            <a:endParaRPr lang="ru-RU" sz="1600" dirty="0">
              <a:solidFill>
                <a:srgbClr val="002060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F55496D-491D-4512-8DA2-5BA545AF2F70}"/>
              </a:ext>
            </a:extLst>
          </p:cNvPr>
          <p:cNvGrpSpPr/>
          <p:nvPr/>
        </p:nvGrpSpPr>
        <p:grpSpPr>
          <a:xfrm>
            <a:off x="3227267" y="1716981"/>
            <a:ext cx="2333479" cy="1508105"/>
            <a:chOff x="344712" y="4515990"/>
            <a:chExt cx="2333479" cy="1508105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D2276A2-D6CC-4179-8719-5CC778141C68}"/>
                </a:ext>
              </a:extLst>
            </p:cNvPr>
            <p:cNvSpPr/>
            <p:nvPr/>
          </p:nvSpPr>
          <p:spPr>
            <a:xfrm>
              <a:off x="344712" y="4515990"/>
              <a:ext cx="2333479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400" b="1" cap="none" spc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Президентские </a:t>
              </a:r>
            </a:p>
            <a:p>
              <a:pPr algn="ctr"/>
              <a:r>
                <a:rPr lang="ru-RU" sz="1400" b="1" cap="none" spc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состязания</a:t>
              </a:r>
            </a:p>
            <a:p>
              <a:pPr algn="ctr"/>
              <a:endParaRPr lang="ru-RU" sz="2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  <a:p>
              <a:pPr lvl="0" algn="ctr"/>
              <a:r>
                <a:rPr lang="ru-RU" sz="1600" b="1" dirty="0">
                  <a:solidFill>
                    <a:srgbClr val="002060"/>
                  </a:solidFill>
                </a:rPr>
                <a:t>более</a:t>
              </a:r>
              <a:r>
                <a:rPr lang="ru-RU" sz="1600" b="1" dirty="0">
                  <a:solidFill>
                    <a:srgbClr val="C00000"/>
                  </a:solidFill>
                </a:rPr>
                <a:t> </a:t>
              </a:r>
              <a:r>
                <a:rPr lang="ru-RU" sz="2000" b="1" dirty="0">
                  <a:solidFill>
                    <a:srgbClr val="C00000"/>
                  </a:solidFill>
                </a:rPr>
                <a:t>11</a:t>
              </a:r>
              <a:r>
                <a:rPr lang="ru-RU" sz="1600" b="1" dirty="0">
                  <a:solidFill>
                    <a:srgbClr val="C00000"/>
                  </a:solidFill>
                </a:rPr>
                <a:t> </a:t>
              </a:r>
              <a:r>
                <a:rPr lang="ru-RU" sz="1600" b="1" dirty="0">
                  <a:solidFill>
                    <a:srgbClr val="002060"/>
                  </a:solidFill>
                </a:rPr>
                <a:t>миллионов обучающихся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26C9512-AB51-4D8A-87D7-BB33481A9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78" y="4927975"/>
              <a:ext cx="1786855" cy="499702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F55496D-491D-4512-8DA2-5BA545AF2F70}"/>
              </a:ext>
            </a:extLst>
          </p:cNvPr>
          <p:cNvGrpSpPr/>
          <p:nvPr/>
        </p:nvGrpSpPr>
        <p:grpSpPr>
          <a:xfrm>
            <a:off x="6511871" y="1615207"/>
            <a:ext cx="2333479" cy="1508105"/>
            <a:chOff x="-297492" y="4257335"/>
            <a:chExt cx="2333479" cy="1508105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D2276A2-D6CC-4179-8719-5CC778141C68}"/>
                </a:ext>
              </a:extLst>
            </p:cNvPr>
            <p:cNvSpPr/>
            <p:nvPr/>
          </p:nvSpPr>
          <p:spPr>
            <a:xfrm>
              <a:off x="-297492" y="4257335"/>
              <a:ext cx="2333479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400" b="1" cap="none" spc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Президентские спортивные игры</a:t>
              </a:r>
            </a:p>
            <a:p>
              <a:pPr algn="ctr"/>
              <a:endParaRPr lang="ru-RU" sz="2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  <a:p>
              <a:pPr lvl="0" algn="ctr"/>
              <a:r>
                <a:rPr lang="ru-RU" sz="1600" b="1" dirty="0">
                  <a:solidFill>
                    <a:srgbClr val="002060"/>
                  </a:solidFill>
                </a:rPr>
                <a:t>более</a:t>
              </a:r>
              <a:r>
                <a:rPr lang="ru-RU" sz="1600" b="1" dirty="0">
                  <a:solidFill>
                    <a:srgbClr val="C00000"/>
                  </a:solidFill>
                </a:rPr>
                <a:t> </a:t>
              </a:r>
              <a:r>
                <a:rPr lang="ru-RU" sz="2000" b="1" dirty="0">
                  <a:solidFill>
                    <a:srgbClr val="C00000"/>
                  </a:solidFill>
                </a:rPr>
                <a:t>6 </a:t>
              </a:r>
              <a:r>
                <a:rPr lang="ru-RU" sz="1600" b="1" dirty="0">
                  <a:solidFill>
                    <a:srgbClr val="002060"/>
                  </a:solidFill>
                </a:rPr>
                <a:t>миллионов обучающихся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26C9512-AB51-4D8A-87D7-BB33481A9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6560" y="4671853"/>
              <a:ext cx="1786855" cy="499702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6C9512-AB51-4D8A-87D7-BB33481A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924" y="1362343"/>
            <a:ext cx="1786855" cy="49970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768243" y="829451"/>
            <a:ext cx="2534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2018/2019 учебный год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 школьный этап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63384" y="3652373"/>
            <a:ext cx="3460579" cy="19697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 субъектов</a:t>
            </a:r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Российской Федерации достигли </a:t>
            </a:r>
            <a:r>
              <a:rPr lang="ru-RU" sz="1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100%-</a:t>
            </a:r>
            <a:r>
              <a:rPr lang="ru-RU" sz="12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</a:t>
            </a:r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участия общеобразовательных организаций</a:t>
            </a:r>
          </a:p>
          <a:p>
            <a:pPr algn="ctr"/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(г. Севастополь, г. Москва, Костромская область, Республика Татарстан, Еврейская автономная область, Новгородская область, Ненецкий автономный округ, Омская область, г. Санкт-Петербург, Амурская область</a:t>
            </a:r>
            <a:r>
              <a:rPr lang="ru-RU" sz="1200" dirty="0"/>
              <a:t>) </a:t>
            </a:r>
          </a:p>
          <a:p>
            <a:pPr algn="ctr"/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26C9512-AB51-4D8A-87D7-BB33481A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083" y="3123312"/>
            <a:ext cx="1786855" cy="4997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6C9512-AB51-4D8A-87D7-BB33481A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802" y="3152671"/>
            <a:ext cx="1786855" cy="4997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F3B199E-332A-4773-9207-8460ED8D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47" y="3075233"/>
            <a:ext cx="2267304" cy="1693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EE1C52-9C26-44C1-B119-56A2FC412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58" y="893959"/>
            <a:ext cx="2432351" cy="1997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2884475" y="5796343"/>
            <a:ext cx="24634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35,610 тысяч </a:t>
            </a:r>
            <a:r>
              <a:rPr lang="ru-RU" sz="1400" dirty="0">
                <a:solidFill>
                  <a:srgbClr val="C00000"/>
                </a:solidFill>
              </a:rPr>
              <a:t>Школ: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</a:rPr>
              <a:t> 14,25 </a:t>
            </a:r>
            <a:r>
              <a:rPr lang="ru-RU" sz="1200" dirty="0">
                <a:solidFill>
                  <a:srgbClr val="C00000"/>
                </a:solidFill>
              </a:rPr>
              <a:t>тысяч городские школы 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</a:rPr>
              <a:t>21,36</a:t>
            </a:r>
            <a:r>
              <a:rPr lang="ru-RU" sz="1200" dirty="0">
                <a:solidFill>
                  <a:srgbClr val="C00000"/>
                </a:solidFill>
              </a:rPr>
              <a:t> тысяч сельские школы.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26C9512-AB51-4D8A-87D7-BB33481A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139" y="5277347"/>
            <a:ext cx="1786855" cy="49970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26C9512-AB51-4D8A-87D7-BB33481A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7" y="5437434"/>
            <a:ext cx="1786855" cy="4997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45505" y="5952854"/>
            <a:ext cx="1573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33,93 тысяч </a:t>
            </a:r>
            <a:r>
              <a:rPr lang="ru-RU" sz="1400" dirty="0">
                <a:solidFill>
                  <a:srgbClr val="C00000"/>
                </a:solidFill>
              </a:rPr>
              <a:t>Школ</a:t>
            </a: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A92D20-97F6-41D9-85B1-01985132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302" y="880805"/>
            <a:ext cx="1050776" cy="967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56FF2-E225-42FC-BB58-60A6DBA1B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8717" y="771648"/>
            <a:ext cx="1418965" cy="967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8799CE-794F-4AEC-9155-380FF5E0A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4301" y="2402531"/>
            <a:ext cx="1264015" cy="948011"/>
          </a:xfrm>
          <a:prstGeom prst="rect">
            <a:avLst/>
          </a:prstGeom>
        </p:spPr>
      </p:pic>
      <p:pic>
        <p:nvPicPr>
          <p:cNvPr id="2050" name="Рисунок 2049">
            <a:extLst>
              <a:ext uri="{FF2B5EF4-FFF2-40B4-BE49-F238E27FC236}">
                <a16:creationId xmlns:a16="http://schemas.microsoft.com/office/drawing/2014/main" id="{7C3CF71C-CA1F-4B8A-929F-535DEA17D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3422" y="5504577"/>
            <a:ext cx="2084116" cy="1389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F7A4FE5-7F28-4468-8FF2-B25F7CF68B3C}"/>
              </a:ext>
            </a:extLst>
          </p:cNvPr>
          <p:cNvSpPr/>
          <p:nvPr/>
        </p:nvSpPr>
        <p:spPr>
          <a:xfrm>
            <a:off x="6284013" y="3721593"/>
            <a:ext cx="2884041" cy="19697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 субъектов</a:t>
            </a:r>
            <a:endParaRPr lang="ru-RU" sz="1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Российской Федерации </a:t>
            </a:r>
          </a:p>
          <a:p>
            <a:pPr algn="ctr"/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достигли </a:t>
            </a:r>
            <a:r>
              <a:rPr lang="ru-RU" sz="1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100%-</a:t>
            </a:r>
            <a:r>
              <a:rPr lang="ru-RU" sz="12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</a:t>
            </a:r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участия общеобразовательных организаций</a:t>
            </a:r>
          </a:p>
          <a:p>
            <a:pPr algn="ctr"/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(Костромская область, Пензенская область, Республика Татарстан, Тюменская область, Республика Хакасия, </a:t>
            </a:r>
          </a:p>
          <a:p>
            <a:pPr algn="ctr"/>
            <a:r>
              <a:rPr lang="ru-RU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 Москва, Новгородская область</a:t>
            </a:r>
            <a:r>
              <a:rPr lang="ru-RU" sz="1200" dirty="0"/>
              <a:t>) </a:t>
            </a:r>
          </a:p>
          <a:p>
            <a:pPr algn="ctr"/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73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nsale\Desktop\фоны ПС и ПСИ\karta_ros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1" y="620439"/>
            <a:ext cx="2600914" cy="11402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1133294"/>
              </p:ext>
            </p:extLst>
          </p:nvPr>
        </p:nvGraphicFramePr>
        <p:xfrm>
          <a:off x="1897278" y="1860673"/>
          <a:ext cx="7110282" cy="4792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04627" y="1399008"/>
            <a:ext cx="61423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2019 год – 2024 год</a:t>
            </a:r>
          </a:p>
        </p:txBody>
      </p:sp>
      <p:pic>
        <p:nvPicPr>
          <p:cNvPr id="1027" name="Picture 3" descr="C:\Users\Директор\Desktop\sSYrxysE_400x4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5" y="5553479"/>
            <a:ext cx="1053081" cy="12960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1277480" y="204941"/>
            <a:ext cx="7935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«ПРЕЗИДЕНТСКИЕ СОСТЯЗАНИЯ» И </a:t>
            </a:r>
          </a:p>
          <a:p>
            <a:pPr algn="ctr"/>
            <a:r>
              <a:rPr lang="ru-RU" sz="1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«ПРЕЗИДЕНТСКИЕ СПОРТИВНЫЕ ИГРЫ»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1461901" y="1108002"/>
            <a:ext cx="6660196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anose="02000000000000000000" pitchFamily="2" charset="0"/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anose="02000000000000000000" pitchFamily="2" charset="0"/>
              </a:rPr>
              <a:t>ПЕРСПЕКТИВЫ РАЗВИТИЯ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52E03D-8E30-438B-804E-4252EB73D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79" y="4323661"/>
            <a:ext cx="1164793" cy="10721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9C1CE4-758D-43EE-A470-DBC70C5362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484" y="4859748"/>
            <a:ext cx="1725587" cy="1176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032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C:\Users\nsale\Desktop\фоны ПС и ПСИ\pngtree-Art-Design-Wallpaper-Curve-background-photo-680839.jpg">
            <a:extLst>
              <a:ext uri="{FF2B5EF4-FFF2-40B4-BE49-F238E27FC236}">
                <a16:creationId xmlns:a16="http://schemas.microsoft.com/office/drawing/2014/main" id="{B5321707-8523-410A-B893-74232081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12089" y="2399031"/>
            <a:ext cx="9881823" cy="1970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6E12864-9430-4E0E-B076-5594D03C9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8231943"/>
              </p:ext>
            </p:extLst>
          </p:nvPr>
        </p:nvGraphicFramePr>
        <p:xfrm>
          <a:off x="4404220" y="1320741"/>
          <a:ext cx="5385732" cy="2183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83C67-8C1C-4C44-8A19-5E92DE6BA2EE}"/>
              </a:ext>
            </a:extLst>
          </p:cNvPr>
          <p:cNvSpPr/>
          <p:nvPr/>
        </p:nvSpPr>
        <p:spPr>
          <a:xfrm>
            <a:off x="6348610" y="1270795"/>
            <a:ext cx="13440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Региональный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6319F-DA2D-45AF-B12B-7CAD0AB38C3A}"/>
              </a:ext>
            </a:extLst>
          </p:cNvPr>
          <p:cNvSpPr/>
          <p:nvPr/>
        </p:nvSpPr>
        <p:spPr>
          <a:xfrm>
            <a:off x="4580389" y="1700995"/>
            <a:ext cx="1493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Муниципальный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C3B222-F5E7-45DF-B5BE-C99256AF018F}"/>
              </a:ext>
            </a:extLst>
          </p:cNvPr>
          <p:cNvSpPr/>
          <p:nvPr/>
        </p:nvSpPr>
        <p:spPr>
          <a:xfrm>
            <a:off x="8074403" y="968447"/>
            <a:ext cx="1333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Всероссийский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87304" y="859843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Этапы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CDF3C-5E04-463C-AD04-2506471C4717}"/>
              </a:ext>
            </a:extLst>
          </p:cNvPr>
          <p:cNvSpPr txBox="1"/>
          <p:nvPr/>
        </p:nvSpPr>
        <p:spPr>
          <a:xfrm>
            <a:off x="323993" y="2572964"/>
            <a:ext cx="2889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Состав команды: </a:t>
            </a:r>
            <a:r>
              <a:rPr lang="ru-RU" sz="1400" dirty="0">
                <a:solidFill>
                  <a:srgbClr val="002060"/>
                </a:solidFill>
              </a:rPr>
              <a:t>18 человек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(8 девушек, 8 юношей).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Возраст участников: </a:t>
            </a:r>
            <a:r>
              <a:rPr lang="ru-RU" sz="1400" dirty="0">
                <a:solidFill>
                  <a:srgbClr val="002060"/>
                </a:solidFill>
              </a:rPr>
              <a:t>14-15 лет.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66C5A66C-34BA-44B4-AD02-5D19898BD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92967"/>
              </p:ext>
            </p:extLst>
          </p:nvPr>
        </p:nvGraphicFramePr>
        <p:xfrm>
          <a:off x="326707" y="3401266"/>
          <a:ext cx="5385732" cy="261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02011CD-71B5-4935-86E0-9E33D2CBAAE3}"/>
              </a:ext>
            </a:extLst>
          </p:cNvPr>
          <p:cNvSpPr txBox="1"/>
          <p:nvPr/>
        </p:nvSpPr>
        <p:spPr>
          <a:xfrm>
            <a:off x="2280296" y="1116225"/>
            <a:ext cx="255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В играх ШСК принимают участие команды школьных спортивных клубов  общеобразовательных организаций.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D27243-A818-4BE7-BE1B-74B7E93230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31" r="7629"/>
          <a:stretch/>
        </p:blipFill>
        <p:spPr>
          <a:xfrm>
            <a:off x="5165645" y="3857665"/>
            <a:ext cx="1986070" cy="155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16E0AAC-DB07-42DF-8637-D964B2ABA0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1715" y="2740013"/>
            <a:ext cx="2584032" cy="1722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E11AD5-B57F-4ADF-89DF-7F842693ADC1}"/>
              </a:ext>
            </a:extLst>
          </p:cNvPr>
          <p:cNvSpPr txBox="1"/>
          <p:nvPr/>
        </p:nvSpPr>
        <p:spPr>
          <a:xfrm>
            <a:off x="5712439" y="5660663"/>
            <a:ext cx="3785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В 2018/2019 учебном году на базах общеобразовательных организаций функционировало </a:t>
            </a:r>
            <a:r>
              <a:rPr lang="ru-RU" sz="1200" b="1" dirty="0">
                <a:solidFill>
                  <a:srgbClr val="002060"/>
                </a:solidFill>
              </a:rPr>
              <a:t>11 700 </a:t>
            </a:r>
            <a:r>
              <a:rPr lang="ru-RU" sz="1200" dirty="0">
                <a:solidFill>
                  <a:srgbClr val="002060"/>
                </a:solidFill>
              </a:rPr>
              <a:t>школьных спортивных клубов, в которых занимались свыше </a:t>
            </a:r>
            <a:r>
              <a:rPr lang="ru-RU" sz="1200" b="1" dirty="0">
                <a:solidFill>
                  <a:srgbClr val="002060"/>
                </a:solidFill>
              </a:rPr>
              <a:t>1 млн. 690 тыс.</a:t>
            </a:r>
            <a:r>
              <a:rPr lang="ru-RU" sz="1200" dirty="0">
                <a:solidFill>
                  <a:srgbClr val="002060"/>
                </a:solidFill>
              </a:rPr>
              <a:t> обучающихся.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7F278F-76A9-4D1E-8CB1-8BAD26E654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6707" y="5407642"/>
            <a:ext cx="1986070" cy="1325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373082-DB69-4F30-A813-3F60DA78E6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97086" y="4318902"/>
            <a:ext cx="2165969" cy="1218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C603BD-32AF-4891-BEA7-C306B54BA3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12777" y="5660663"/>
            <a:ext cx="1806217" cy="1014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B13A590-AF2D-4266-B397-7A9CBE2BB0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99918" y="5585224"/>
            <a:ext cx="1831597" cy="1218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A979DB-9F46-4258-AB2D-FFBAF9B89A6D}"/>
              </a:ext>
            </a:extLst>
          </p:cNvPr>
          <p:cNvSpPr txBox="1"/>
          <p:nvPr/>
        </p:nvSpPr>
        <p:spPr>
          <a:xfrm>
            <a:off x="1" y="209725"/>
            <a:ext cx="99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ВСЕРОССИЙСКИЕ СПОРТИВНЫЕ ИГРЫ ШКОЛЬНЫХ СПОРТИВНЫХ КЛУБОВ 2018/2019 учебного года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E39C320-9514-4048-B339-B2F1AC0307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362" y="627948"/>
            <a:ext cx="2006538" cy="19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154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3327</TotalTime>
  <Words>1329</Words>
  <Application>Microsoft Office PowerPoint</Application>
  <PresentationFormat>Лист A4 (210x297 мм)</PresentationFormat>
  <Paragraphs>202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PF Din Text Cond Pro</vt:lpstr>
      <vt:lpstr>Roboto</vt:lpstr>
      <vt:lpstr>Times New Roman</vt:lpstr>
      <vt:lpstr>Тема Office</vt:lpstr>
      <vt:lpstr>Презентация PowerPoint</vt:lpstr>
      <vt:lpstr>Презентация PowerPoint</vt:lpstr>
      <vt:lpstr>Законодательные аспекты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«Президентские состязания»  и «Президентские спортивные игры»</dc:title>
  <dc:creator>Наталья</dc:creator>
  <cp:lastModifiedBy>boris</cp:lastModifiedBy>
  <cp:revision>318</cp:revision>
  <cp:lastPrinted>2019-12-02T11:47:52Z</cp:lastPrinted>
  <dcterms:created xsi:type="dcterms:W3CDTF">2019-08-06T09:10:03Z</dcterms:created>
  <dcterms:modified xsi:type="dcterms:W3CDTF">2019-12-04T08:20:57Z</dcterms:modified>
</cp:coreProperties>
</file>