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58" r:id="rId4"/>
    <p:sldId id="260" r:id="rId5"/>
    <p:sldId id="263" r:id="rId6"/>
    <p:sldId id="262" r:id="rId7"/>
    <p:sldId id="261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3" autoAdjust="0"/>
    <p:restoredTop sz="89048" autoAdjust="0"/>
  </p:normalViewPr>
  <p:slideViewPr>
    <p:cSldViewPr snapToObjects="1">
      <p:cViewPr varScale="1">
        <p:scale>
          <a:sx n="66" d="100"/>
          <a:sy n="66" d="100"/>
        </p:scale>
        <p:origin x="7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E5E14-7BED-E94B-8F08-B60436F296A5}" type="datetimeFigureOut">
              <a:rPr lang="ru-RU" smtClean="0"/>
              <a:t>31.03.2017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74D99-D745-2043-86AF-0CD39F1179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5561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6E74E-3479-C14C-92B8-B9AF2F7D1AF8}" type="datetimeFigureOut">
              <a:rPr lang="ru-RU" smtClean="0"/>
              <a:t>31.03.2017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C59C4-0D12-5945-9DD7-C1E73A811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235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C59C4-0D12-5945-9DD7-C1E73A811AD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08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ое изображе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3212" y="152400"/>
            <a:ext cx="8612188" cy="2971801"/>
          </a:xfrm>
        </p:spPr>
        <p:txBody>
          <a:bodyPr>
            <a:noAutofit/>
          </a:bodyPr>
          <a:lstStyle/>
          <a:p>
            <a:r>
              <a:rPr lang="ru-RU" sz="4400" b="1" dirty="0" smtClean="0"/>
              <a:t>Новая педагогическая  технология </a:t>
            </a:r>
            <a:r>
              <a:rPr lang="ru-RU" sz="4400" b="1" dirty="0"/>
              <a:t>преподавания физической культуры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84618" y="5715000"/>
            <a:ext cx="6400800" cy="1947333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>
                <a:solidFill>
                  <a:schemeClr val="tx1"/>
                </a:solidFill>
              </a:rPr>
              <a:t>АВТОР: </a:t>
            </a:r>
            <a:r>
              <a:rPr lang="ru-RU" sz="2000" b="1" dirty="0" err="1" smtClean="0">
                <a:solidFill>
                  <a:schemeClr val="tx1"/>
                </a:solidFill>
              </a:rPr>
              <a:t>Шамаева</a:t>
            </a:r>
            <a:r>
              <a:rPr lang="ru-RU" sz="2000" b="1" dirty="0" smtClean="0">
                <a:solidFill>
                  <a:schemeClr val="tx1"/>
                </a:solidFill>
              </a:rPr>
              <a:t> Галина Ивановна</a:t>
            </a:r>
          </a:p>
          <a:p>
            <a:pPr algn="r"/>
            <a:r>
              <a:rPr lang="en-US" sz="2000" b="1" dirty="0">
                <a:solidFill>
                  <a:schemeClr val="tx1"/>
                </a:solidFill>
              </a:rPr>
              <a:t>http://</a:t>
            </a:r>
            <a:r>
              <a:rPr lang="en-US" sz="2000" b="1" dirty="0" smtClean="0">
                <a:solidFill>
                  <a:schemeClr val="tx1"/>
                </a:solidFill>
              </a:rPr>
              <a:t>gishamaeva.wix.com/portfolio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91" y="3429000"/>
            <a:ext cx="4900684" cy="272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69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6151" y="587065"/>
            <a:ext cx="10976873" cy="2337985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/>
              <a:t>По данным НИИ физиологии детей и подростков в РФ, если в первом классе количество здоровых детей — до</a:t>
            </a:r>
            <a:r>
              <a:rPr lang="ru-RU" sz="2400" b="1" dirty="0"/>
              <a:t> </a:t>
            </a:r>
            <a:r>
              <a:rPr lang="ru-RU" sz="2400" dirty="0"/>
              <a:t>70%, то к окончанию школы этот показатель — лишь 10-15%. </a:t>
            </a:r>
            <a:r>
              <a:rPr lang="ru-RU" sz="2400" b="1" u="sng" dirty="0"/>
              <a:t>Только 10% школьников</a:t>
            </a:r>
            <a:r>
              <a:rPr lang="ru-RU" sz="2400" u="sng" dirty="0"/>
              <a:t> (средний показатель на 2015 г.)</a:t>
            </a:r>
            <a:r>
              <a:rPr lang="ru-RU" sz="2400" b="1" u="sng" dirty="0"/>
              <a:t> можно считать полностью здоровыми </a:t>
            </a:r>
            <a:r>
              <a:rPr lang="ru-RU" sz="2400" dirty="0"/>
              <a:t>(физиологический и психологический аспекты). Не менее 50% школьников в России имеют функциональные расстройства и хронические заболевания, 20% старшеклассников в анамнезе имеют два и более диагнозов. </a:t>
            </a:r>
            <a:endParaRPr lang="ru-RU" sz="23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045" y="2925050"/>
            <a:ext cx="5077083" cy="3393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798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" t="5981" r="6065" b="66541"/>
          <a:stretch/>
        </p:blipFill>
        <p:spPr>
          <a:xfrm>
            <a:off x="359391" y="228599"/>
            <a:ext cx="5471823" cy="33720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35763" r="5773" b="36330"/>
          <a:stretch/>
        </p:blipFill>
        <p:spPr>
          <a:xfrm>
            <a:off x="6248400" y="227462"/>
            <a:ext cx="5181600" cy="33800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" t="65985" r="5865" b="6248"/>
          <a:stretch/>
        </p:blipFill>
        <p:spPr>
          <a:xfrm>
            <a:off x="3505200" y="3694974"/>
            <a:ext cx="5181600" cy="312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9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9600"/>
            <a:ext cx="4978400" cy="37338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24000" y="4572000"/>
            <a:ext cx="1938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Roboto"/>
              </a:rPr>
              <a:t>Дмитрий Клоков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609600"/>
            <a:ext cx="4978400" cy="37338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781800" y="4581815"/>
            <a:ext cx="2556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Roboto"/>
              </a:rPr>
              <a:t>Светлана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Мастеркова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561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5119110"/>
            <a:ext cx="1219200" cy="1701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19" y="1447800"/>
            <a:ext cx="4953001" cy="36982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20" y="1447800"/>
            <a:ext cx="4953000" cy="369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29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6119" r="6666" b="66103"/>
          <a:stretch/>
        </p:blipFill>
        <p:spPr>
          <a:xfrm>
            <a:off x="838200" y="304800"/>
            <a:ext cx="4517137" cy="29718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t="36666" r="6748" b="36667"/>
          <a:stretch/>
        </p:blipFill>
        <p:spPr>
          <a:xfrm>
            <a:off x="6524623" y="304800"/>
            <a:ext cx="4829177" cy="29718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66667" r="6666" b="5556"/>
          <a:stretch/>
        </p:blipFill>
        <p:spPr>
          <a:xfrm>
            <a:off x="3810000" y="3657599"/>
            <a:ext cx="4681319" cy="30008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6868" y="5363044"/>
            <a:ext cx="1955321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051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01" y="838201"/>
            <a:ext cx="7470199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1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4212" y="685800"/>
            <a:ext cx="9831388" cy="3615267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СПАСИБО ЗА ВНИМАНИЕ! </a:t>
            </a:r>
          </a:p>
        </p:txBody>
      </p:sp>
    </p:spTree>
    <p:extLst>
      <p:ext uri="{BB962C8B-B14F-4D97-AF65-F5344CB8AC3E}">
        <p14:creationId xmlns:p14="http://schemas.microsoft.com/office/powerpoint/2010/main" val="52272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рез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{48AAFC36-D64E-2146-A728-D5DBF9B2B39B}tf16392442</Template>
  <TotalTime>243</TotalTime>
  <Words>100</Words>
  <Application>Microsoft Office PowerPoint</Application>
  <PresentationFormat>Широкоэкранный</PresentationFormat>
  <Paragraphs>8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Calibri</vt:lpstr>
      <vt:lpstr>Century Gothic</vt:lpstr>
      <vt:lpstr>Roboto</vt:lpstr>
      <vt:lpstr>Wingdings 3</vt:lpstr>
      <vt:lpstr>Срез</vt:lpstr>
      <vt:lpstr>Новая педагогическая  технология преподавания физической культуры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Шамаева Галина Ивановна</dc:creator>
  <cp:lastModifiedBy>Sinay</cp:lastModifiedBy>
  <cp:revision>75</cp:revision>
  <dcterms:created xsi:type="dcterms:W3CDTF">2016-12-15T01:00:21Z</dcterms:created>
  <dcterms:modified xsi:type="dcterms:W3CDTF">2017-03-30T23:19:25Z</dcterms:modified>
  <cp:contentStatus/>
</cp:coreProperties>
</file>