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5" r:id="rId3"/>
    <p:sldId id="279" r:id="rId4"/>
    <p:sldId id="285" r:id="rId5"/>
    <p:sldId id="270" r:id="rId6"/>
    <p:sldId id="272" r:id="rId7"/>
    <p:sldId id="273" r:id="rId8"/>
    <p:sldId id="280" r:id="rId9"/>
    <p:sldId id="283" r:id="rId10"/>
    <p:sldId id="274" r:id="rId11"/>
    <p:sldId id="281" r:id="rId12"/>
    <p:sldId id="271" r:id="rId13"/>
    <p:sldId id="276" r:id="rId14"/>
    <p:sldId id="278" r:id="rId15"/>
    <p:sldId id="277" r:id="rId16"/>
    <p:sldId id="284" r:id="rId17"/>
    <p:sldId id="259" r:id="rId18"/>
    <p:sldId id="258" r:id="rId19"/>
    <p:sldId id="264" r:id="rId20"/>
    <p:sldId id="269" r:id="rId21"/>
    <p:sldId id="268" r:id="rId22"/>
    <p:sldId id="267" r:id="rId23"/>
    <p:sldId id="266" r:id="rId24"/>
    <p:sldId id="265" r:id="rId25"/>
    <p:sldId id="262" r:id="rId26"/>
    <p:sldId id="263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00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2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38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92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17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7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1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9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05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1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AAFF5-D26A-4CBB-B11D-84D7748345F5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56288-E9EC-4484-A8F6-B23E4E184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2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7656" y="260648"/>
            <a:ext cx="7848872" cy="4001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ОГБОУ «Школа-интернат №89»</a:t>
            </a:r>
            <a:endParaRPr lang="ru-RU" sz="2000" b="1" kern="0" dirty="0">
              <a:solidFill>
                <a:srgbClr val="FF000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054654"/>
            <a:ext cx="8427525" cy="13234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>Модель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>социализации детей с ОВЗ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>средствами адаптивной физической культуры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mages.all-free-download.com/images/graphiclarge/active_human_background_excercise_gestures_colorful_silhouette_icons_6827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70" y="2254983"/>
            <a:ext cx="5388444" cy="43915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0" y="59860"/>
            <a:ext cx="4464496" cy="3312369"/>
          </a:xfrm>
          <a:prstGeom prst="rect">
            <a:avLst/>
          </a:prstGeom>
        </p:spPr>
      </p:pic>
      <p:pic>
        <p:nvPicPr>
          <p:cNvPr id="11" name="Объект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" y="3397345"/>
            <a:ext cx="6568560" cy="330182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89" y="187080"/>
            <a:ext cx="3984443" cy="29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Объект 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9" t="1467" r="1713" b="34991"/>
          <a:stretch/>
        </p:blipFill>
        <p:spPr>
          <a:xfrm>
            <a:off x="6612880" y="3397345"/>
            <a:ext cx="2339752" cy="333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3960440" cy="264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:\ФОТО_БАЗА\ФОТО ШКОЛЫ-2017\12-05-2017__Спорт- моя альтернатива_ОРИОН\Фото\Фото_Спорт-твоя альтернатива\IMG_5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9795"/>
            <a:ext cx="4896036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ФОТО_БАЗА\ФОТО ШКОЛЫ-2017\12-05-2017__Спорт- моя альтернатива_ОРИОН\Фото\IMG_5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18" y="3717032"/>
            <a:ext cx="4410665" cy="29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4248472" cy="283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atin typeface="Comic Sans MS" pitchFamily="66" charset="0"/>
              </a:rPr>
              <a:t>Межрегиональная </a:t>
            </a:r>
          </a:p>
          <a:p>
            <a:pPr algn="just"/>
            <a:r>
              <a:rPr lang="ru-RU" sz="3600" b="1" dirty="0" smtClean="0">
                <a:latin typeface="Comic Sans MS" pitchFamily="66" charset="0"/>
              </a:rPr>
              <a:t>олимпиада по </a:t>
            </a:r>
          </a:p>
          <a:p>
            <a:pPr algn="just"/>
            <a:r>
              <a:rPr lang="ru-RU" sz="3600" b="1" dirty="0" smtClean="0">
                <a:latin typeface="Comic Sans MS" pitchFamily="66" charset="0"/>
              </a:rPr>
              <a:t>физической культуре:</a:t>
            </a:r>
          </a:p>
          <a:p>
            <a:pPr algn="just"/>
            <a:endParaRPr lang="ru-RU" sz="3600" b="1" dirty="0" smtClean="0">
              <a:latin typeface="Comic Sans MS" pitchFamily="66" charset="0"/>
            </a:endParaRPr>
          </a:p>
          <a:p>
            <a:pPr algn="just"/>
            <a:r>
              <a:rPr lang="ru-RU" sz="3600" b="1" dirty="0" smtClean="0">
                <a:latin typeface="Comic Sans MS" pitchFamily="66" charset="0"/>
              </a:rPr>
              <a:t>-350 участников из 5 регионов Российской Федерации;</a:t>
            </a:r>
          </a:p>
          <a:p>
            <a:pPr algn="just"/>
            <a:r>
              <a:rPr lang="ru-RU" sz="3600" b="1" dirty="0" smtClean="0">
                <a:latin typeface="Comic Sans MS" pitchFamily="66" charset="0"/>
              </a:rPr>
              <a:t> </a:t>
            </a:r>
          </a:p>
          <a:p>
            <a:pPr algn="just"/>
            <a:r>
              <a:rPr lang="ru-RU" sz="3600" b="1" dirty="0">
                <a:latin typeface="Comic Sans MS" pitchFamily="66" charset="0"/>
              </a:rPr>
              <a:t>-</a:t>
            </a:r>
            <a:r>
              <a:rPr lang="ru-RU" sz="3600" b="1" dirty="0" smtClean="0">
                <a:latin typeface="Comic Sans MS" pitchFamily="66" charset="0"/>
              </a:rPr>
              <a:t>45 образовательных организаций. </a:t>
            </a:r>
            <a:endParaRPr lang="ru-RU" sz="3600" b="1" dirty="0">
              <a:latin typeface="Comic Sans MS" pitchFamily="66" charset="0"/>
            </a:endParaRPr>
          </a:p>
          <a:p>
            <a:pPr algn="just"/>
            <a:endParaRPr lang="ru-RU" sz="3600" b="1" dirty="0"/>
          </a:p>
        </p:txBody>
      </p:sp>
      <p:pic>
        <p:nvPicPr>
          <p:cNvPr id="12290" name="Picture 2" descr="http://skoshi2vid6.ru/wp-content/uploads/2020/05/%D0%BA%D1%83%D0%B1%D0%BE%D0%BA-e1609148603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88640"/>
            <a:ext cx="2189508" cy="24429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1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314" y="34319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Региональный ресурсный центр</a:t>
            </a:r>
          </a:p>
        </p:txBody>
      </p:sp>
      <p:pic>
        <p:nvPicPr>
          <p:cNvPr id="1030" name="Picture 6" descr="C:\Users\Ольга Александровна\Desktop\Все с рабочего стола\физика\ВСЕ\РС2\РС\Новая папка (4)\РС ЯНВАРЬ\инф справка\НОВЫЕ ФОТКИ\ПЛАНЕТА РАЗВИТИЯ\2 апр\2 апр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08" y="1204055"/>
            <a:ext cx="390144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Ольга Александровна\Desktop\Все с рабочего стола\физика\ВСЕ\РС2\РС\Новая папка (4)\РС ЯНВАРЬ\инф справка\НОВЫЕ ФОТКИ\ПЛАНЕТА РАЗВИТИЯ\занятия\дефектоло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83" y="4005064"/>
            <a:ext cx="3901440" cy="26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Ольга Александровна\Desktop\Все с рабочего стола\физика\ВСЕ\РС2\РС\Новая папка (4)\РС ЯНВАРЬ\инф справка\НОВЫЕ ФОТКИ\ПЛАНЕТА РАЗВИТИЯ\занятия\занятия с психолог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1" y="1141120"/>
            <a:ext cx="3642548" cy="27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Ольга Александровна\Desktop\Все с рабочего стола\физика\ВСЕ\РС2\РС\Новая папка (4)\РС ЯНВАРЬ\инф справка\НОВЫЕ ФОТКИ\ПЛАНЕТА РАЗВИТИЯ\АФК\Download (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68" y="4149080"/>
            <a:ext cx="3861204" cy="257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4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799" y="836712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Comic Sans MS" pitchFamily="66" charset="0"/>
              </a:rPr>
              <a:t>Эрготерапия</a:t>
            </a:r>
            <a:endParaRPr lang="ru-RU" sz="36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Picture 3" descr="C:\Users\Ольга Александровна\Desktop\Все с рабочего стола\физика\ВСЕ\РС2\РС\Новая папка (4)\РС ЯНВАРЬ\инф справка\НОВЫЕ ФОТКИ\ПЛАНЕТА РАЗВИТИЯ\АФК\Downl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30" y="989530"/>
            <a:ext cx="3740834" cy="560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ьга Александровна\Desktop\Все с рабочего стола\физика\ВСЕ\РС2\РС\Новая папка (4)\РС ЯНВАРЬ\инф справка\НОВЫЕ ФОТКИ\ПЛАНЕТА РАЗВИТИЯ\ЗАЛ ЭРГОТЕРАП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895087" cy="367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314" y="34319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Comic Sans MS" pitchFamily="66" charset="0"/>
              </a:rPr>
              <a:t>Эрготерапия</a:t>
            </a:r>
            <a:endParaRPr lang="ru-RU" sz="36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Ольга Александровна\Desktop\Все с рабочего стола\физика\ВСЕ\РС2\РС\Новая папка (4)\РС ЯНВАРЬ\инф справка\НОВЫЕ ФОТКИ\ПЛАНЕТА РАЗВИТИЯ\АФК\Download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2" y="989530"/>
            <a:ext cx="3709741" cy="55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ьга Александровна\Desktop\Все с рабочего стола\физика\ВСЕ\РС2\РС\Новая папка (4)\РС ЯНВАРЬ\инф справка\НОВЫЕ ФОТКИ\ПЛАНЕТА РАЗВИТИЯ\АФК\Download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512" y="989530"/>
            <a:ext cx="4253957" cy="56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564904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Цель проекта</a:t>
            </a:r>
          </a:p>
          <a:p>
            <a:pPr algn="just"/>
            <a:r>
              <a:rPr lang="ru-RU" sz="2800" b="1" dirty="0" smtClean="0">
                <a:latin typeface="Comic Sans MS" pitchFamily="66" charset="0"/>
              </a:rPr>
              <a:t>Пропаганда здорового образа жизни и максимально возможное приобщение к занятиям физической культурой и спортом детей с ОВЗ, их здоровых сверстников и родителей обучающихся средствами оздоровительной и спортивной аэробики.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4212468" cy="201042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521681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Проект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«Ритм жизни»</a:t>
            </a:r>
          </a:p>
        </p:txBody>
      </p:sp>
    </p:spTree>
    <p:extLst>
      <p:ext uri="{BB962C8B-B14F-4D97-AF65-F5344CB8AC3E}">
        <p14:creationId xmlns:p14="http://schemas.microsoft.com/office/powerpoint/2010/main" val="18099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3465" y="476672"/>
            <a:ext cx="842493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Мероприятия проекта:</a:t>
            </a:r>
          </a:p>
          <a:p>
            <a:pPr algn="just"/>
            <a:r>
              <a:rPr lang="ru-RU" sz="2800" b="1" dirty="0" smtClean="0">
                <a:latin typeface="Comic Sans MS" pitchFamily="66" charset="0"/>
              </a:rPr>
              <a:t>-открытые занятия по аэробике с  тренерами проекта и волонтерами; </a:t>
            </a:r>
          </a:p>
          <a:p>
            <a:pPr algn="just"/>
            <a:r>
              <a:rPr lang="ru-RU" sz="2800" b="1" dirty="0" smtClean="0">
                <a:latin typeface="Comic Sans MS" pitchFamily="66" charset="0"/>
              </a:rPr>
              <a:t>- мастер-классы по аэробике для детей и родителей; </a:t>
            </a:r>
          </a:p>
          <a:p>
            <a:pPr algn="just"/>
            <a:r>
              <a:rPr lang="ru-RU" sz="2800" b="1" dirty="0" smtClean="0">
                <a:latin typeface="Comic Sans MS" pitchFamily="66" charset="0"/>
              </a:rPr>
              <a:t>- </a:t>
            </a:r>
            <a:r>
              <a:rPr lang="ru-RU" sz="2800" b="1" dirty="0" err="1" smtClean="0">
                <a:latin typeface="Comic Sans MS" pitchFamily="66" charset="0"/>
              </a:rPr>
              <a:t>аэр</a:t>
            </a:r>
            <a:r>
              <a:rPr lang="ru-RU" sz="2800" b="1" dirty="0" smtClean="0">
                <a:latin typeface="Comic Sans MS" pitchFamily="66" charset="0"/>
              </a:rPr>
              <a:t>-тренинги на свежем воздухе; </a:t>
            </a:r>
          </a:p>
          <a:p>
            <a:pPr algn="just"/>
            <a:r>
              <a:rPr lang="ru-RU" sz="2800" b="1" dirty="0" smtClean="0">
                <a:latin typeface="Comic Sans MS" pitchFamily="66" charset="0"/>
              </a:rPr>
              <a:t>-спортивные соревнования различных уровней</a:t>
            </a:r>
          </a:p>
        </p:txBody>
      </p:sp>
      <p:pic>
        <p:nvPicPr>
          <p:cNvPr id="8194" name="Picture 2" descr="http://skoshi2vid6.ru/wp-content/uploads/2021/11/3-39-%D1%88%D0%BA%D0%BE%D0%BB%D0%B0-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86567"/>
            <a:ext cx="4426421" cy="331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koshi2vid6.ru/wp-content/uploads/2021/11/4.-16-%D1%88%D0%BA%D0%BE%D0%BB%D0%B0-1024x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682" y="3477715"/>
            <a:ext cx="3916693" cy="29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3465" y="476672"/>
            <a:ext cx="84249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Мероприятия проекта:</a:t>
            </a:r>
          </a:p>
          <a:p>
            <a:pPr algn="just"/>
            <a:r>
              <a:rPr lang="ru-RU" sz="2800" b="1" dirty="0" smtClean="0">
                <a:latin typeface="Comic Sans MS" pitchFamily="66" charset="0"/>
              </a:rPr>
              <a:t>-семейные спортивные праздники; </a:t>
            </a:r>
          </a:p>
          <a:p>
            <a:pPr algn="just"/>
            <a:endParaRPr lang="ru-RU" sz="2800" b="1" dirty="0" smtClean="0">
              <a:latin typeface="Comic Sans MS" pitchFamily="66" charset="0"/>
            </a:endParaRPr>
          </a:p>
          <a:p>
            <a:pPr algn="just"/>
            <a:r>
              <a:rPr lang="ru-RU" sz="2800" b="1" dirty="0" smtClean="0">
                <a:latin typeface="Comic Sans MS" pitchFamily="66" charset="0"/>
              </a:rPr>
              <a:t>-семинар для педагогов и родителей по темам: «Использование фитнес - технологий, как средство физического развития детей с ОВЗ»</a:t>
            </a:r>
          </a:p>
        </p:txBody>
      </p:sp>
      <p:pic>
        <p:nvPicPr>
          <p:cNvPr id="7" name="Picture 18" descr="http://skoshi2vid6.ru/wp-content/uploads/2021/12/%D1%81%D0%B5%D0%BC%D1%8C%D1%8F-%D0%A8%D0%B0%D0%B9%D0%B4%D1%83%D0%BB%D0%BB%D0%B8%D0%BD%D1%8B%D1%852-768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29" y="3890016"/>
            <a:ext cx="2099672" cy="279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http://skoshi2vid6.ru/wp-content/uploads/2021/11/1.-%D0%9E%D0%93%D0%9A%D0%9E%D0%A3-%D0%A8%D0%BA%D0%BE%D0%BB%D0%B0-11-%D0%94%D0%B8%D0%BC%D0%B8%D1%82%D1%80%D0%BE%D0%B2%D0%B3%D1%80%D0%B0%D0%B4-%D1%84%D0%BE%D1%82%D0%BE3-1024x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90994"/>
            <a:ext cx="3616402" cy="20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24955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3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9526" y="260648"/>
            <a:ext cx="8045532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Segoe Script" pitchFamily="34" charset="0"/>
              </a:rPr>
              <a:t>Аэр</a:t>
            </a:r>
            <a:r>
              <a:rPr lang="ru-RU" sz="2800" b="1" dirty="0" smtClean="0">
                <a:latin typeface="Segoe Script" pitchFamily="34" charset="0"/>
              </a:rPr>
              <a:t>-тренинги на свежем воздухе</a:t>
            </a:r>
          </a:p>
        </p:txBody>
      </p:sp>
      <p:pic>
        <p:nvPicPr>
          <p:cNvPr id="3102" name="Picture 30" descr="http://skoshi2vid6.ru/wp-content/uploads/2021/09/IMG_3264-800x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2" y="1196752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7656" y="260648"/>
            <a:ext cx="7848872" cy="4001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latin typeface="Comic Sans MS" pitchFamily="66" charset="0"/>
                <a:cs typeface="Arial" panose="020B0604020202020204" pitchFamily="34" charset="0"/>
              </a:rPr>
              <a:t>ОГБОУ «Школа-интернат №89»</a:t>
            </a:r>
            <a:endParaRPr lang="ru-RU" sz="2000" b="1" kern="0" dirty="0">
              <a:latin typeface="Comic Sans MS" pitchFamily="66" charset="0"/>
              <a:cs typeface="Arial" panose="020B0604020202020204" pitchFamily="34" charset="0"/>
            </a:endParaRPr>
          </a:p>
        </p:txBody>
      </p:sp>
      <p:pic>
        <p:nvPicPr>
          <p:cNvPr id="8" name="Picture 3" descr="D:\РАБОЧИЙ СТОЛ\РС\ФОТО ШКОЛЫ\изображение_viber_2020-05-25_16-28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4" y="660758"/>
            <a:ext cx="8028384" cy="60212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6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9526" y="260648"/>
            <a:ext cx="8045532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«Кубок Симбирска». </a:t>
            </a:r>
          </a:p>
          <a:p>
            <a:pPr algn="ctr"/>
            <a:r>
              <a:rPr lang="ru-RU" sz="2800" b="1" dirty="0" smtClean="0">
                <a:latin typeface="Segoe Script" pitchFamily="34" charset="0"/>
              </a:rPr>
              <a:t>Танцевальный марафон»</a:t>
            </a:r>
          </a:p>
        </p:txBody>
      </p:sp>
      <p:pic>
        <p:nvPicPr>
          <p:cNvPr id="3098" name="Picture 26" descr="http://skoshi2vid6.ru/wp-content/uploads/2021/11/1.-26-%D1%88%D0%BA%D0%BE%D0%BB%D0%B0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1" y="1214756"/>
            <a:ext cx="5131539" cy="288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1" b="5017"/>
          <a:stretch/>
        </p:blipFill>
        <p:spPr bwMode="auto">
          <a:xfrm>
            <a:off x="3672373" y="4200630"/>
            <a:ext cx="5471627" cy="263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http://skoshi2vid6.ru/wp-content/uploads/2021/11/2.-%D0%A8%D0%BA%D0%BE%D0%BB%D0%B0-88-%D1%83%D0%BB%D1%8B%D0%B1%D0%BA%D0%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5679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6" y="4354797"/>
            <a:ext cx="3305281" cy="232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0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24760"/>
            <a:ext cx="4355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Чемпионат и первенство по аэробике. Фитнес марафон</a:t>
            </a:r>
          </a:p>
        </p:txBody>
      </p:sp>
      <p:pic>
        <p:nvPicPr>
          <p:cNvPr id="3092" name="Picture 20" descr="http://skoshi2vid6.ru/wp-content/uploads/2021/11/5.-89-%D1%88%D0%BA%D0%BE%D0%BB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93" y="324760"/>
            <a:ext cx="4726675" cy="630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skoshi2vid6.ru/wp-content/uploads/2021/11/2.-91-%D1%88%D0%BA%D0%BE%D0%BB%D0%B0-768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31" y="2020471"/>
            <a:ext cx="3462514" cy="46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04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01" y="4097549"/>
            <a:ext cx="4355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Семейный спортивный праздник «Делай как мы, делай вместе с нами»</a:t>
            </a:r>
          </a:p>
        </p:txBody>
      </p:sp>
      <p:pic>
        <p:nvPicPr>
          <p:cNvPr id="3086" name="Picture 14" descr="http://skoshi2vid6.ru/wp-content/uploads/2021/12/%D1%81%D0%B5%D0%BC%D1%8C%D1%8F-%D0%9A%D1%83%D0%BB%D0%B0%D1%87%D0%BA%D0%BE%D0%B2%D1%8B%D1%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731854" cy="630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skoshi2vid6.ru/wp-content/uploads/2021/12/%D1%81%D0%B5%D0%BC%D1%8C%D1%8F-%D0%9A%D0%B8%D1%80%D0%B8%D1%87%D0%BE%D0%BA-%D0%A8%D0%BA%D0%BE%D0%BB%D0%B0-%D0%B8%D0%BD%D1%82%D0%B5%D1%80%D0%BD%D0%B0%D1%82-%E2%84%9689-1024x55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" y="548680"/>
            <a:ext cx="4032448" cy="216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0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2" y="4437112"/>
            <a:ext cx="4355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Праздник </a:t>
            </a:r>
          </a:p>
          <a:p>
            <a:pPr algn="ctr"/>
            <a:r>
              <a:rPr lang="ru-RU" sz="2800" b="1" dirty="0" smtClean="0">
                <a:latin typeface="Segoe Script" pitchFamily="34" charset="0"/>
              </a:rPr>
              <a:t>«Елка в кроссовках»</a:t>
            </a:r>
          </a:p>
        </p:txBody>
      </p:sp>
      <p:pic>
        <p:nvPicPr>
          <p:cNvPr id="3080" name="Picture 8" descr="http://skoshi2vid6.ru/wp-content/uploads/2021/12/%D0%B8%D0%B7%D0%BE%D0%B1%D1%80%D0%B0%D0%B6%D0%B5%D0%BD%D0%B8%D0%B5_viber_2021-12-27_15-48-52-192-1024x7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2"/>
          <a:stretch/>
        </p:blipFill>
        <p:spPr bwMode="auto">
          <a:xfrm>
            <a:off x="181997" y="386595"/>
            <a:ext cx="4713040" cy="305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koshi2vid6.ru/wp-content/uploads/2021/12/%D0%B8%D0%B7%D0%BE%D0%B1%D1%80%D0%B0%D0%B6%D0%B5%D0%BD%D0%B8%D0%B5_viber_2021-12-27_15-48-52-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3868"/>
            <a:ext cx="4365509" cy="327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skoshi2vid6.ru/wp-content/uploads/2021/12/IMG_4604-1024x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06" y="734587"/>
            <a:ext cx="3707904" cy="235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15" y="18864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Мастер-классы для детей</a:t>
            </a:r>
          </a:p>
          <a:p>
            <a:pPr algn="ctr"/>
            <a:r>
              <a:rPr lang="ru-RU" sz="2800" b="1" dirty="0" smtClean="0">
                <a:latin typeface="Segoe Script" pitchFamily="34" charset="0"/>
              </a:rPr>
              <a:t> «Аэробика для всех»</a:t>
            </a:r>
          </a:p>
        </p:txBody>
      </p:sp>
      <p:pic>
        <p:nvPicPr>
          <p:cNvPr id="3074" name="Picture 2" descr="http://skoshi2vid6.ru/wp-content/uploads/2022/02/%D0%B8%D0%B7%D0%BE%D0%B1%D1%80%D0%B0%D0%B6%D0%B5%D0%BD%D0%B8%D0%B5_viber_2022-02-25_09-16-49-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2" y="1156038"/>
            <a:ext cx="4247263" cy="31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koshi2vid6.ru/wp-content/uploads/2022/02/%D0%B8%D0%B7%D0%BE%D0%B1%D1%80%D0%B0%D0%B6%D0%B5%D0%BD%D0%B8%D0%B5_viber_2022-02-25_09-20-46-748-768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42747"/>
            <a:ext cx="3838564" cy="51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koshi2vid6.ru/wp-content/uploads/2022/02/%D0%B8%D0%B7%D0%BE%D0%B1%D1%80%D0%B0%D0%B6%D0%B5%D0%BD%D0%B8%D0%B5_viber_2022-02-25_09-17-45-956-768x10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9" b="7633"/>
          <a:stretch/>
        </p:blipFill>
        <p:spPr bwMode="auto">
          <a:xfrm>
            <a:off x="834668" y="4437112"/>
            <a:ext cx="343531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15" y="18864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Семейный час аэробики </a:t>
            </a:r>
          </a:p>
          <a:p>
            <a:pPr algn="ctr"/>
            <a:r>
              <a:rPr lang="ru-RU" sz="2800" b="1" dirty="0" smtClean="0">
                <a:latin typeface="Segoe Script" pitchFamily="34" charset="0"/>
              </a:rPr>
              <a:t>«Долина веселых движений»</a:t>
            </a:r>
          </a:p>
        </p:txBody>
      </p:sp>
      <p:pic>
        <p:nvPicPr>
          <p:cNvPr id="1032" name="Picture 8" descr="http://skoshi2vid6.ru/wp-content/uploads/2022/04/2-1024x6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2667"/>
            <a:ext cx="4292926" cy="28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koshi2vid6.ru/wp-content/uploads/2022/04/18-1024x6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48" y="1213580"/>
            <a:ext cx="4303066" cy="28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koshi2vid6.ru/wp-content/uploads/2022/04/1-1024x68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5" b="16801"/>
          <a:stretch/>
        </p:blipFill>
        <p:spPr bwMode="auto">
          <a:xfrm>
            <a:off x="1051212" y="4174507"/>
            <a:ext cx="6545123" cy="262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15" y="18864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Мастер-класс для родителей «Оздоровительная аэробика»</a:t>
            </a:r>
          </a:p>
        </p:txBody>
      </p:sp>
      <p:pic>
        <p:nvPicPr>
          <p:cNvPr id="1026" name="Picture 2" descr="http://skoshi2vid6.ru/wp-content/uploads/2022/04/IMG_5131-1024x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5" y="1360798"/>
            <a:ext cx="4127713" cy="275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koshi2vid6.ru/wp-content/uploads/2022/04/IMG_5100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54" y="1387993"/>
            <a:ext cx="4181797" cy="27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koshi2vid6.ru/wp-content/uploads/2022/04/IMG_5078-1024x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76402"/>
            <a:ext cx="4020433" cy="26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15" y="18864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Спасибо за внимание!</a:t>
            </a:r>
          </a:p>
        </p:txBody>
      </p:sp>
      <p:pic>
        <p:nvPicPr>
          <p:cNvPr id="7" name="Picture 2" descr="F:\ФОТО_БАЗА\ФОТО ШКОЛЫ-2017\12-05-2017__Спорт- моя альтернатива_ОРИОН\Фото\IMG_5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5" y="4131630"/>
            <a:ext cx="4106865" cy="27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 descr="D:\рабочий стол август 2017\спорт моя альтернатива\СПОРТ\Спорт_Дети\IMG_4289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4176768"/>
            <a:ext cx="3978519" cy="269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3" descr="D:\рабочий стол август 2017\спорт моя альтернатива\СПОРТ\Спорт_Дети\IMG_4317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07" y="822216"/>
            <a:ext cx="4968552" cy="314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55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7656" y="260648"/>
            <a:ext cx="7848872" cy="4001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latin typeface="Comic Sans MS" pitchFamily="66" charset="0"/>
                <a:cs typeface="Arial" panose="020B0604020202020204" pitchFamily="34" charset="0"/>
              </a:rPr>
              <a:t>ОГБОУ «Школа-интернат №89»</a:t>
            </a:r>
            <a:endParaRPr lang="ru-RU" sz="2000" b="1" kern="0" dirty="0">
              <a:latin typeface="Comic Sans MS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август-февраль\рабочий стол август 2017\спорт моя альтернатива\спортив фото\image (3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6902"/>
            <a:ext cx="4681601" cy="53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ОТО_БАЗА\ФОТО ШКОЛЫ-2017\21-0217__СПОРТ\IMG_42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32" y="865509"/>
            <a:ext cx="4021364" cy="26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ФОТО_БАЗА\ФОТО ШКОЛЫ-2017\21-0217__СПОРТ\IMG_4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32" y="3717032"/>
            <a:ext cx="4006119" cy="26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6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7656" y="260648"/>
            <a:ext cx="7848872" cy="4001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latin typeface="Comic Sans MS" pitchFamily="66" charset="0"/>
                <a:cs typeface="Arial" panose="020B0604020202020204" pitchFamily="34" charset="0"/>
              </a:rPr>
              <a:t>ОГБОУ «Школа-интернат №89»</a:t>
            </a:r>
            <a:endParaRPr lang="ru-RU" sz="2000" b="1" kern="0" dirty="0">
              <a:latin typeface="Comic Sans MS" pitchFamily="66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Ольга Александровна\Desktop\медблок\image-27-04-22-12-24-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t="8368"/>
          <a:stretch/>
        </p:blipFill>
        <p:spPr bwMode="auto">
          <a:xfrm>
            <a:off x="395536" y="836712"/>
            <a:ext cx="3838602" cy="313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Ольга Александровна\Desktop\медблок\image-27-04-22-12-24-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86" y="4204349"/>
            <a:ext cx="3365228" cy="252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Ольга Александровна\Desktop\медблок\image-27-04-22-12-24-9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3"/>
          <a:stretch/>
        </p:blipFill>
        <p:spPr bwMode="auto">
          <a:xfrm>
            <a:off x="5257807" y="836713"/>
            <a:ext cx="2943397" cy="313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Ольга Александровна\Desktop\медблок\image-27-04-22-12-24-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6" y="4069173"/>
            <a:ext cx="1918871" cy="262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Ольга Александровна\Desktop\медблок\image-27-04-22-12-24-4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3493"/>
            <a:ext cx="2037283" cy="271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7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9" y="3573016"/>
            <a:ext cx="4097789" cy="31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32" y="3573016"/>
            <a:ext cx="4374654" cy="314491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5444490" cy="306133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558283" y="909216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Занятия в соляной пещере</a:t>
            </a:r>
          </a:p>
        </p:txBody>
      </p:sp>
    </p:spTree>
    <p:extLst>
      <p:ext uri="{BB962C8B-B14F-4D97-AF65-F5344CB8AC3E}">
        <p14:creationId xmlns:p14="http://schemas.microsoft.com/office/powerpoint/2010/main" val="4387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1" y="441553"/>
            <a:ext cx="4248472" cy="283231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3" descr="D:\рабочий стол август 2017\спорт моя альтернатива\СПОРТ\Оборудование_Отбор\IMG_4444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61" y="441553"/>
            <a:ext cx="4486234" cy="283231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370749" cy="291383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Объект 3" descr="D:\рабочий стол август 2017\спорт моя альтернатива\СПОРТ\Оборудование_Отбор\IMG_444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47" y="3438128"/>
            <a:ext cx="4336861" cy="2913833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1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428492" cy="29523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3" descr="D:\рабочий стол август 2017\спорт моя альтернатива\СПОРТ\Оборудование_Отбор\IMG_4417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221042" cy="237626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9" name="Объект 3" descr="D:\рабочий стол август 2017\спорт моя альтернатива\СПОРТ\Оборудование_Отбор\IMG_4470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5209282" cy="3079910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11" y="3681866"/>
            <a:ext cx="3611188" cy="240745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8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8" y="1017941"/>
            <a:ext cx="4248472" cy="28323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11" y="836712"/>
            <a:ext cx="4320480" cy="2880320"/>
          </a:xfrm>
          <a:prstGeom prst="round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6" y="3850256"/>
            <a:ext cx="3957876" cy="296840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3" descr="D:\рабочий стол август 2017\спорт моя альтернатива\ФОТО ГРАНТ АФК\круглый стол\Новая папка\IMG_1921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23" y="3864654"/>
            <a:ext cx="4104456" cy="2978948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890624" y="313492"/>
            <a:ext cx="7178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Segoe Script" pitchFamily="34" charset="0"/>
              </a:rPr>
              <a:t>Обучающие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331321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"/>
            <a:ext cx="9144000" cy="68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F:\ФОТО_БАЗА\ФОТО ШКОЛЫ-2016\14-09-16__Спорт-моя интернатива\IMG_2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61728"/>
            <a:ext cx="8244408" cy="54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6"/>
          <p:cNvSpPr>
            <a:spLocks noGrp="1"/>
          </p:cNvSpPr>
          <p:nvPr>
            <p:ph type="title"/>
          </p:nvPr>
        </p:nvSpPr>
        <p:spPr>
          <a:xfrm>
            <a:off x="2047685" y="117213"/>
            <a:ext cx="50754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Торжественное открытие </a:t>
            </a:r>
            <a:b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опорной площадки по АФК</a:t>
            </a:r>
            <a:endParaRPr lang="ru-RU" sz="2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235</Words>
  <Application>Microsoft Office PowerPoint</Application>
  <PresentationFormat>Экран (4:3)</PresentationFormat>
  <Paragraphs>45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Торжественное открытие  опорной площадки по АФК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Александровна</dc:creator>
  <cp:lastModifiedBy>Ольга Александровна</cp:lastModifiedBy>
  <cp:revision>53</cp:revision>
  <dcterms:created xsi:type="dcterms:W3CDTF">2022-04-22T10:22:09Z</dcterms:created>
  <dcterms:modified xsi:type="dcterms:W3CDTF">2022-04-27T08:43:17Z</dcterms:modified>
</cp:coreProperties>
</file>