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78" r:id="rId3"/>
    <p:sldId id="390" r:id="rId4"/>
    <p:sldId id="333" r:id="rId5"/>
    <p:sldId id="339" r:id="rId6"/>
    <p:sldId id="280" r:id="rId7"/>
    <p:sldId id="294" r:id="rId8"/>
    <p:sldId id="345" r:id="rId9"/>
    <p:sldId id="352" r:id="rId10"/>
    <p:sldId id="388" r:id="rId11"/>
    <p:sldId id="307" r:id="rId12"/>
    <p:sldId id="347" r:id="rId13"/>
  </p:sldIdLst>
  <p:sldSz cx="9144000" cy="5715000" type="screen16x1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112" autoAdjust="0"/>
  </p:normalViewPr>
  <p:slideViewPr>
    <p:cSldViewPr>
      <p:cViewPr>
        <p:scale>
          <a:sx n="75" d="100"/>
          <a:sy n="75" d="100"/>
        </p:scale>
        <p:origin x="-1236" y="-324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3389B6-A2EE-4CF2-BAF2-DE90691FE602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BD4242-884B-4C61-8264-F2EC6123A2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644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D4242-884B-4C61-8264-F2EC6123A26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676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9532" y="337220"/>
            <a:ext cx="8424936" cy="4824536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Организация физкультурно-спортивной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работы обучающихся с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ограниченными возможностями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здоровья </a:t>
            </a:r>
          </a:p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(урочная деятельность)</a:t>
            </a:r>
          </a:p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Государственном бюджетном общеобразовательном учреждении</a:t>
            </a:r>
          </a:p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«Донецкая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специальная школа-интернат 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19»</a:t>
            </a:r>
          </a:p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Донецкой Народной Республики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21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571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985292"/>
            <a:ext cx="2934747" cy="4350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5252"/>
            <a:ext cx="1670050" cy="562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257647"/>
            <a:ext cx="2627313" cy="34877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11" b="30222"/>
          <a:stretch/>
        </p:blipFill>
        <p:spPr>
          <a:xfrm>
            <a:off x="2062410" y="3001516"/>
            <a:ext cx="4286250" cy="243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267744" y="147618"/>
            <a:ext cx="5172763" cy="461665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«СПОРТСМЕН ГОДА» 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04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спортсмен год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276225"/>
            <a:ext cx="8059737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0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6"/>
            <a:ext cx="9144000" cy="571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68835" y="43102"/>
            <a:ext cx="7672806" cy="461665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МАТЕРИАЛЬНО-ТЕХНИЧЕСКОЕ ОБЕСПЕЧЕНИЕ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27854"/>
            <a:ext cx="4427984" cy="3057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644521"/>
            <a:ext cx="3232162" cy="19788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627877"/>
            <a:ext cx="4311716" cy="2933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596123"/>
            <a:ext cx="2583524" cy="20008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032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571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075" y="193204"/>
            <a:ext cx="4576209" cy="2304256"/>
          </a:xfrm>
        </p:spPr>
      </p:pic>
      <p:pic>
        <p:nvPicPr>
          <p:cNvPr id="2" name="Picture 2" descr="E:\фото\наташа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6107"/>
            <a:ext cx="2592288" cy="36454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347864" y="2641476"/>
            <a:ext cx="5544616" cy="295232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Корытько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Наталья Владимировна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endParaRPr lang="en-US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учитель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адаптивной физической культуры, специалист высшей категории, Государственного  бюджетного общеобразовательного учреждения </a:t>
            </a:r>
            <a:endParaRPr lang="en-US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Донецкая специальная школа-интернат №19» Донецкой Народной Республики. </a:t>
            </a:r>
          </a:p>
        </p:txBody>
      </p:sp>
    </p:spTree>
    <p:extLst>
      <p:ext uri="{BB962C8B-B14F-4D97-AF65-F5344CB8AC3E}">
        <p14:creationId xmlns:p14="http://schemas.microsoft.com/office/powerpoint/2010/main" val="109455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571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882825"/>
            <a:ext cx="1746994" cy="2445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 descr="E:\фото\41d0a3fd-d152-4db9-8d1c-2fd7bf56f30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9" t="8912" r="7185" b="27139"/>
          <a:stretch/>
        </p:blipFill>
        <p:spPr bwMode="auto">
          <a:xfrm>
            <a:off x="3995936" y="3469735"/>
            <a:ext cx="1507830" cy="217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698159"/>
            <a:ext cx="1728192" cy="2561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5"/>
          <a:stretch/>
        </p:blipFill>
        <p:spPr>
          <a:xfrm>
            <a:off x="207367" y="727590"/>
            <a:ext cx="2077767" cy="25782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67" y="3409560"/>
            <a:ext cx="1675074" cy="2233432"/>
          </a:xfrm>
          <a:prstGeom prst="rect">
            <a:avLst/>
          </a:prstGeom>
        </p:spPr>
      </p:pic>
      <p:pic>
        <p:nvPicPr>
          <p:cNvPr id="13" name="Рисунок 12"/>
          <p:cNvPicPr/>
          <p:nvPr/>
        </p:nvPicPr>
        <p:blipFill rotWithShape="1">
          <a:blip r:embed="rId8"/>
          <a:srcRect l="34914" t="6316" r="35892" b="7544"/>
          <a:stretch/>
        </p:blipFill>
        <p:spPr bwMode="auto">
          <a:xfrm>
            <a:off x="2297985" y="3469735"/>
            <a:ext cx="1409919" cy="21732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/>
          <p:cNvPicPr/>
          <p:nvPr/>
        </p:nvPicPr>
        <p:blipFill rotWithShape="1">
          <a:blip r:embed="rId9"/>
          <a:srcRect l="35210" t="10526" r="35300" b="7544"/>
          <a:stretch/>
        </p:blipFill>
        <p:spPr bwMode="auto">
          <a:xfrm>
            <a:off x="5802014" y="3469735"/>
            <a:ext cx="1352154" cy="21732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2" descr="E:\фото\xZRnZHJQmxY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87"/>
          <a:stretch/>
        </p:blipFill>
        <p:spPr bwMode="auto">
          <a:xfrm>
            <a:off x="7308304" y="1489348"/>
            <a:ext cx="1761612" cy="32477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" y="51828"/>
            <a:ext cx="8915783" cy="830997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УРОЧНАЯ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В ДИСТАНЦИОННОМ ФОРМАТЕ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93" y="-32196"/>
            <a:ext cx="9144000" cy="571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5152">
            <a:off x="-369080" y="1597820"/>
            <a:ext cx="5404500" cy="49884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Наташа\Desktop\фото для\P105035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" t="24533" b="15956"/>
          <a:stretch/>
        </p:blipFill>
        <p:spPr bwMode="auto">
          <a:xfrm>
            <a:off x="2915816" y="356840"/>
            <a:ext cx="6112857" cy="2095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368300"/>
            <a:ext cx="2923209" cy="1569660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УРОЧНАЯ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В ОЧНОМ ФОРМАТЕ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6" descr="C:\Users\Наташа\Pictures\телефон\2\IMG_20211215_1437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43956"/>
            <a:ext cx="4138734" cy="310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75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6"/>
            <a:ext cx="9144000" cy="571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105" y="1680548"/>
            <a:ext cx="4363725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for-teacher.ru/edu/data/img/pic-023smdctow-00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9" t="12975" b="17249"/>
          <a:stretch/>
        </p:blipFill>
        <p:spPr bwMode="auto">
          <a:xfrm>
            <a:off x="107504" y="1669297"/>
            <a:ext cx="3960440" cy="244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2828"/>
            <a:ext cx="8964488" cy="1200329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ЗВУКОПРОИЗНОШЕНИЯ У ГЛУХИХ И СЛАБОСЛЫШАЩИХ ДЕТЕЙ В СИСТЕМЕ КОРРЕКЦИОННОЙ РАБОТЫ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4128820"/>
            <a:ext cx="8571530" cy="1569660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Фонетическая  ритмика - это система двигательных упражнений, в которых  различные движения (корпуса, головы, рук, ног) сочетаются с произношением определенного речевого материала  (фраз, слов, слогов, звуков). </a:t>
            </a:r>
          </a:p>
        </p:txBody>
      </p:sp>
    </p:spTree>
    <p:extLst>
      <p:ext uri="{BB962C8B-B14F-4D97-AF65-F5344CB8AC3E}">
        <p14:creationId xmlns:p14="http://schemas.microsoft.com/office/powerpoint/2010/main" val="201165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6"/>
            <a:ext cx="9144000" cy="571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828468"/>
            <a:ext cx="3510605" cy="51006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E:\фото\7c47e9c7-8658-48eb-a958-4f6b40f962c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0" b="18443"/>
          <a:stretch/>
        </p:blipFill>
        <p:spPr bwMode="auto">
          <a:xfrm>
            <a:off x="3783391" y="828467"/>
            <a:ext cx="1972742" cy="279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55059" y="148432"/>
            <a:ext cx="7553799" cy="461665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ДЕТЬМИ С НАРУШЕНИЯМИ ЗРЕНИЯ 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30518" y="3610511"/>
            <a:ext cx="6678488" cy="1938992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нарушений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костно-мышечного и опорно-двигательного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аппарата, плоскостопия, деформации нижних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конечностей,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навыков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ходьбе, беге и других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видов основных движений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2" y="798146"/>
            <a:ext cx="3853929" cy="2566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958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571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410" y="2497460"/>
            <a:ext cx="3371089" cy="2464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0982" y="7020"/>
            <a:ext cx="8622035" cy="830997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ИГРОВОЙ, СОРЕВНОВАТЕЛЬНЫЙ И КРУГОВОЙ МЕТОД ПРОВЕДЕНИЯ УРОКОВ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 descr="C:\Users\Наташа\Desktop\фото для\Q1-TQ-puGH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499" y="1007567"/>
            <a:ext cx="2958298" cy="394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" y="895774"/>
            <a:ext cx="2928291" cy="3923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4445" y="4819225"/>
            <a:ext cx="8883017" cy="830997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Наглядный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обучения,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расчлененного упражнения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933" y="934508"/>
            <a:ext cx="2848347" cy="2130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568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52" y="-1588"/>
            <a:ext cx="9144000" cy="571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2480" y="75609"/>
            <a:ext cx="8314136" cy="461665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НЕСТАНДАРТНЫЕ ФОРМЫ ПРОВЕДЕНИЯ ЗАНЯТИЙ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C:\Users\Наташа\Pictures\телефон\2\IMG_20211215_1457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05" y="706333"/>
            <a:ext cx="2736304" cy="205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58561"/>
            <a:ext cx="4092514" cy="29564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005" y="3583004"/>
            <a:ext cx="2941466" cy="22055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338" y="628050"/>
            <a:ext cx="3892800" cy="291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925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571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E:\доклад\слепые 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34555"/>
            <a:ext cx="3913618" cy="26690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082887"/>
            <a:ext cx="3901616" cy="2601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2" y="12700"/>
            <a:ext cx="4001160" cy="461665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«ГИМНАСТИКА»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32" r="20750"/>
          <a:stretch/>
        </p:blipFill>
        <p:spPr bwMode="auto">
          <a:xfrm>
            <a:off x="-95671" y="545199"/>
            <a:ext cx="3715171" cy="2541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-46807"/>
            <a:ext cx="2343338" cy="31296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972" y="786515"/>
            <a:ext cx="3271276" cy="2321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282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3614</TotalTime>
  <Words>173</Words>
  <Application>Microsoft Office PowerPoint</Application>
  <PresentationFormat>Экран (16:10)</PresentationFormat>
  <Paragraphs>24</Paragraphs>
  <Slides>12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Admin</cp:lastModifiedBy>
  <cp:revision>221</cp:revision>
  <dcterms:created xsi:type="dcterms:W3CDTF">2022-12-09T19:20:04Z</dcterms:created>
  <dcterms:modified xsi:type="dcterms:W3CDTF">2023-04-16T15:24:39Z</dcterms:modified>
</cp:coreProperties>
</file>