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13539-E174-4F97-903F-DCA290984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697D94-8C3D-4B3B-9C10-E6BF024B0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10159-78B7-471F-8BB2-0EA2D39A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FAD-BF7C-4205-8C8F-972158E8058F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48A9CF-ECB5-4EC8-BEF5-899FFF9A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C2E24B-D0FE-4052-B0BD-7A9AD9C5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56-0580-49BE-8520-D5EACC667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1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E6284-D35B-4714-88D4-F6812DF7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E7E0F1-6DEF-4839-BB59-6A07D9D84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C32132-6BAB-456C-8562-1171BB57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FAD-BF7C-4205-8C8F-972158E8058F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33F6DB-48A1-44C3-B358-D701BE24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B9135-9DAD-46CF-8358-CCC25241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56-0580-49BE-8520-D5EACC667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5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E3FC8E-1A2D-4CAD-9AAB-B3B3CA81C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D6FA06-2E87-4289-9C6D-436320DA7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93D32-07D8-4F6D-B74F-E93688C4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FAD-BF7C-4205-8C8F-972158E8058F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E0C774-0C1A-41F6-B4B5-D075B62A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1FBFB-D1F2-4CAC-99EE-3AF57AE3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56-0580-49BE-8520-D5EACC667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0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8E714-196F-4A83-B6C9-90025631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F246B-44A0-4517-A299-4EFE7329A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B58CF7-64A5-4C5D-8A88-2C3935CF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FAD-BF7C-4205-8C8F-972158E8058F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9D941-9227-43BB-8764-FB604894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AB1D1-84AD-4CE4-8A99-801F046C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56-0580-49BE-8520-D5EACC667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2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4B5C6-45A6-4557-A88E-1E68578B7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7E44CF-C04E-4164-943F-CBB687F86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620940-2B34-45C4-8446-264CDE30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FAD-BF7C-4205-8C8F-972158E8058F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93F0C-EFAA-493D-AEAE-5B2284D2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36AF75-6B02-497A-A84D-5149C287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56-0580-49BE-8520-D5EACC667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0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E29E1-8591-4FDC-B1C0-5545E5B0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0624E9-3992-4C0A-9CBC-74313772A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323926-25D3-4A64-ABB7-F18291C48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EA0997-C544-4C5F-BEE0-90EACF39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FAD-BF7C-4205-8C8F-972158E8058F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952768-6F6D-4813-93F3-A61F018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25B75-4AA8-4C6C-924D-A9D7B5D3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56-0580-49BE-8520-D5EACC667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1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BE20C-3FC6-4A0B-89DB-D9AE57A9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7ADAA-1ECE-4358-BED6-DDCE0BDC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2E227C-96B2-401D-9484-93EF96AD8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F2DD4B-F487-4436-A062-FC583996A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B13F5D-22DC-4349-A62B-28190D714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608F6A-3EF6-4928-AC2A-E238A9FD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FAD-BF7C-4205-8C8F-972158E8058F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AA0DA0-DEFA-4523-8599-E6A4D51D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CC6B8A-D6CB-40AE-992C-06ABC883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56-0580-49BE-8520-D5EACC667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2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19DCF-D3AF-462A-A19D-9BA7DFA4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4F436B-B4EE-4AB9-9E62-8F6238CC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FAD-BF7C-4205-8C8F-972158E8058F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1279CD-EEE4-4BB1-A4EF-BA69F8E4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CEECAC-A67C-4C48-9D1F-028FEB24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56-0580-49BE-8520-D5EACC667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2BE3E3-94F1-4EEA-B364-7ECECCC7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FAD-BF7C-4205-8C8F-972158E8058F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8F05C4-6618-4196-98BA-0546A1B1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B0D214-DF7B-4116-B7A8-40D39A35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56-0580-49BE-8520-D5EACC667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06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F263A-8DFC-4BCB-91E5-4D4EC459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E405D-9A5A-4C07-B991-D2D42F14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E02240-BB04-4A4E-AFD4-38571FC16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954A15-5775-425C-B841-0AFBC660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FAD-BF7C-4205-8C8F-972158E8058F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50A2FF-2E31-4A9B-A38C-32014FA8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E132B6-E766-4F14-B7C7-FC0E4EF3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56-0580-49BE-8520-D5EACC667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64785-535D-4CCE-B448-96C7609F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34DAB4-303E-4FDC-9ECF-8E3A99F17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833B1E-9460-4B08-ACA9-210386FDD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5BAA9-3A14-4382-BCA8-2973E22E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FAD-BF7C-4205-8C8F-972158E8058F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03AE05-DA1C-4E00-BC10-87CDDAD8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215DCB-4383-4B55-8D3F-3D80B49F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56-0580-49BE-8520-D5EACC667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6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B6835-3EF3-4AA0-9E2A-325FD4C2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64AE3-DE08-4033-87A0-275BFB5D7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C11FA-D3EC-4573-B809-81567FEBD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1FAD-BF7C-4205-8C8F-972158E8058F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35E014-9199-437D-9527-071C78B98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301929-543A-453D-8610-C09E69E2B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2256-0580-49BE-8520-D5EACC667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1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64A09-6056-4235-83BE-6354334FF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6F9C6E-D38F-4014-B73D-89A534DD9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BE739C-A944-412E-95A5-BC7AA5DCA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4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9F04EA-5304-45F6-9399-214D6D579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7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065954-808C-4230-8EAC-6DF703986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6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CF10BF-2546-4266-871A-80E1D5DFF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47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2020-11-20T10:07:13Z</dcterms:created>
  <dcterms:modified xsi:type="dcterms:W3CDTF">2020-11-20T10:09:55Z</dcterms:modified>
</cp:coreProperties>
</file>