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90" r:id="rId13"/>
    <p:sldId id="291" r:id="rId14"/>
    <p:sldId id="295" r:id="rId15"/>
    <p:sldId id="292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96" r:id="rId24"/>
    <p:sldId id="297" r:id="rId25"/>
    <p:sldId id="277" r:id="rId26"/>
    <p:sldId id="279" r:id="rId27"/>
    <p:sldId id="294" r:id="rId28"/>
    <p:sldId id="293" r:id="rId29"/>
    <p:sldId id="280" r:id="rId30"/>
    <p:sldId id="283" r:id="rId31"/>
    <p:sldId id="281" r:id="rId32"/>
    <p:sldId id="298" r:id="rId33"/>
    <p:sldId id="300" r:id="rId34"/>
    <p:sldId id="299" r:id="rId35"/>
    <p:sldId id="282" r:id="rId36"/>
    <p:sldId id="284" r:id="rId37"/>
    <p:sldId id="301" r:id="rId38"/>
    <p:sldId id="285" r:id="rId39"/>
    <p:sldId id="286" r:id="rId40"/>
    <p:sldId id="287" r:id="rId41"/>
    <p:sldId id="289" r:id="rId42"/>
    <p:sldId id="288" r:id="rId43"/>
    <p:sldId id="302" r:id="rId44"/>
    <p:sldId id="303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4" d="100"/>
          <a:sy n="34" d="100"/>
        </p:scale>
        <p:origin x="-2194" y="-7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4BA6-BDD2-4723-A62D-9841059413E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CE7F-BBB4-4557-B04D-77C641D7C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13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4BA6-BDD2-4723-A62D-9841059413E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CE7F-BBB4-4557-B04D-77C641D7C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67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4BA6-BDD2-4723-A62D-9841059413E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CE7F-BBB4-4557-B04D-77C641D7C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65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4BA6-BDD2-4723-A62D-9841059413E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CE7F-BBB4-4557-B04D-77C641D7C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98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4BA6-BDD2-4723-A62D-9841059413E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CE7F-BBB4-4557-B04D-77C641D7C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64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4BA6-BDD2-4723-A62D-9841059413E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CE7F-BBB4-4557-B04D-77C641D7C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21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4BA6-BDD2-4723-A62D-9841059413E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CE7F-BBB4-4557-B04D-77C641D7C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17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4BA6-BDD2-4723-A62D-9841059413E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CE7F-BBB4-4557-B04D-77C641D7C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9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4BA6-BDD2-4723-A62D-9841059413E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CE7F-BBB4-4557-B04D-77C641D7C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4BA6-BDD2-4723-A62D-9841059413E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CE7F-BBB4-4557-B04D-77C641D7C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08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4BA6-BDD2-4723-A62D-9841059413E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CE7F-BBB4-4557-B04D-77C641D7C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276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74BA6-BDD2-4723-A62D-9841059413E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7CE7F-BBB4-4557-B04D-77C641D7C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56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sz="3200" dirty="0"/>
              <a:t/>
            </a:r>
            <a:br>
              <a:rPr lang="ru-RU" sz="3200" dirty="0"/>
            </a:br>
            <a:endParaRPr lang="ru-RU" sz="3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4098" name="Picture 2" descr="C:\Users\Владимир Демидов\Desktop\ММОС\эмблема школы с названием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2" y="2525640"/>
            <a:ext cx="5544616" cy="433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ладимир Демидов\Desktop\ММОС\001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6632"/>
            <a:ext cx="4680520" cy="414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963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Кружки, секции или клубы по интересам</a:t>
            </a:r>
            <a:r>
              <a:rPr lang="en-US" sz="3600" dirty="0" smtClean="0"/>
              <a:t>?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/>
              <a:t>Условно приняты клубы</a:t>
            </a:r>
            <a:r>
              <a:rPr lang="ru-RU" sz="2000" dirty="0"/>
              <a:t>.</a:t>
            </a:r>
            <a:r>
              <a:rPr lang="ru-RU" sz="2000" dirty="0" smtClean="0"/>
              <a:t> </a:t>
            </a:r>
            <a:r>
              <a:rPr lang="ru-RU" sz="2000" dirty="0">
                <a:ea typeface="Calibri"/>
                <a:cs typeface="Times New Roman"/>
              </a:rPr>
              <a:t>У каждого клуба есть идея, девиз, вымпел, программа, положение, наградной материал.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4099" name="Picture 3" descr="C:\Users\Владимир Демидов\Desktop\ММОС\девизы клубов_00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19826"/>
            <a:ext cx="8136904" cy="418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3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Наши учителя физической культуры</a:t>
            </a:r>
            <a:br>
              <a:rPr lang="ru-RU" sz="3200" b="1" dirty="0" smtClean="0"/>
            </a:br>
            <a:r>
              <a:rPr lang="ru-RU" sz="3200" b="1" dirty="0" smtClean="0"/>
              <a:t>и педагоги дополнительного образования</a:t>
            </a:r>
            <a:endParaRPr lang="ru-RU" sz="3200" b="1" dirty="0"/>
          </a:p>
        </p:txBody>
      </p:sp>
      <p:pic>
        <p:nvPicPr>
          <p:cNvPr id="5122" name="Picture 2" descr="C:\Users\Владимир Демидов\Desktop\ММОС\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66" y="1600200"/>
            <a:ext cx="735926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75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Оздоровительная работа</a:t>
            </a:r>
            <a:endParaRPr lang="ru-RU" dirty="0"/>
          </a:p>
        </p:txBody>
      </p:sp>
      <p:pic>
        <p:nvPicPr>
          <p:cNvPr id="22531" name="Picture 3" descr="C:\Users\Владимир Демидов\Desktop\клубы полные 1329\001клуб пятерка\положение отл.физической подгот. утвержд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189548"/>
            <a:ext cx="3312369" cy="483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Владимир Демидов\Desktop\ММОС\Рабочий вариант-Основной 30.05.2016_010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47" y="1178644"/>
            <a:ext cx="3778250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189548"/>
            <a:ext cx="8229600" cy="511977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2811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Квадрат здоровья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C:\Users\Владимир Демидов\Desktop\для редактирования2015-16г\для народного учебника 5-е классы\для просмотра тетради\тетрадь демидов верстка новая А5 - 2016_4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4969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09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Учусь быть здоровым</a:t>
            </a:r>
            <a:endParaRPr lang="ru-RU" dirty="0"/>
          </a:p>
        </p:txBody>
      </p:sp>
      <p:pic>
        <p:nvPicPr>
          <p:cNvPr id="1027" name="Picture 3" descr="C:\Users\Владимир Демидов\Desktop\ММОС\IMG_20171222_1548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980728"/>
            <a:ext cx="756084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362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Users\Владимир Демидов\Pictures\Моментальный снимок 1 (09.04.2016 11-3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790326"/>
            <a:ext cx="8352929" cy="44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88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футбол</a:t>
            </a:r>
            <a:endParaRPr lang="ru-RU" dirty="0"/>
          </a:p>
        </p:txBody>
      </p:sp>
      <p:pic>
        <p:nvPicPr>
          <p:cNvPr id="6146" name="Picture 2" descr="C:\Users\Владимир Демидов\Desktop\ММОС\IMG_8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124744"/>
            <a:ext cx="756084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0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Айкидо</a:t>
            </a:r>
            <a:endParaRPr lang="ru-RU" dirty="0"/>
          </a:p>
        </p:txBody>
      </p:sp>
      <p:pic>
        <p:nvPicPr>
          <p:cNvPr id="7170" name="Picture 2" descr="C:\Users\Владимир Демидов\Desktop\ММОС\айкидо 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124744"/>
            <a:ext cx="727280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38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Шахматы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Владимир Демидов\Desktop\шахматы кружок\IMG_08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34499"/>
            <a:ext cx="7416824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187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Настольный теннис</a:t>
            </a:r>
            <a:endParaRPr lang="ru-RU" dirty="0"/>
          </a:p>
        </p:txBody>
      </p:sp>
      <p:pic>
        <p:nvPicPr>
          <p:cNvPr id="9218" name="Picture 2" descr="C:\Users\Владимир Демидов\Desktop\клубы полные 1329\011клуб пинг-понг\финал шсл по наст теннису г. Москва\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21315"/>
            <a:ext cx="6264696" cy="497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Владимир Демидов\Desktop\клубы полные 1329\011клуб пинг-понг\011 вымпел пинг-понг13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151216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11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Представляет </a:t>
            </a:r>
            <a:br>
              <a:rPr lang="ru-RU" sz="3200" dirty="0" smtClean="0"/>
            </a:br>
            <a:r>
              <a:rPr lang="ru-RU" sz="3200" dirty="0" smtClean="0"/>
              <a:t>школьный спортивный клуб </a:t>
            </a:r>
            <a:br>
              <a:rPr lang="ru-RU" sz="3200" dirty="0" smtClean="0"/>
            </a:br>
            <a:r>
              <a:rPr lang="ru-RU" sz="3200" dirty="0" smtClean="0"/>
              <a:t>«Олимпийский факел победы»</a:t>
            </a:r>
            <a:endParaRPr lang="ru-RU" sz="3200" dirty="0"/>
          </a:p>
        </p:txBody>
      </p:sp>
      <p:pic>
        <p:nvPicPr>
          <p:cNvPr id="5122" name="Picture 2" descr="C:\Users\Владимир Демидов\Desktop\ММОС\значек клуба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025"/>
            <a:ext cx="5328592" cy="51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5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Плавание</a:t>
            </a:r>
            <a:endParaRPr lang="ru-RU" dirty="0"/>
          </a:p>
        </p:txBody>
      </p:sp>
      <p:pic>
        <p:nvPicPr>
          <p:cNvPr id="10242" name="Picture 2" descr="C:\Users\Владимир Демидов\Desktop\клубы полные 1329\013клуб дельфин учусь\013клуб дельфин учусь1329_001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19827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sch1329.mskobr.ru/images/cms/data/gallery/foto_na_glavnoj/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000" y="1124744"/>
            <a:ext cx="424847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Владимир Демидов\Desktop\для редактирования2015-16г\новое начало презентации-1\IMG_02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844823"/>
            <a:ext cx="5040560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658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Твой знак Г Т О</a:t>
            </a:r>
            <a:endParaRPr lang="ru-RU" dirty="0"/>
          </a:p>
        </p:txBody>
      </p:sp>
      <p:pic>
        <p:nvPicPr>
          <p:cNvPr id="11266" name="Picture 2" descr="C:\Users\Владимир Демидов\Desktop\клубы полные 1329\003клуб ГТО\троеборье гто26-27.01.17г\урок ГТО 2кл. Л\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35257"/>
            <a:ext cx="5904656" cy="41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Владимир Демидов\Desktop\клубы полные 1329\003клуб ГТО\гто1329\003а1вымпелГТО1ст13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92696"/>
            <a:ext cx="2232248" cy="430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95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Фестиваль Г Т 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Владимир Демидов\Videos\фестиваль ГТО\IMG_20180217_131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662473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360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Клубы</a:t>
            </a:r>
            <a:endParaRPr lang="ru-RU" dirty="0"/>
          </a:p>
        </p:txBody>
      </p:sp>
      <p:pic>
        <p:nvPicPr>
          <p:cNvPr id="3074" name="Picture 2" descr="C:\Users\Владимир Демидов\Desktop\ММОС\клубы джипек\007 клуб баскетур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19827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ладимир Демидов\Desktop\ММОС\клубы джипек\009 клуб атака-2 баскетбол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377825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05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12305"/>
            <a:ext cx="8229600" cy="1143000"/>
          </a:xfrm>
        </p:spPr>
        <p:txBody>
          <a:bodyPr/>
          <a:lstStyle/>
          <a:p>
            <a:r>
              <a:rPr lang="ru-RU" dirty="0" smtClean="0"/>
              <a:t>Клубы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Владимир Демидов\Desktop\ММОС\клубы джипек\004 клуб рельеф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55305"/>
            <a:ext cx="3600400" cy="46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ладимир Демидов\Desktop\ММОС\клубы джипек\005 почитателей олимпизма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55305"/>
            <a:ext cx="3433930" cy="46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90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Президентские состязания</a:t>
            </a:r>
            <a:endParaRPr lang="ru-RU" dirty="0"/>
          </a:p>
        </p:txBody>
      </p:sp>
      <p:pic>
        <p:nvPicPr>
          <p:cNvPr id="13314" name="Picture 2" descr="C:\Users\Владимир Демидов\Desktop\ММОС\банер през. состяз.1329  кр_002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7048726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Владимир Демидов\Desktop\ММОС\медальпрезиденские состяз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652"/>
            <a:ext cx="219573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458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Президентские спортивные игры</a:t>
            </a:r>
            <a:endParaRPr lang="ru-RU" dirty="0"/>
          </a:p>
        </p:txBody>
      </p:sp>
      <p:pic>
        <p:nvPicPr>
          <p:cNvPr id="14339" name="Picture 3" descr="C:\Users\Владимир Демидов\Desktop\ММОС\медаль президенские игры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2025732" cy="114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Владимир Демидов\Desktop\ММОС\банер през.игры1329 кр_001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6" y="1833744"/>
            <a:ext cx="7760748" cy="429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000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Проведение фестиваля спорта</a:t>
            </a:r>
            <a:endParaRPr lang="ru-RU" dirty="0"/>
          </a:p>
        </p:txBody>
      </p:sp>
      <p:pic>
        <p:nvPicPr>
          <p:cNvPr id="1026" name="Picture 2" descr="C:\Users\Владимир Демидов\Desktop\ММОС\vi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488832" cy="463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782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Гости - олимпийцы</a:t>
            </a:r>
            <a:endParaRPr lang="ru-RU" dirty="0"/>
          </a:p>
        </p:txBody>
      </p:sp>
      <p:pic>
        <p:nvPicPr>
          <p:cNvPr id="27650" name="Picture 2" descr="C:\Users\Владимир Демидов\Desktop\ММОС\001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980728"/>
            <a:ext cx="705678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85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Фестиваль спорта</a:t>
            </a:r>
            <a:endParaRPr lang="ru-RU" dirty="0"/>
          </a:p>
        </p:txBody>
      </p:sp>
      <p:pic>
        <p:nvPicPr>
          <p:cNvPr id="16386" name="Picture 2" descr="C:\Users\Владимир Демидов\Desktop\ММОС\банер 1200х800мм  сверху-снизу клапан 2 см_001 - копия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563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/>
              <a:t>Эпиграф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ru-RU" sz="1900" b="1" dirty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>Благодаря французскому общественному деятелю Пьеру де Кубертену, как и тыся­чи лет назад раз в четыре года в греческом местечке Олимпия в долине реки </a:t>
            </a:r>
            <a:r>
              <a:rPr lang="ru-RU" sz="1900" b="1" dirty="0" err="1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>Алфей</a:t>
            </a:r>
            <a:r>
              <a:rPr lang="ru-RU" sz="1900" b="1" dirty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> там, где шумит ветвями священная роща </a:t>
            </a:r>
            <a:r>
              <a:rPr lang="ru-RU" sz="1900" b="1" dirty="0" err="1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>Алтий</a:t>
            </a:r>
            <a:r>
              <a:rPr lang="ru-RU" sz="1900" b="1" dirty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>, на алтаре храма богини Геры в руках верховной жрицы от лучей полуденного солнца вспыхивает </a:t>
            </a:r>
            <a:r>
              <a:rPr lang="ru-RU" sz="1900" b="1" i="1" u="sng" dirty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>Олимпийский факел</a:t>
            </a:r>
            <a:r>
              <a:rPr lang="ru-RU" sz="1900" b="1" dirty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>. В этот момент посвященные слышат биение сердца родоначальника Олимпийских игр современности Пьера де Кубертена, так как согласно его воле оно захоронено в Олимпии, а Олимпийский фа­кел, ставший символом стремления человечества к единству и миру, как "Прометеев огонь", устремляется к людям, непостижимым образом высвечивая глубину происхо­дящего события, </a:t>
            </a:r>
            <a:r>
              <a:rPr lang="ru-RU" sz="1900" b="1" u="sng" dirty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>дарит уверенность в победу разума</a:t>
            </a:r>
            <a:r>
              <a:rPr lang="ru-RU" sz="1900" b="1" dirty="0">
                <a:solidFill>
                  <a:prstClr val="black">
                    <a:tint val="75000"/>
                  </a:prstClr>
                </a:solidFill>
                <a:latin typeface="Times New Roman"/>
                <a:ea typeface="Times New Roman"/>
              </a:rPr>
              <a:t> на нашей планете. </a:t>
            </a:r>
          </a:p>
          <a:p>
            <a:pPr marL="0" lvl="0" indent="0" algn="ctr">
              <a:buNone/>
            </a:pPr>
            <a:endParaRPr lang="ru-RU" sz="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3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Владимир Демидов\Desktop\ММОС\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3" cy="57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622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Стенд</a:t>
            </a:r>
            <a:endParaRPr lang="ru-RU" dirty="0"/>
          </a:p>
        </p:txBody>
      </p:sp>
      <p:pic>
        <p:nvPicPr>
          <p:cNvPr id="17410" name="Picture 2" descr="C:\Users\Владимир Демидов\Desktop\ММОС\стенд фестиваль спорта последний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8569"/>
            <a:ext cx="8229600" cy="416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49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Фестиваль спорта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ладимир Демидов\Desktop\ММОС\демидов+фестиваль+-а3_00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8064895" cy="468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88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Фестиваль спорта  </a:t>
            </a:r>
            <a:endParaRPr lang="ru-RU" dirty="0"/>
          </a:p>
        </p:txBody>
      </p:sp>
      <p:pic>
        <p:nvPicPr>
          <p:cNvPr id="6146" name="Picture 2" descr="C:\Users\Владимир Демидов\Desktop\ММОС\демидов+фестиваль+-а3_003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37" y="1600200"/>
            <a:ext cx="640192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359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Фестиваль спорта</a:t>
            </a:r>
            <a:endParaRPr lang="ru-RU" dirty="0"/>
          </a:p>
        </p:txBody>
      </p:sp>
      <p:pic>
        <p:nvPicPr>
          <p:cNvPr id="4098" name="Picture 2" descr="C:\Users\Владимир Демидов\Desktop\ММОС\демидов+фестиваль+-а3_001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70485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952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Олимпийские уроки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Владимир Демидов\Documents\Баннер Демидов 2018 - олимпийский урок 5-6 апреля_00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49694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158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Мир олимпийских колец</a:t>
            </a:r>
            <a:endParaRPr lang="ru-RU" dirty="0"/>
          </a:p>
        </p:txBody>
      </p:sp>
      <p:pic>
        <p:nvPicPr>
          <p:cNvPr id="23554" name="Picture 2" descr="C:\Users\Владимир Демидов\Desktop\презентация в олимпийский комитет\междунар.ол.день\международный олимпийский день\208 Банне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03" y="1600200"/>
            <a:ext cx="638899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28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Владимир Демидов\Desktop\ММОС\п 00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280920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206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EA4F3B"/>
                </a:solidFill>
                <a:latin typeface="Helvetica"/>
                <a:ea typeface="Times New Roman"/>
                <a:cs typeface="Times New Roman"/>
              </a:rPr>
              <a:t>Наша миссия 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40000" lnSpcReduction="20000"/>
          </a:bodyPr>
          <a:lstStyle/>
          <a:p>
            <a:pPr fontAlgn="base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EA4F3B"/>
                </a:solidFill>
                <a:ea typeface="Times New Roman"/>
                <a:cs typeface="Helvetica"/>
              </a:rPr>
              <a:t> </a:t>
            </a:r>
            <a:endParaRPr lang="ru-RU" sz="1800" b="1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5100" b="1" dirty="0">
                <a:solidFill>
                  <a:srgbClr val="373737"/>
                </a:solidFill>
                <a:ea typeface="Times New Roman"/>
                <a:cs typeface="Times New Roman"/>
              </a:rPr>
              <a:t>Наше призвание — формирование гармонично развитой личности, способной реализовать свой интеллектуальный </a:t>
            </a:r>
            <a:br>
              <a:rPr lang="ru-RU" sz="5100" b="1" dirty="0">
                <a:solidFill>
                  <a:srgbClr val="373737"/>
                </a:solidFill>
                <a:ea typeface="Times New Roman"/>
                <a:cs typeface="Times New Roman"/>
              </a:rPr>
            </a:br>
            <a:r>
              <a:rPr lang="ru-RU" sz="5100" b="1" dirty="0">
                <a:solidFill>
                  <a:srgbClr val="373737"/>
                </a:solidFill>
                <a:ea typeface="Times New Roman"/>
                <a:cs typeface="Times New Roman"/>
              </a:rPr>
              <a:t>и творческий потенциал в современном динамичном мире. </a:t>
            </a:r>
            <a:endParaRPr lang="ru-RU" sz="5100" b="1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5100" b="1" dirty="0">
                <a:solidFill>
                  <a:srgbClr val="373737"/>
                </a:solidFill>
                <a:ea typeface="Times New Roman"/>
                <a:cs typeface="Times New Roman"/>
              </a:rPr>
              <a:t>Мы стремимся создать доступную для каждого образовательную среду, в которой каждый ребенок может достичь максимально возможного результата. </a:t>
            </a:r>
            <a:endParaRPr lang="ru-RU" sz="5100" b="1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5100" b="1" dirty="0">
                <a:solidFill>
                  <a:srgbClr val="373737"/>
                </a:solidFill>
                <a:ea typeface="Times New Roman"/>
                <a:cs typeface="Times New Roman"/>
              </a:rPr>
              <a:t>Мы не только даем детям знания и навыки, но и учим рефлексировать, понимать прекрасное, любить свою страну</a:t>
            </a:r>
            <a:br>
              <a:rPr lang="ru-RU" sz="5100" b="1" dirty="0">
                <a:solidFill>
                  <a:srgbClr val="373737"/>
                </a:solidFill>
                <a:ea typeface="Times New Roman"/>
                <a:cs typeface="Times New Roman"/>
              </a:rPr>
            </a:br>
            <a:r>
              <a:rPr lang="ru-RU" sz="5100" b="1" dirty="0">
                <a:solidFill>
                  <a:srgbClr val="373737"/>
                </a:solidFill>
                <a:ea typeface="Times New Roman"/>
                <a:cs typeface="Times New Roman"/>
              </a:rPr>
              <a:t>и уважать культуру других стран. </a:t>
            </a:r>
            <a:endParaRPr lang="ru-RU" sz="5100" b="1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ru-RU" sz="5100" b="1" dirty="0">
                <a:solidFill>
                  <a:srgbClr val="373737"/>
                </a:solidFill>
                <a:ea typeface="Times New Roman"/>
                <a:cs typeface="Times New Roman"/>
              </a:rPr>
              <a:t>Мы вырабатываем в учениках самостоятельность, любознательность и инициативность. </a:t>
            </a:r>
            <a:endParaRPr lang="ru-RU" sz="5100" b="1" dirty="0">
              <a:ea typeface="Calibri"/>
              <a:cs typeface="Times New Roman"/>
            </a:endParaRPr>
          </a:p>
          <a:p>
            <a:pPr algn="just" fontAlgn="base">
              <a:lnSpc>
                <a:spcPct val="115000"/>
              </a:lnSpc>
              <a:spcAft>
                <a:spcPts val="750"/>
              </a:spcAft>
            </a:pPr>
            <a:r>
              <a:rPr lang="ru-RU" sz="5100" b="1" dirty="0">
                <a:solidFill>
                  <a:srgbClr val="373737"/>
                </a:solidFill>
                <a:ea typeface="Times New Roman"/>
                <a:cs typeface="Times New Roman"/>
              </a:rPr>
              <a:t>Мы закладываем прочный фундамент и учим строить на нем свое будущее.</a:t>
            </a:r>
            <a:endParaRPr lang="ru-RU" sz="51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06137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743200" lvl="0" indent="540385" algn="l" hangingPunct="0">
              <a:lnSpc>
                <a:spcPct val="115000"/>
              </a:lnSpc>
              <a:spcBef>
                <a:spcPct val="20000"/>
              </a:spcBef>
            </a:pP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Из обращения к юным спортсменам </a:t>
            </a:r>
            <a:r>
              <a:rPr lang="ru-RU" sz="19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9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дважды Героя Советского Союза </a:t>
            </a:r>
            <a:r>
              <a:rPr lang="ru-RU" sz="19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9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5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летчика-космонавта </a:t>
            </a:r>
            <a:r>
              <a:rPr lang="ru-RU" sz="25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А.Леонова</a:t>
            </a:r>
            <a:r>
              <a:rPr lang="ru-RU" sz="25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9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0" algn="just" hangingPunc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Конечно, не все участники детских соревнований станут олимпийскими чемпионами, но физическая закалка, мужество, сила и выносливость, приобретенные юными спортсменами во время упорных тренировок, будут верными и надежными помощниками им в учебе, труде и повседневной жизни.</a:t>
            </a:r>
            <a:endParaRPr lang="ru-RU" sz="2400" dirty="0">
              <a:ea typeface="Calibri"/>
              <a:cs typeface="Times New Roman"/>
            </a:endParaRPr>
          </a:p>
          <a:p>
            <a:pPr indent="0" hangingPunct="0">
              <a:lnSpc>
                <a:spcPct val="115000"/>
              </a:lnSpc>
              <a:spcAft>
                <a:spcPts val="0"/>
              </a:spcAft>
              <a:buNone/>
            </a:pPr>
            <a:endParaRPr lang="ru-RU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8362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Флаг</a:t>
            </a:r>
            <a:endParaRPr lang="ru-RU" dirty="0"/>
          </a:p>
        </p:txBody>
      </p:sp>
      <p:pic>
        <p:nvPicPr>
          <p:cNvPr id="5122" name="Picture 2" descr="C:\Users\Владимир Демидов\Desktop\ММОС\флаг фсд 1329_00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084" y="1600200"/>
            <a:ext cx="678983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431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indent="0" algn="just" hangingPunc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5100" b="1" dirty="0">
                <a:latin typeface="Times New Roman"/>
                <a:ea typeface="Times New Roman"/>
                <a:cs typeface="Times New Roman"/>
              </a:rPr>
              <a:t>Непосредственное участие в соревнованиях, практических занятиях, </a:t>
            </a:r>
            <a:r>
              <a:rPr lang="ru-RU" sz="5100" b="1" dirty="0" err="1">
                <a:latin typeface="Times New Roman"/>
                <a:ea typeface="Times New Roman"/>
                <a:cs typeface="Times New Roman"/>
              </a:rPr>
              <a:t>прочувствование</a:t>
            </a:r>
            <a:r>
              <a:rPr lang="ru-RU" sz="5100" b="1" dirty="0">
                <a:latin typeface="Times New Roman"/>
                <a:ea typeface="Times New Roman"/>
                <a:cs typeface="Times New Roman"/>
              </a:rPr>
              <a:t> физкультурно-спортивной деятельности на своем собственном опыте, радость человеческого общения во время занятий, хорошее настроение, вся гамма сопутствующих положительных эмоций - все это является непременным условием в нашей работе по формированию гармонично развитой личности, отличительной чертой которой является духовное богатство, физическое совершенство, моральная чистота.</a:t>
            </a:r>
            <a:endParaRPr lang="ru-RU" sz="5100" b="1" dirty="0"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87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Структурный анализ образования личности (часть 1)</a:t>
            </a:r>
            <a:endParaRPr lang="ru-RU" dirty="0"/>
          </a:p>
        </p:txBody>
      </p:sp>
      <p:pic>
        <p:nvPicPr>
          <p:cNvPr id="20482" name="Picture 2" descr="C:\Users\Владимир Демидов\Desktop\ММОС\структурный анализ образования личности_001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4048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956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Структурный анализ образования личности (часть </a:t>
            </a:r>
            <a:r>
              <a:rPr lang="ru-RU" sz="4000" dirty="0" smtClean="0">
                <a:solidFill>
                  <a:prstClr val="black"/>
                </a:solidFill>
              </a:rPr>
              <a:t>2)</a:t>
            </a:r>
            <a:endParaRPr lang="ru-RU" dirty="0"/>
          </a:p>
        </p:txBody>
      </p:sp>
      <p:pic>
        <p:nvPicPr>
          <p:cNvPr id="21506" name="Picture 2" descr="C:\Users\Владимир Демидов\Desktop\ММОС\структурный анализ образования личности_002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96" y="1600200"/>
            <a:ext cx="64048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937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/>
              <a:t>Сформировано</a:t>
            </a:r>
            <a:endParaRPr lang="ru-RU" sz="7200" dirty="0"/>
          </a:p>
        </p:txBody>
      </p:sp>
      <p:pic>
        <p:nvPicPr>
          <p:cNvPr id="8194" name="Picture 2" descr="C:\Users\Владимир Демидов\Desktop\ММОС\1стр. для издан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8280920" cy="241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225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ладимир Демидов\Desktop\ММОС\007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1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Эмблема</a:t>
            </a:r>
            <a:endParaRPr lang="ru-RU" dirty="0"/>
          </a:p>
        </p:txBody>
      </p:sp>
      <p:pic>
        <p:nvPicPr>
          <p:cNvPr id="6146" name="Picture 2" descr="C:\Users\Владимир Демидов\Desktop\ММОС\квадрат13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33670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380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Гимн</a:t>
            </a:r>
            <a:endParaRPr lang="ru-RU" dirty="0"/>
          </a:p>
        </p:txBody>
      </p:sp>
      <p:pic>
        <p:nvPicPr>
          <p:cNvPr id="7170" name="Picture 2" descr="C:\Users\Владимир Демидов\Desktop\ММОС\605гимн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597666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777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Спортивная газета</a:t>
            </a:r>
            <a:endParaRPr lang="ru-RU" dirty="0"/>
          </a:p>
        </p:txBody>
      </p:sp>
      <p:pic>
        <p:nvPicPr>
          <p:cNvPr id="8194" name="Picture 2" descr="C:\Users\Владимир Демидов\Desktop\ММОС\газета я чемпи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88" y="1600200"/>
            <a:ext cx="315722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858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Девиз</a:t>
            </a:r>
            <a:endParaRPr lang="ru-RU" dirty="0"/>
          </a:p>
        </p:txBody>
      </p:sp>
      <p:pic>
        <p:nvPicPr>
          <p:cNvPr id="2051" name="Picture 3" descr="C:\Users\Владимир Демидов\Desktop\ММОС\девиз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322" y="1600200"/>
            <a:ext cx="52053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64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Управление</a:t>
            </a:r>
            <a:endParaRPr lang="ru-RU" dirty="0"/>
          </a:p>
        </p:txBody>
      </p:sp>
      <p:pic>
        <p:nvPicPr>
          <p:cNvPr id="3074" name="Picture 2" descr="C:\Users\Владимир Демидов\Desktop\ММОС\управление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8928992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8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337</Words>
  <Application>Microsoft Office PowerPoint</Application>
  <PresentationFormat>Экран (4:3)</PresentationFormat>
  <Paragraphs>52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 </vt:lpstr>
      <vt:lpstr>Представляет  школьный спортивный клуб  «Олимпийский факел победы»</vt:lpstr>
      <vt:lpstr>Эпиграф</vt:lpstr>
      <vt:lpstr>Флаг</vt:lpstr>
      <vt:lpstr>Эмблема</vt:lpstr>
      <vt:lpstr>Гимн</vt:lpstr>
      <vt:lpstr>Спортивная газета</vt:lpstr>
      <vt:lpstr>Девиз</vt:lpstr>
      <vt:lpstr>Управление</vt:lpstr>
      <vt:lpstr>Кружки, секции или клубы по интересам?</vt:lpstr>
      <vt:lpstr>Наши учителя физической культуры и педагоги дополнительного образования</vt:lpstr>
      <vt:lpstr>Оздоровительная работа</vt:lpstr>
      <vt:lpstr>Квадрат здоровья</vt:lpstr>
      <vt:lpstr>Учусь быть здоровым</vt:lpstr>
      <vt:lpstr>Спортивная работа</vt:lpstr>
      <vt:lpstr>футбол</vt:lpstr>
      <vt:lpstr>Айкидо</vt:lpstr>
      <vt:lpstr>Шахматы</vt:lpstr>
      <vt:lpstr>Настольный теннис</vt:lpstr>
      <vt:lpstr>Плавание</vt:lpstr>
      <vt:lpstr>     Твой знак Г Т О</vt:lpstr>
      <vt:lpstr>Фестиваль Г Т О</vt:lpstr>
      <vt:lpstr>Клубы</vt:lpstr>
      <vt:lpstr>Клубы</vt:lpstr>
      <vt:lpstr>             Президентские состязания</vt:lpstr>
      <vt:lpstr>                 Президентские спортивные игры</vt:lpstr>
      <vt:lpstr>Проведение фестиваля спорта</vt:lpstr>
      <vt:lpstr>Гости - олимпийцы</vt:lpstr>
      <vt:lpstr>Фестиваль спорта</vt:lpstr>
      <vt:lpstr>Презентация PowerPoint</vt:lpstr>
      <vt:lpstr>Стенд</vt:lpstr>
      <vt:lpstr>Фестиваль спорта</vt:lpstr>
      <vt:lpstr>Фестиваль спорта  </vt:lpstr>
      <vt:lpstr>Фестиваль спорта</vt:lpstr>
      <vt:lpstr>Олимпийские уроки</vt:lpstr>
      <vt:lpstr>Мир олимпийских колец</vt:lpstr>
      <vt:lpstr>Презентация PowerPoint</vt:lpstr>
      <vt:lpstr>Наша миссия  </vt:lpstr>
      <vt:lpstr>Из обращения к юным спортсменам  дважды Героя Советского Союза  летчика-космонавта А.Леонова.</vt:lpstr>
      <vt:lpstr>ИТОГ</vt:lpstr>
      <vt:lpstr>Структурный анализ образования личности (часть 1)</vt:lpstr>
      <vt:lpstr>Структурный анализ образования личности (часть 2)</vt:lpstr>
      <vt:lpstr>Сформировано</vt:lpstr>
      <vt:lpstr>Презентация PowerPoint</vt:lpstr>
    </vt:vector>
  </TitlesOfParts>
  <Company>ГБОУ СОШ №1308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Демидов</dc:creator>
  <cp:lastModifiedBy>Владимир Демидов</cp:lastModifiedBy>
  <cp:revision>36</cp:revision>
  <dcterms:created xsi:type="dcterms:W3CDTF">2018-04-13T19:33:39Z</dcterms:created>
  <dcterms:modified xsi:type="dcterms:W3CDTF">2018-04-17T06:42:57Z</dcterms:modified>
</cp:coreProperties>
</file>