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59" r:id="rId6"/>
    <p:sldId id="260" r:id="rId7"/>
    <p:sldId id="264" r:id="rId8"/>
    <p:sldId id="265" r:id="rId9"/>
    <p:sldId id="271" r:id="rId10"/>
    <p:sldId id="263" r:id="rId11"/>
    <p:sldId id="266" r:id="rId12"/>
    <p:sldId id="267" r:id="rId13"/>
    <p:sldId id="268" r:id="rId14"/>
    <p:sldId id="273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9F3AC-503A-488F-9BCC-0969D6F9DA0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AD695-59C5-4777-B768-062CA7BA3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7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AD695-59C5-4777-B768-062CA7BA3E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1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AD695-59C5-4777-B768-062CA7BA3E5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3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457D64-E46F-44F1-9FFB-E10038BA9DC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69156E-ABCA-4AA4-AB4E-2C529EB108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7D64-E46F-44F1-9FFB-E10038BA9DC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156E-ABCA-4AA4-AB4E-2C529EB10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7D64-E46F-44F1-9FFB-E10038BA9DC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156E-ABCA-4AA4-AB4E-2C529EB10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457D64-E46F-44F1-9FFB-E10038BA9DC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69156E-ABCA-4AA4-AB4E-2C529EB108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457D64-E46F-44F1-9FFB-E10038BA9DC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69156E-ABCA-4AA4-AB4E-2C529EB108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7D64-E46F-44F1-9FFB-E10038BA9DC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156E-ABCA-4AA4-AB4E-2C529EB108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7D64-E46F-44F1-9FFB-E10038BA9DC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156E-ABCA-4AA4-AB4E-2C529EB108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457D64-E46F-44F1-9FFB-E10038BA9DC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69156E-ABCA-4AA4-AB4E-2C529EB108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7D64-E46F-44F1-9FFB-E10038BA9DC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156E-ABCA-4AA4-AB4E-2C529EB10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457D64-E46F-44F1-9FFB-E10038BA9DC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69156E-ABCA-4AA4-AB4E-2C529EB108D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457D64-E46F-44F1-9FFB-E10038BA9DC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69156E-ABCA-4AA4-AB4E-2C529EB108D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457D64-E46F-44F1-9FFB-E10038BA9DC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69156E-ABCA-4AA4-AB4E-2C529EB108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227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19675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63888" y="32256"/>
            <a:ext cx="5400600" cy="2266271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Опыт работы по организации ШСК «Чемпион»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7207" y="2315262"/>
            <a:ext cx="8064896" cy="28723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Воронина Е.В. учитель физической культуры, руководитель ШСК «Чемпион» МКОУ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Базарносызганской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 №1 </a:t>
            </a:r>
          </a:p>
          <a:p>
            <a:pPr algn="r"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Базарный Сызган</a:t>
            </a:r>
          </a:p>
          <a:p>
            <a:pPr algn="r"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907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39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-1"/>
            <a:ext cx="4337585" cy="32531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-387424"/>
            <a:ext cx="5028051" cy="3771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345934"/>
            <a:ext cx="7992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Победители и призеры Школьной спортивной лиги Ульяновской области по волейболу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922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395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-459432"/>
            <a:ext cx="4896544" cy="3856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" y="6105"/>
            <a:ext cx="4221088" cy="4221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7456" y="3345934"/>
            <a:ext cx="4428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ризеры Школьной спортивной лиги Ульяновской области по мини-футболу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66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395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67" y="780"/>
            <a:ext cx="4077072" cy="4077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313" y="780"/>
            <a:ext cx="5292080" cy="3504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364502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Обладатели Золотого и </a:t>
            </a:r>
          </a:p>
          <a:p>
            <a:r>
              <a:rPr lang="ru-RU" sz="2800" b="1" dirty="0" smtClean="0"/>
              <a:t>Серебряного знаков Школьной спортивной </a:t>
            </a:r>
          </a:p>
          <a:p>
            <a:r>
              <a:rPr lang="ru-RU" sz="2800" b="1" dirty="0" smtClean="0"/>
              <a:t> лиги                               Ульяновской области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125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395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5" y="-1"/>
            <a:ext cx="4572000" cy="3421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23" y="0"/>
            <a:ext cx="4836477" cy="3469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33" y="3140968"/>
            <a:ext cx="3105441" cy="414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" y="-41096"/>
            <a:ext cx="9144000" cy="7006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49" y="-56902"/>
            <a:ext cx="4147151" cy="6218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"/>
            <a:ext cx="4109202" cy="61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54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" y="19046"/>
            <a:ext cx="9144000" cy="6939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75288"/>
            <a:ext cx="6516217" cy="4083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78" y="-333810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" y="-41096"/>
            <a:ext cx="9144000" cy="7006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1340768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 ЗА  ВНИМАНИЕ !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284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39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88" y="19757"/>
            <a:ext cx="4788024" cy="44676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" y="-1947"/>
            <a:ext cx="4430342" cy="44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2238"/>
            <a:ext cx="6480720" cy="4322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264260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Школьный спортивный клуб «Чемпион» создан в 2015 году. </a:t>
            </a:r>
          </a:p>
          <a:p>
            <a:pPr algn="ctr"/>
            <a:r>
              <a:rPr lang="ru-RU" sz="3200" dirty="0" smtClean="0"/>
              <a:t>Количество членов школьного спортивного клуба в 2021 году – </a:t>
            </a:r>
          </a:p>
          <a:p>
            <a:pPr algn="ctr"/>
            <a:r>
              <a:rPr lang="ru-RU" sz="3200" dirty="0" smtClean="0"/>
              <a:t>306 человек.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350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5796"/>
            <a:ext cx="9144000" cy="7227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706519"/>
            <a:ext cx="6732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 РАБОТЫ  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ШКОЛЬНОГО СПОРТИВНОГО КЛУБА: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изкультурно-оздоровительное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Волейбол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Мини-футбол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Настольный теннис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Шахматы</a:t>
            </a:r>
          </a:p>
          <a:p>
            <a:pPr marL="457200" indent="-457200">
              <a:buFontTx/>
              <a:buChar char="-"/>
            </a:pP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Флорбол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FontTx/>
              <a:buChar char="-"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4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18" y="0"/>
            <a:ext cx="4924882" cy="3456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1" y="0"/>
            <a:ext cx="4431095" cy="34565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62" y="3210325"/>
            <a:ext cx="4889437" cy="3667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8" y="3210325"/>
            <a:ext cx="4778962" cy="36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92" y="2708920"/>
            <a:ext cx="5532107" cy="4149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156" y="-243408"/>
            <a:ext cx="6400800" cy="4240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454624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/>
              <a:t>и развитию школьного спортивного движения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15644" y="332656"/>
            <a:ext cx="32497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Привлечение родителей к формированию здорового образа жизни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802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5508104" cy="41310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342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06417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3989468" cy="29921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513"/>
            <a:ext cx="5184576" cy="3892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12" y="3429000"/>
            <a:ext cx="4221088" cy="4221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68" y="-115435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27" y="-26155"/>
            <a:ext cx="9144000" cy="6939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0759" y="116632"/>
            <a:ext cx="619268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</a:t>
            </a:r>
          </a:p>
          <a:p>
            <a:pPr algn="ctr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Школьного спортивного клуба:</a:t>
            </a:r>
          </a:p>
          <a:p>
            <a:pPr algn="ctr"/>
            <a:endPara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Приказ  о формировании рабочей группы по созданию ШСК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Приказ о проведении организационного собрания ШСК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Положение о ШСК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4.Приказ о создании Школьного спортивного клуба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5.План работы ШСК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7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</TotalTime>
  <Words>155</Words>
  <Application>Microsoft Office PowerPoint</Application>
  <PresentationFormat>Экран (4:3)</PresentationFormat>
  <Paragraphs>33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</cp:lastModifiedBy>
  <cp:revision>13</cp:revision>
  <dcterms:created xsi:type="dcterms:W3CDTF">2021-08-15T14:26:56Z</dcterms:created>
  <dcterms:modified xsi:type="dcterms:W3CDTF">2021-08-16T07:49:43Z</dcterms:modified>
</cp:coreProperties>
</file>