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6"/>
  </p:notesMasterIdLst>
  <p:sldIdLst>
    <p:sldId id="256" r:id="rId2"/>
    <p:sldId id="311" r:id="rId3"/>
    <p:sldId id="257" r:id="rId4"/>
    <p:sldId id="258" r:id="rId5"/>
    <p:sldId id="271" r:id="rId6"/>
    <p:sldId id="312" r:id="rId7"/>
    <p:sldId id="313" r:id="rId8"/>
    <p:sldId id="314" r:id="rId9"/>
    <p:sldId id="315" r:id="rId10"/>
    <p:sldId id="316" r:id="rId11"/>
    <p:sldId id="261" r:id="rId12"/>
    <p:sldId id="262" r:id="rId13"/>
    <p:sldId id="288" r:id="rId14"/>
    <p:sldId id="275" r:id="rId15"/>
  </p:sldIdLst>
  <p:sldSz cx="9144000" cy="5143500" type="screen16x9"/>
  <p:notesSz cx="6858000" cy="9144000"/>
  <p:embeddedFontLst>
    <p:embeddedFont>
      <p:font typeface="Anaheim" panose="020B0604020202020204" charset="0"/>
      <p:regular r:id="rId17"/>
    </p:embeddedFont>
    <p:embeddedFont>
      <p:font typeface="Archivo" panose="020B0604020202020204" charset="0"/>
      <p:regular r:id="rId18"/>
      <p:bold r:id="rId19"/>
      <p:italic r:id="rId20"/>
      <p:boldItalic r:id="rId21"/>
    </p:embeddedFont>
    <p:embeddedFont>
      <p:font typeface="Bebas Neue" panose="020B0606020202050201" pitchFamily="34" charset="0"/>
      <p:regular r:id="rId22"/>
    </p:embeddedFont>
    <p:embeddedFont>
      <p:font typeface="Nunito Light" pitchFamily="2" charset="-52"/>
      <p:regular r:id="rId23"/>
      <p: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4FBA12-BB42-45A3-83C6-579E4CA6AC8E}">
          <p14:sldIdLst>
            <p14:sldId id="256"/>
            <p14:sldId id="311"/>
            <p14:sldId id="257"/>
            <p14:sldId id="258"/>
            <p14:sldId id="271"/>
            <p14:sldId id="312"/>
            <p14:sldId id="313"/>
            <p14:sldId id="314"/>
            <p14:sldId id="315"/>
            <p14:sldId id="316"/>
            <p14:sldId id="261"/>
            <p14:sldId id="262"/>
            <p14:sldId id="288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01E62B-2481-407C-BA76-3D7C68B4F505}">
  <a:tblStyle styleId="{0501E62B-2481-407C-BA76-3D7C68B4F5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C8DA1A4-E28A-4998-B063-94A571B9E5E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9" name="Google Shape;679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6" name="Google Shape;686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gd5260bdd85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4" name="Google Shape;1614;gd5260bdd85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g54dda1946d_4_27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7" name="Google Shape;1047;g54dda1946d_4_27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g54dda1946d_4_27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1" name="Google Shape;981;g54dda1946d_4_27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g54dda1946d_4_27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1" name="Google Shape;981;g54dda1946d_4_27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2824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g54dda1946d_4_27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1" name="Google Shape;981;g54dda1946d_4_27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1870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g54dda1946d_4_27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1" name="Google Shape;981;g54dda1946d_4_27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0901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g54dda1946d_4_27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1" name="Google Shape;981;g54dda1946d_4_27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201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g54dda1946d_4_27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1" name="Google Shape;981;g54dda1946d_4_27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588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3" y="887712"/>
            <a:ext cx="9143732" cy="1499714"/>
          </a:xfrm>
          <a:custGeom>
            <a:avLst/>
            <a:gdLst/>
            <a:ahLst/>
            <a:cxnLst/>
            <a:rect l="l" t="t" r="r" b="b"/>
            <a:pathLst>
              <a:path w="119257" h="19560" extrusionOk="0">
                <a:moveTo>
                  <a:pt x="98990" y="0"/>
                </a:moveTo>
                <a:cubicBezTo>
                  <a:pt x="90780" y="0"/>
                  <a:pt x="82514" y="426"/>
                  <a:pt x="74421" y="1059"/>
                </a:cubicBezTo>
                <a:cubicBezTo>
                  <a:pt x="57235" y="2400"/>
                  <a:pt x="40364" y="4646"/>
                  <a:pt x="23074" y="5655"/>
                </a:cubicBezTo>
                <a:cubicBezTo>
                  <a:pt x="17684" y="5971"/>
                  <a:pt x="12212" y="6157"/>
                  <a:pt x="6754" y="6157"/>
                </a:cubicBezTo>
                <a:cubicBezTo>
                  <a:pt x="4498" y="6157"/>
                  <a:pt x="2245" y="6125"/>
                  <a:pt x="1" y="6057"/>
                </a:cubicBezTo>
                <a:lnTo>
                  <a:pt x="1" y="16159"/>
                </a:lnTo>
                <a:cubicBezTo>
                  <a:pt x="5181" y="15508"/>
                  <a:pt x="10536" y="15177"/>
                  <a:pt x="15891" y="15177"/>
                </a:cubicBezTo>
                <a:cubicBezTo>
                  <a:pt x="16712" y="15177"/>
                  <a:pt x="17533" y="15185"/>
                  <a:pt x="18354" y="15200"/>
                </a:cubicBezTo>
                <a:cubicBezTo>
                  <a:pt x="30577" y="15435"/>
                  <a:pt x="42349" y="17373"/>
                  <a:pt x="54365" y="18479"/>
                </a:cubicBezTo>
                <a:cubicBezTo>
                  <a:pt x="61335" y="19123"/>
                  <a:pt x="68409" y="19475"/>
                  <a:pt x="75500" y="19545"/>
                </a:cubicBezTo>
                <a:cubicBezTo>
                  <a:pt x="76405" y="19554"/>
                  <a:pt x="77311" y="19559"/>
                  <a:pt x="78216" y="19559"/>
                </a:cubicBezTo>
                <a:cubicBezTo>
                  <a:pt x="92136" y="19559"/>
                  <a:pt x="106057" y="18472"/>
                  <a:pt x="119256" y="16347"/>
                </a:cubicBezTo>
                <a:lnTo>
                  <a:pt x="119256" y="1012"/>
                </a:lnTo>
                <a:cubicBezTo>
                  <a:pt x="112628" y="295"/>
                  <a:pt x="105829" y="0"/>
                  <a:pt x="9899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330" y="2703169"/>
            <a:ext cx="9143656" cy="1427719"/>
          </a:xfrm>
          <a:custGeom>
            <a:avLst/>
            <a:gdLst/>
            <a:ahLst/>
            <a:cxnLst/>
            <a:rect l="l" t="t" r="r" b="b"/>
            <a:pathLst>
              <a:path w="119256" h="18621" extrusionOk="0">
                <a:moveTo>
                  <a:pt x="58085" y="0"/>
                </a:moveTo>
                <a:cubicBezTo>
                  <a:pt x="37585" y="0"/>
                  <a:pt x="29262" y="5089"/>
                  <a:pt x="4448" y="5089"/>
                </a:cubicBezTo>
                <a:cubicBezTo>
                  <a:pt x="3022" y="5089"/>
                  <a:pt x="1541" y="5072"/>
                  <a:pt x="0" y="5037"/>
                </a:cubicBezTo>
                <a:lnTo>
                  <a:pt x="0" y="16195"/>
                </a:lnTo>
                <a:cubicBezTo>
                  <a:pt x="17668" y="17568"/>
                  <a:pt x="35622" y="18620"/>
                  <a:pt x="53501" y="18620"/>
                </a:cubicBezTo>
                <a:cubicBezTo>
                  <a:pt x="60416" y="18620"/>
                  <a:pt x="67320" y="18463"/>
                  <a:pt x="74192" y="18106"/>
                </a:cubicBezTo>
                <a:cubicBezTo>
                  <a:pt x="89450" y="17314"/>
                  <a:pt x="104547" y="15541"/>
                  <a:pt x="119252" y="12316"/>
                </a:cubicBezTo>
                <a:lnTo>
                  <a:pt x="119252" y="5208"/>
                </a:lnTo>
                <a:lnTo>
                  <a:pt x="119256" y="5205"/>
                </a:lnTo>
                <a:cubicBezTo>
                  <a:pt x="105167" y="2814"/>
                  <a:pt x="89252" y="1191"/>
                  <a:pt x="73806" y="447"/>
                </a:cubicBezTo>
                <a:cubicBezTo>
                  <a:pt x="69049" y="216"/>
                  <a:pt x="64335" y="68"/>
                  <a:pt x="59732" y="11"/>
                </a:cubicBezTo>
                <a:cubicBezTo>
                  <a:pt x="59174" y="4"/>
                  <a:pt x="58625" y="0"/>
                  <a:pt x="5808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30" y="-5"/>
            <a:ext cx="9143426" cy="536631"/>
          </a:xfrm>
          <a:custGeom>
            <a:avLst/>
            <a:gdLst/>
            <a:ahLst/>
            <a:cxnLst/>
            <a:rect l="l" t="t" r="r" b="b"/>
            <a:pathLst>
              <a:path w="119253" h="6999" extrusionOk="0">
                <a:moveTo>
                  <a:pt x="0" y="0"/>
                </a:moveTo>
                <a:lnTo>
                  <a:pt x="0" y="1573"/>
                </a:lnTo>
                <a:lnTo>
                  <a:pt x="0" y="1576"/>
                </a:lnTo>
                <a:cubicBezTo>
                  <a:pt x="9183" y="3852"/>
                  <a:pt x="19362" y="5234"/>
                  <a:pt x="29608" y="6008"/>
                </a:cubicBezTo>
                <a:cubicBezTo>
                  <a:pt x="41115" y="6870"/>
                  <a:pt x="52785" y="6999"/>
                  <a:pt x="64445" y="6999"/>
                </a:cubicBezTo>
                <a:cubicBezTo>
                  <a:pt x="66900" y="6999"/>
                  <a:pt x="69355" y="6993"/>
                  <a:pt x="71808" y="6987"/>
                </a:cubicBezTo>
                <a:cubicBezTo>
                  <a:pt x="87757" y="6950"/>
                  <a:pt x="104172" y="6867"/>
                  <a:pt x="119252" y="4583"/>
                </a:cubicBezTo>
                <a:lnTo>
                  <a:pt x="11925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-458183" y="-610130"/>
            <a:ext cx="6485799" cy="1736855"/>
            <a:chOff x="-414283" y="-551605"/>
            <a:chExt cx="6485799" cy="1736855"/>
          </a:xfrm>
        </p:grpSpPr>
        <p:sp>
          <p:nvSpPr>
            <p:cNvPr id="13" name="Google Shape;13;p2"/>
            <p:cNvSpPr/>
            <p:nvPr/>
          </p:nvSpPr>
          <p:spPr>
            <a:xfrm rot="10430173">
              <a:off x="823223" y="-384673"/>
              <a:ext cx="3184967" cy="1402991"/>
            </a:xfrm>
            <a:custGeom>
              <a:avLst/>
              <a:gdLst/>
              <a:ahLst/>
              <a:cxnLst/>
              <a:rect l="l" t="t" r="r" b="b"/>
              <a:pathLst>
                <a:path w="47612" h="20613" extrusionOk="0">
                  <a:moveTo>
                    <a:pt x="36603" y="0"/>
                  </a:moveTo>
                  <a:cubicBezTo>
                    <a:pt x="35722" y="0"/>
                    <a:pt x="34839" y="58"/>
                    <a:pt x="33970" y="151"/>
                  </a:cubicBezTo>
                  <a:cubicBezTo>
                    <a:pt x="27905" y="798"/>
                    <a:pt x="22152" y="3051"/>
                    <a:pt x="16382" y="5030"/>
                  </a:cubicBezTo>
                  <a:lnTo>
                    <a:pt x="16375" y="5033"/>
                  </a:lnTo>
                  <a:cubicBezTo>
                    <a:pt x="12077" y="6508"/>
                    <a:pt x="7671" y="7853"/>
                    <a:pt x="3125" y="8265"/>
                  </a:cubicBezTo>
                  <a:cubicBezTo>
                    <a:pt x="1539" y="8406"/>
                    <a:pt x="0" y="8560"/>
                    <a:pt x="171" y="10555"/>
                  </a:cubicBezTo>
                  <a:cubicBezTo>
                    <a:pt x="325" y="12332"/>
                    <a:pt x="2052" y="13991"/>
                    <a:pt x="3336" y="15061"/>
                  </a:cubicBezTo>
                  <a:cubicBezTo>
                    <a:pt x="5214" y="16630"/>
                    <a:pt x="7463" y="17696"/>
                    <a:pt x="9767" y="18517"/>
                  </a:cubicBezTo>
                  <a:cubicBezTo>
                    <a:pt x="13710" y="19923"/>
                    <a:pt x="17890" y="20613"/>
                    <a:pt x="22073" y="20613"/>
                  </a:cubicBezTo>
                  <a:cubicBezTo>
                    <a:pt x="29044" y="20613"/>
                    <a:pt x="36024" y="18696"/>
                    <a:pt x="41929" y="14980"/>
                  </a:cubicBezTo>
                  <a:cubicBezTo>
                    <a:pt x="44229" y="13532"/>
                    <a:pt x="46526" y="11591"/>
                    <a:pt x="47039" y="8919"/>
                  </a:cubicBezTo>
                  <a:cubicBezTo>
                    <a:pt x="47612" y="5911"/>
                    <a:pt x="45617" y="2844"/>
                    <a:pt x="42921" y="1395"/>
                  </a:cubicBezTo>
                  <a:cubicBezTo>
                    <a:pt x="40996" y="358"/>
                    <a:pt x="38807" y="0"/>
                    <a:pt x="36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414283" y="-211184"/>
              <a:ext cx="6485799" cy="862380"/>
            </a:xfrm>
            <a:custGeom>
              <a:avLst/>
              <a:gdLst/>
              <a:ahLst/>
              <a:cxnLst/>
              <a:rect l="l" t="t" r="r" b="b"/>
              <a:pathLst>
                <a:path w="68477" h="9105" extrusionOk="0">
                  <a:moveTo>
                    <a:pt x="44154" y="1"/>
                  </a:moveTo>
                  <a:cubicBezTo>
                    <a:pt x="33784" y="1"/>
                    <a:pt x="23413" y="420"/>
                    <a:pt x="13076" y="1257"/>
                  </a:cubicBezTo>
                  <a:cubicBezTo>
                    <a:pt x="10854" y="1438"/>
                    <a:pt x="8631" y="1639"/>
                    <a:pt x="6418" y="1928"/>
                  </a:cubicBezTo>
                  <a:cubicBezTo>
                    <a:pt x="5043" y="2109"/>
                    <a:pt x="2153" y="1991"/>
                    <a:pt x="1423" y="3440"/>
                  </a:cubicBezTo>
                  <a:cubicBezTo>
                    <a:pt x="1" y="6253"/>
                    <a:pt x="7759" y="7949"/>
                    <a:pt x="9466" y="8325"/>
                  </a:cubicBezTo>
                  <a:cubicBezTo>
                    <a:pt x="11595" y="8794"/>
                    <a:pt x="13774" y="9029"/>
                    <a:pt x="15953" y="9082"/>
                  </a:cubicBezTo>
                  <a:lnTo>
                    <a:pt x="15956" y="9092"/>
                  </a:lnTo>
                  <a:cubicBezTo>
                    <a:pt x="16306" y="9101"/>
                    <a:pt x="16655" y="9105"/>
                    <a:pt x="17004" y="9105"/>
                  </a:cubicBezTo>
                  <a:cubicBezTo>
                    <a:pt x="22399" y="9105"/>
                    <a:pt x="27753" y="8116"/>
                    <a:pt x="33072" y="7175"/>
                  </a:cubicBezTo>
                  <a:cubicBezTo>
                    <a:pt x="37883" y="6329"/>
                    <a:pt x="42742" y="5517"/>
                    <a:pt x="47615" y="5517"/>
                  </a:cubicBezTo>
                  <a:cubicBezTo>
                    <a:pt x="48481" y="5517"/>
                    <a:pt x="49347" y="5543"/>
                    <a:pt x="50214" y="5599"/>
                  </a:cubicBezTo>
                  <a:cubicBezTo>
                    <a:pt x="52861" y="5769"/>
                    <a:pt x="55510" y="6221"/>
                    <a:pt x="58154" y="6221"/>
                  </a:cubicBezTo>
                  <a:cubicBezTo>
                    <a:pt x="58895" y="6221"/>
                    <a:pt x="59636" y="6186"/>
                    <a:pt x="60376" y="6098"/>
                  </a:cubicBezTo>
                  <a:cubicBezTo>
                    <a:pt x="63749" y="5703"/>
                    <a:pt x="67249" y="3939"/>
                    <a:pt x="68476" y="771"/>
                  </a:cubicBezTo>
                  <a:cubicBezTo>
                    <a:pt x="60380" y="257"/>
                    <a:pt x="52267" y="1"/>
                    <a:pt x="44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3990806" y="4130879"/>
            <a:ext cx="5428447" cy="1565895"/>
            <a:chOff x="3002331" y="3977204"/>
            <a:chExt cx="5428447" cy="1565895"/>
          </a:xfrm>
        </p:grpSpPr>
        <p:sp>
          <p:nvSpPr>
            <p:cNvPr id="16" name="Google Shape;16;p2"/>
            <p:cNvSpPr/>
            <p:nvPr/>
          </p:nvSpPr>
          <p:spPr>
            <a:xfrm rot="10536625">
              <a:off x="3032291" y="4478182"/>
              <a:ext cx="3699872" cy="924684"/>
            </a:xfrm>
            <a:custGeom>
              <a:avLst/>
              <a:gdLst/>
              <a:ahLst/>
              <a:cxnLst/>
              <a:rect l="l" t="t" r="r" b="b"/>
              <a:pathLst>
                <a:path w="48803" h="12197" extrusionOk="0">
                  <a:moveTo>
                    <a:pt x="26241" y="0"/>
                  </a:moveTo>
                  <a:cubicBezTo>
                    <a:pt x="21642" y="0"/>
                    <a:pt x="17043" y="81"/>
                    <a:pt x="12446" y="244"/>
                  </a:cubicBezTo>
                  <a:cubicBezTo>
                    <a:pt x="10598" y="307"/>
                    <a:pt x="8754" y="385"/>
                    <a:pt x="6907" y="475"/>
                  </a:cubicBezTo>
                  <a:cubicBezTo>
                    <a:pt x="5962" y="519"/>
                    <a:pt x="5023" y="569"/>
                    <a:pt x="4081" y="619"/>
                  </a:cubicBezTo>
                  <a:cubicBezTo>
                    <a:pt x="3990" y="625"/>
                    <a:pt x="3891" y="627"/>
                    <a:pt x="3786" y="627"/>
                  </a:cubicBezTo>
                  <a:cubicBezTo>
                    <a:pt x="3497" y="627"/>
                    <a:pt x="3162" y="612"/>
                    <a:pt x="2828" y="612"/>
                  </a:cubicBezTo>
                  <a:cubicBezTo>
                    <a:pt x="2308" y="612"/>
                    <a:pt x="1789" y="648"/>
                    <a:pt x="1446" y="834"/>
                  </a:cubicBezTo>
                  <a:cubicBezTo>
                    <a:pt x="1" y="1615"/>
                    <a:pt x="2911" y="2889"/>
                    <a:pt x="3648" y="3375"/>
                  </a:cubicBezTo>
                  <a:cubicBezTo>
                    <a:pt x="5063" y="4307"/>
                    <a:pt x="6488" y="5223"/>
                    <a:pt x="7946" y="6084"/>
                  </a:cubicBezTo>
                  <a:cubicBezTo>
                    <a:pt x="11172" y="7995"/>
                    <a:pt x="14561" y="9672"/>
                    <a:pt x="18162" y="10761"/>
                  </a:cubicBezTo>
                  <a:lnTo>
                    <a:pt x="18165" y="10758"/>
                  </a:lnTo>
                  <a:cubicBezTo>
                    <a:pt x="20462" y="11455"/>
                    <a:pt x="22832" y="11901"/>
                    <a:pt x="25219" y="12096"/>
                  </a:cubicBezTo>
                  <a:cubicBezTo>
                    <a:pt x="26067" y="12163"/>
                    <a:pt x="26916" y="12196"/>
                    <a:pt x="27765" y="12196"/>
                  </a:cubicBezTo>
                  <a:cubicBezTo>
                    <a:pt x="34818" y="12196"/>
                    <a:pt x="41864" y="9896"/>
                    <a:pt x="47532" y="5692"/>
                  </a:cubicBezTo>
                  <a:cubicBezTo>
                    <a:pt x="48145" y="5239"/>
                    <a:pt x="48802" y="4609"/>
                    <a:pt x="48675" y="3861"/>
                  </a:cubicBezTo>
                  <a:cubicBezTo>
                    <a:pt x="48581" y="3278"/>
                    <a:pt x="48038" y="2882"/>
                    <a:pt x="47525" y="2591"/>
                  </a:cubicBezTo>
                  <a:cubicBezTo>
                    <a:pt x="43673" y="401"/>
                    <a:pt x="39049" y="180"/>
                    <a:pt x="34620" y="90"/>
                  </a:cubicBezTo>
                  <a:cubicBezTo>
                    <a:pt x="31828" y="30"/>
                    <a:pt x="29035" y="0"/>
                    <a:pt x="262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362965" y="3977204"/>
              <a:ext cx="4067813" cy="1253594"/>
            </a:xfrm>
            <a:custGeom>
              <a:avLst/>
              <a:gdLst/>
              <a:ahLst/>
              <a:cxnLst/>
              <a:rect l="l" t="t" r="r" b="b"/>
              <a:pathLst>
                <a:path w="59421" h="18312" extrusionOk="0">
                  <a:moveTo>
                    <a:pt x="50064" y="0"/>
                  </a:moveTo>
                  <a:cubicBezTo>
                    <a:pt x="48020" y="0"/>
                    <a:pt x="45969" y="988"/>
                    <a:pt x="44051" y="1852"/>
                  </a:cubicBezTo>
                  <a:cubicBezTo>
                    <a:pt x="36314" y="5346"/>
                    <a:pt x="27831" y="7164"/>
                    <a:pt x="19343" y="7164"/>
                  </a:cubicBezTo>
                  <a:cubicBezTo>
                    <a:pt x="18773" y="7164"/>
                    <a:pt x="18202" y="7156"/>
                    <a:pt x="17632" y="7139"/>
                  </a:cubicBezTo>
                  <a:cubicBezTo>
                    <a:pt x="14795" y="7056"/>
                    <a:pt x="11965" y="6771"/>
                    <a:pt x="9134" y="6771"/>
                  </a:cubicBezTo>
                  <a:cubicBezTo>
                    <a:pt x="8660" y="6771"/>
                    <a:pt x="8186" y="6779"/>
                    <a:pt x="7712" y="6797"/>
                  </a:cubicBezTo>
                  <a:lnTo>
                    <a:pt x="7708" y="6794"/>
                  </a:lnTo>
                  <a:cubicBezTo>
                    <a:pt x="5720" y="6871"/>
                    <a:pt x="3732" y="7139"/>
                    <a:pt x="1828" y="7733"/>
                  </a:cubicBezTo>
                  <a:cubicBezTo>
                    <a:pt x="1405" y="7867"/>
                    <a:pt x="47" y="8115"/>
                    <a:pt x="27" y="8648"/>
                  </a:cubicBezTo>
                  <a:cubicBezTo>
                    <a:pt x="0" y="9158"/>
                    <a:pt x="926" y="9345"/>
                    <a:pt x="1261" y="9389"/>
                  </a:cubicBezTo>
                  <a:cubicBezTo>
                    <a:pt x="3065" y="9620"/>
                    <a:pt x="4949" y="9426"/>
                    <a:pt x="6776" y="9647"/>
                  </a:cubicBezTo>
                  <a:cubicBezTo>
                    <a:pt x="10347" y="10080"/>
                    <a:pt x="13847" y="10968"/>
                    <a:pt x="17280" y="12011"/>
                  </a:cubicBezTo>
                  <a:cubicBezTo>
                    <a:pt x="23204" y="13815"/>
                    <a:pt x="29004" y="16094"/>
                    <a:pt x="35070" y="17368"/>
                  </a:cubicBezTo>
                  <a:cubicBezTo>
                    <a:pt x="37846" y="17952"/>
                    <a:pt x="40709" y="18311"/>
                    <a:pt x="43550" y="18311"/>
                  </a:cubicBezTo>
                  <a:cubicBezTo>
                    <a:pt x="46915" y="18311"/>
                    <a:pt x="50250" y="17807"/>
                    <a:pt x="53375" y="16571"/>
                  </a:cubicBezTo>
                  <a:cubicBezTo>
                    <a:pt x="56071" y="15508"/>
                    <a:pt x="58807" y="13530"/>
                    <a:pt x="59138" y="10650"/>
                  </a:cubicBezTo>
                  <a:cubicBezTo>
                    <a:pt x="59420" y="8202"/>
                    <a:pt x="57868" y="5956"/>
                    <a:pt x="56329" y="4028"/>
                  </a:cubicBezTo>
                  <a:cubicBezTo>
                    <a:pt x="55038" y="2415"/>
                    <a:pt x="53580" y="756"/>
                    <a:pt x="51592" y="203"/>
                  </a:cubicBezTo>
                  <a:cubicBezTo>
                    <a:pt x="51084" y="62"/>
                    <a:pt x="50574" y="0"/>
                    <a:pt x="500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519449" y="4052774"/>
            <a:ext cx="989357" cy="551218"/>
            <a:chOff x="5311749" y="1950824"/>
            <a:chExt cx="989357" cy="551218"/>
          </a:xfrm>
        </p:grpSpPr>
        <p:sp>
          <p:nvSpPr>
            <p:cNvPr id="19" name="Google Shape;19;p2"/>
            <p:cNvSpPr/>
            <p:nvPr/>
          </p:nvSpPr>
          <p:spPr>
            <a:xfrm>
              <a:off x="5774322" y="2276108"/>
              <a:ext cx="64019" cy="64148"/>
            </a:xfrm>
            <a:custGeom>
              <a:avLst/>
              <a:gdLst/>
              <a:ahLst/>
              <a:cxnLst/>
              <a:rect l="l" t="t" r="r" b="b"/>
              <a:pathLst>
                <a:path w="1986" h="1990" extrusionOk="0">
                  <a:moveTo>
                    <a:pt x="993" y="1"/>
                  </a:moveTo>
                  <a:cubicBezTo>
                    <a:pt x="446" y="1"/>
                    <a:pt x="0" y="447"/>
                    <a:pt x="0" y="993"/>
                  </a:cubicBezTo>
                  <a:cubicBezTo>
                    <a:pt x="0" y="1543"/>
                    <a:pt x="446" y="1989"/>
                    <a:pt x="993" y="1989"/>
                  </a:cubicBezTo>
                  <a:cubicBezTo>
                    <a:pt x="1543" y="1989"/>
                    <a:pt x="1985" y="1543"/>
                    <a:pt x="1985" y="993"/>
                  </a:cubicBezTo>
                  <a:cubicBezTo>
                    <a:pt x="1985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928663" y="2438024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28663" y="2276108"/>
              <a:ext cx="63986" cy="64148"/>
            </a:xfrm>
            <a:custGeom>
              <a:avLst/>
              <a:gdLst/>
              <a:ahLst/>
              <a:cxnLst/>
              <a:rect l="l" t="t" r="r" b="b"/>
              <a:pathLst>
                <a:path w="1985" h="1990" extrusionOk="0">
                  <a:moveTo>
                    <a:pt x="993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3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774322" y="195082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6" y="0"/>
                    <a:pt x="0" y="443"/>
                    <a:pt x="0" y="993"/>
                  </a:cubicBezTo>
                  <a:cubicBezTo>
                    <a:pt x="0" y="1543"/>
                    <a:pt x="446" y="1988"/>
                    <a:pt x="993" y="1988"/>
                  </a:cubicBezTo>
                  <a:cubicBezTo>
                    <a:pt x="1543" y="1988"/>
                    <a:pt x="1985" y="1543"/>
                    <a:pt x="1985" y="993"/>
                  </a:cubicBezTo>
                  <a:cubicBezTo>
                    <a:pt x="1985" y="443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620206" y="2276108"/>
              <a:ext cx="64019" cy="64148"/>
            </a:xfrm>
            <a:custGeom>
              <a:avLst/>
              <a:gdLst/>
              <a:ahLst/>
              <a:cxnLst/>
              <a:rect l="l" t="t" r="r" b="b"/>
              <a:pathLst>
                <a:path w="1986" h="1990" extrusionOk="0">
                  <a:moveTo>
                    <a:pt x="993" y="1"/>
                  </a:moveTo>
                  <a:cubicBezTo>
                    <a:pt x="443" y="1"/>
                    <a:pt x="1" y="447"/>
                    <a:pt x="1" y="993"/>
                  </a:cubicBezTo>
                  <a:cubicBezTo>
                    <a:pt x="1" y="1543"/>
                    <a:pt x="443" y="1989"/>
                    <a:pt x="993" y="1989"/>
                  </a:cubicBezTo>
                  <a:cubicBezTo>
                    <a:pt x="1543" y="1989"/>
                    <a:pt x="1985" y="1543"/>
                    <a:pt x="1985" y="993"/>
                  </a:cubicBezTo>
                  <a:cubicBezTo>
                    <a:pt x="1985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774322" y="211432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6" y="1"/>
                    <a:pt x="0" y="444"/>
                    <a:pt x="0" y="993"/>
                  </a:cubicBezTo>
                  <a:cubicBezTo>
                    <a:pt x="0" y="1543"/>
                    <a:pt x="446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4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465865" y="2276108"/>
              <a:ext cx="64148" cy="64148"/>
            </a:xfrm>
            <a:custGeom>
              <a:avLst/>
              <a:gdLst/>
              <a:ahLst/>
              <a:cxnLst/>
              <a:rect l="l" t="t" r="r" b="b"/>
              <a:pathLst>
                <a:path w="1990" h="1990" extrusionOk="0">
                  <a:moveTo>
                    <a:pt x="997" y="1"/>
                  </a:moveTo>
                  <a:cubicBezTo>
                    <a:pt x="447" y="1"/>
                    <a:pt x="1" y="447"/>
                    <a:pt x="1" y="993"/>
                  </a:cubicBezTo>
                  <a:cubicBezTo>
                    <a:pt x="1" y="1543"/>
                    <a:pt x="447" y="1989"/>
                    <a:pt x="997" y="1989"/>
                  </a:cubicBezTo>
                  <a:cubicBezTo>
                    <a:pt x="1543" y="1989"/>
                    <a:pt x="1989" y="1543"/>
                    <a:pt x="1989" y="993"/>
                  </a:cubicBezTo>
                  <a:cubicBezTo>
                    <a:pt x="1989" y="447"/>
                    <a:pt x="1543" y="1"/>
                    <a:pt x="9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11749" y="2276108"/>
              <a:ext cx="64148" cy="64148"/>
            </a:xfrm>
            <a:custGeom>
              <a:avLst/>
              <a:gdLst/>
              <a:ahLst/>
              <a:cxnLst/>
              <a:rect l="l" t="t" r="r" b="b"/>
              <a:pathLst>
                <a:path w="1990" h="1990" extrusionOk="0">
                  <a:moveTo>
                    <a:pt x="993" y="1"/>
                  </a:moveTo>
                  <a:cubicBezTo>
                    <a:pt x="447" y="1"/>
                    <a:pt x="1" y="447"/>
                    <a:pt x="1" y="993"/>
                  </a:cubicBezTo>
                  <a:cubicBezTo>
                    <a:pt x="1" y="1543"/>
                    <a:pt x="447" y="1989"/>
                    <a:pt x="993" y="1989"/>
                  </a:cubicBezTo>
                  <a:cubicBezTo>
                    <a:pt x="1543" y="1989"/>
                    <a:pt x="1989" y="1543"/>
                    <a:pt x="1989" y="993"/>
                  </a:cubicBezTo>
                  <a:cubicBezTo>
                    <a:pt x="1989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28663" y="2114320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1"/>
                  </a:moveTo>
                  <a:cubicBezTo>
                    <a:pt x="443" y="1"/>
                    <a:pt x="0" y="444"/>
                    <a:pt x="0" y="993"/>
                  </a:cubicBezTo>
                  <a:cubicBezTo>
                    <a:pt x="0" y="1543"/>
                    <a:pt x="443" y="1986"/>
                    <a:pt x="993" y="1986"/>
                  </a:cubicBezTo>
                  <a:cubicBezTo>
                    <a:pt x="1542" y="1986"/>
                    <a:pt x="1985" y="1543"/>
                    <a:pt x="1985" y="993"/>
                  </a:cubicBezTo>
                  <a:cubicBezTo>
                    <a:pt x="1985" y="444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928663" y="1952436"/>
              <a:ext cx="63986" cy="64115"/>
            </a:xfrm>
            <a:custGeom>
              <a:avLst/>
              <a:gdLst/>
              <a:ahLst/>
              <a:cxnLst/>
              <a:rect l="l" t="t" r="r" b="b"/>
              <a:pathLst>
                <a:path w="1985" h="1989" extrusionOk="0">
                  <a:moveTo>
                    <a:pt x="993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3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082778" y="2114320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2" y="1"/>
                  </a:moveTo>
                  <a:cubicBezTo>
                    <a:pt x="443" y="1"/>
                    <a:pt x="0" y="444"/>
                    <a:pt x="0" y="993"/>
                  </a:cubicBezTo>
                  <a:cubicBezTo>
                    <a:pt x="0" y="1543"/>
                    <a:pt x="443" y="1986"/>
                    <a:pt x="992" y="1986"/>
                  </a:cubicBezTo>
                  <a:cubicBezTo>
                    <a:pt x="1542" y="1986"/>
                    <a:pt x="1985" y="1543"/>
                    <a:pt x="1985" y="993"/>
                  </a:cubicBezTo>
                  <a:cubicBezTo>
                    <a:pt x="1985" y="444"/>
                    <a:pt x="1542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082778" y="1952436"/>
              <a:ext cx="63986" cy="64115"/>
            </a:xfrm>
            <a:custGeom>
              <a:avLst/>
              <a:gdLst/>
              <a:ahLst/>
              <a:cxnLst/>
              <a:rect l="l" t="t" r="r" b="b"/>
              <a:pathLst>
                <a:path w="1985" h="1989" extrusionOk="0">
                  <a:moveTo>
                    <a:pt x="992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2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236991" y="1952436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3" y="1"/>
                  </a:moveTo>
                  <a:cubicBezTo>
                    <a:pt x="446" y="1"/>
                    <a:pt x="0" y="447"/>
                    <a:pt x="0" y="993"/>
                  </a:cubicBezTo>
                  <a:cubicBezTo>
                    <a:pt x="0" y="1543"/>
                    <a:pt x="446" y="1989"/>
                    <a:pt x="993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32;p2"/>
          <p:cNvGrpSpPr/>
          <p:nvPr/>
        </p:nvGrpSpPr>
        <p:grpSpPr>
          <a:xfrm>
            <a:off x="8316486" y="3079015"/>
            <a:ext cx="387787" cy="526784"/>
            <a:chOff x="4950911" y="1162840"/>
            <a:chExt cx="387787" cy="526784"/>
          </a:xfrm>
        </p:grpSpPr>
        <p:sp>
          <p:nvSpPr>
            <p:cNvPr id="33" name="Google Shape;33;p2"/>
            <p:cNvSpPr/>
            <p:nvPr/>
          </p:nvSpPr>
          <p:spPr>
            <a:xfrm>
              <a:off x="4950911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6"/>
                    <a:pt x="996" y="1986"/>
                  </a:cubicBezTo>
                  <a:cubicBezTo>
                    <a:pt x="1543" y="1986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112795" y="116284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3" y="1"/>
                    <a:pt x="1" y="443"/>
                    <a:pt x="1" y="993"/>
                  </a:cubicBezTo>
                  <a:cubicBezTo>
                    <a:pt x="1" y="1543"/>
                    <a:pt x="443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3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274582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7" y="1"/>
                    <a:pt x="1" y="443"/>
                    <a:pt x="1" y="993"/>
                  </a:cubicBezTo>
                  <a:cubicBezTo>
                    <a:pt x="1" y="1543"/>
                    <a:pt x="447" y="1986"/>
                    <a:pt x="996" y="1986"/>
                  </a:cubicBezTo>
                  <a:cubicBezTo>
                    <a:pt x="1543" y="1986"/>
                    <a:pt x="1989" y="1543"/>
                    <a:pt x="1989" y="993"/>
                  </a:cubicBezTo>
                  <a:cubicBezTo>
                    <a:pt x="1989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950911" y="1317084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2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12795" y="131708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3" y="0"/>
                    <a:pt x="1" y="446"/>
                    <a:pt x="1" y="996"/>
                  </a:cubicBezTo>
                  <a:cubicBezTo>
                    <a:pt x="1" y="1542"/>
                    <a:pt x="443" y="1988"/>
                    <a:pt x="993" y="1988"/>
                  </a:cubicBezTo>
                  <a:cubicBezTo>
                    <a:pt x="1543" y="1988"/>
                    <a:pt x="1985" y="1542"/>
                    <a:pt x="1985" y="996"/>
                  </a:cubicBezTo>
                  <a:cubicBezTo>
                    <a:pt x="1985" y="446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50911" y="1471200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6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950911" y="1625509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9"/>
                    <a:pt x="996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2"/>
          <p:cNvSpPr txBox="1">
            <a:spLocks noGrp="1"/>
          </p:cNvSpPr>
          <p:nvPr>
            <p:ph type="ctrTitle"/>
          </p:nvPr>
        </p:nvSpPr>
        <p:spPr>
          <a:xfrm>
            <a:off x="683325" y="1704725"/>
            <a:ext cx="7777500" cy="137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9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subTitle" idx="1"/>
          </p:nvPr>
        </p:nvSpPr>
        <p:spPr>
          <a:xfrm>
            <a:off x="683325" y="3184450"/>
            <a:ext cx="77775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chivo"/>
              <a:buNone/>
              <a:defRPr sz="16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CUSTOM_10_1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1"/>
          <p:cNvSpPr/>
          <p:nvPr/>
        </p:nvSpPr>
        <p:spPr>
          <a:xfrm>
            <a:off x="524700" y="1284250"/>
            <a:ext cx="8094600" cy="3348300"/>
          </a:xfrm>
          <a:prstGeom prst="roundRect">
            <a:avLst>
              <a:gd name="adj" fmla="val 15245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3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8" name="Google Shape;438;p31"/>
          <p:cNvSpPr txBox="1">
            <a:spLocks noGrp="1"/>
          </p:cNvSpPr>
          <p:nvPr>
            <p:ph type="subTitle" idx="1"/>
          </p:nvPr>
        </p:nvSpPr>
        <p:spPr>
          <a:xfrm>
            <a:off x="2605500" y="1883620"/>
            <a:ext cx="39330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9" name="Google Shape;439;p31"/>
          <p:cNvSpPr txBox="1">
            <a:spLocks noGrp="1"/>
          </p:cNvSpPr>
          <p:nvPr>
            <p:ph type="subTitle" idx="2"/>
          </p:nvPr>
        </p:nvSpPr>
        <p:spPr>
          <a:xfrm>
            <a:off x="2605500" y="1492250"/>
            <a:ext cx="3933000" cy="44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0" name="Google Shape;440;p31"/>
          <p:cNvSpPr txBox="1">
            <a:spLocks noGrp="1"/>
          </p:cNvSpPr>
          <p:nvPr>
            <p:ph type="subTitle" idx="3"/>
          </p:nvPr>
        </p:nvSpPr>
        <p:spPr>
          <a:xfrm>
            <a:off x="2605500" y="3667783"/>
            <a:ext cx="39330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1" name="Google Shape;441;p31"/>
          <p:cNvSpPr txBox="1">
            <a:spLocks noGrp="1"/>
          </p:cNvSpPr>
          <p:nvPr>
            <p:ph type="subTitle" idx="4"/>
          </p:nvPr>
        </p:nvSpPr>
        <p:spPr>
          <a:xfrm>
            <a:off x="2605500" y="3276413"/>
            <a:ext cx="3933000" cy="44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442" name="Google Shape;442;p31"/>
          <p:cNvGrpSpPr/>
          <p:nvPr/>
        </p:nvGrpSpPr>
        <p:grpSpPr>
          <a:xfrm>
            <a:off x="648649" y="1127799"/>
            <a:ext cx="989357" cy="551218"/>
            <a:chOff x="5311749" y="1950824"/>
            <a:chExt cx="989357" cy="551218"/>
          </a:xfrm>
        </p:grpSpPr>
        <p:sp>
          <p:nvSpPr>
            <p:cNvPr id="443" name="Google Shape;443;p31"/>
            <p:cNvSpPr/>
            <p:nvPr/>
          </p:nvSpPr>
          <p:spPr>
            <a:xfrm>
              <a:off x="5774322" y="2276108"/>
              <a:ext cx="64019" cy="64148"/>
            </a:xfrm>
            <a:custGeom>
              <a:avLst/>
              <a:gdLst/>
              <a:ahLst/>
              <a:cxnLst/>
              <a:rect l="l" t="t" r="r" b="b"/>
              <a:pathLst>
                <a:path w="1986" h="1990" extrusionOk="0">
                  <a:moveTo>
                    <a:pt x="993" y="1"/>
                  </a:moveTo>
                  <a:cubicBezTo>
                    <a:pt x="446" y="1"/>
                    <a:pt x="0" y="447"/>
                    <a:pt x="0" y="993"/>
                  </a:cubicBezTo>
                  <a:cubicBezTo>
                    <a:pt x="0" y="1543"/>
                    <a:pt x="446" y="1989"/>
                    <a:pt x="993" y="1989"/>
                  </a:cubicBezTo>
                  <a:cubicBezTo>
                    <a:pt x="1543" y="1989"/>
                    <a:pt x="1985" y="1543"/>
                    <a:pt x="1985" y="993"/>
                  </a:cubicBezTo>
                  <a:cubicBezTo>
                    <a:pt x="1985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1"/>
            <p:cNvSpPr/>
            <p:nvPr/>
          </p:nvSpPr>
          <p:spPr>
            <a:xfrm>
              <a:off x="5928663" y="2438024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1"/>
            <p:cNvSpPr/>
            <p:nvPr/>
          </p:nvSpPr>
          <p:spPr>
            <a:xfrm>
              <a:off x="5928663" y="2276108"/>
              <a:ext cx="63986" cy="64148"/>
            </a:xfrm>
            <a:custGeom>
              <a:avLst/>
              <a:gdLst/>
              <a:ahLst/>
              <a:cxnLst/>
              <a:rect l="l" t="t" r="r" b="b"/>
              <a:pathLst>
                <a:path w="1985" h="1990" extrusionOk="0">
                  <a:moveTo>
                    <a:pt x="993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3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1"/>
            <p:cNvSpPr/>
            <p:nvPr/>
          </p:nvSpPr>
          <p:spPr>
            <a:xfrm>
              <a:off x="5774322" y="195082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6" y="0"/>
                    <a:pt x="0" y="443"/>
                    <a:pt x="0" y="993"/>
                  </a:cubicBezTo>
                  <a:cubicBezTo>
                    <a:pt x="0" y="1543"/>
                    <a:pt x="446" y="1988"/>
                    <a:pt x="993" y="1988"/>
                  </a:cubicBezTo>
                  <a:cubicBezTo>
                    <a:pt x="1543" y="1988"/>
                    <a:pt x="1985" y="1543"/>
                    <a:pt x="1985" y="993"/>
                  </a:cubicBezTo>
                  <a:cubicBezTo>
                    <a:pt x="1985" y="443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1"/>
            <p:cNvSpPr/>
            <p:nvPr/>
          </p:nvSpPr>
          <p:spPr>
            <a:xfrm>
              <a:off x="5620206" y="2276108"/>
              <a:ext cx="64019" cy="64148"/>
            </a:xfrm>
            <a:custGeom>
              <a:avLst/>
              <a:gdLst/>
              <a:ahLst/>
              <a:cxnLst/>
              <a:rect l="l" t="t" r="r" b="b"/>
              <a:pathLst>
                <a:path w="1986" h="1990" extrusionOk="0">
                  <a:moveTo>
                    <a:pt x="993" y="1"/>
                  </a:moveTo>
                  <a:cubicBezTo>
                    <a:pt x="443" y="1"/>
                    <a:pt x="1" y="447"/>
                    <a:pt x="1" y="993"/>
                  </a:cubicBezTo>
                  <a:cubicBezTo>
                    <a:pt x="1" y="1543"/>
                    <a:pt x="443" y="1989"/>
                    <a:pt x="993" y="1989"/>
                  </a:cubicBezTo>
                  <a:cubicBezTo>
                    <a:pt x="1543" y="1989"/>
                    <a:pt x="1985" y="1543"/>
                    <a:pt x="1985" y="993"/>
                  </a:cubicBezTo>
                  <a:cubicBezTo>
                    <a:pt x="1985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1"/>
            <p:cNvSpPr/>
            <p:nvPr/>
          </p:nvSpPr>
          <p:spPr>
            <a:xfrm>
              <a:off x="5774322" y="211432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6" y="1"/>
                    <a:pt x="0" y="444"/>
                    <a:pt x="0" y="993"/>
                  </a:cubicBezTo>
                  <a:cubicBezTo>
                    <a:pt x="0" y="1543"/>
                    <a:pt x="446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4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1"/>
            <p:cNvSpPr/>
            <p:nvPr/>
          </p:nvSpPr>
          <p:spPr>
            <a:xfrm>
              <a:off x="5465865" y="2276108"/>
              <a:ext cx="64148" cy="64148"/>
            </a:xfrm>
            <a:custGeom>
              <a:avLst/>
              <a:gdLst/>
              <a:ahLst/>
              <a:cxnLst/>
              <a:rect l="l" t="t" r="r" b="b"/>
              <a:pathLst>
                <a:path w="1990" h="1990" extrusionOk="0">
                  <a:moveTo>
                    <a:pt x="997" y="1"/>
                  </a:moveTo>
                  <a:cubicBezTo>
                    <a:pt x="447" y="1"/>
                    <a:pt x="1" y="447"/>
                    <a:pt x="1" y="993"/>
                  </a:cubicBezTo>
                  <a:cubicBezTo>
                    <a:pt x="1" y="1543"/>
                    <a:pt x="447" y="1989"/>
                    <a:pt x="997" y="1989"/>
                  </a:cubicBezTo>
                  <a:cubicBezTo>
                    <a:pt x="1543" y="1989"/>
                    <a:pt x="1989" y="1543"/>
                    <a:pt x="1989" y="993"/>
                  </a:cubicBezTo>
                  <a:cubicBezTo>
                    <a:pt x="1989" y="447"/>
                    <a:pt x="1543" y="1"/>
                    <a:pt x="9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1"/>
            <p:cNvSpPr/>
            <p:nvPr/>
          </p:nvSpPr>
          <p:spPr>
            <a:xfrm>
              <a:off x="5311749" y="2276108"/>
              <a:ext cx="64148" cy="64148"/>
            </a:xfrm>
            <a:custGeom>
              <a:avLst/>
              <a:gdLst/>
              <a:ahLst/>
              <a:cxnLst/>
              <a:rect l="l" t="t" r="r" b="b"/>
              <a:pathLst>
                <a:path w="1990" h="1990" extrusionOk="0">
                  <a:moveTo>
                    <a:pt x="993" y="1"/>
                  </a:moveTo>
                  <a:cubicBezTo>
                    <a:pt x="447" y="1"/>
                    <a:pt x="1" y="447"/>
                    <a:pt x="1" y="993"/>
                  </a:cubicBezTo>
                  <a:cubicBezTo>
                    <a:pt x="1" y="1543"/>
                    <a:pt x="447" y="1989"/>
                    <a:pt x="993" y="1989"/>
                  </a:cubicBezTo>
                  <a:cubicBezTo>
                    <a:pt x="1543" y="1989"/>
                    <a:pt x="1989" y="1543"/>
                    <a:pt x="1989" y="993"/>
                  </a:cubicBezTo>
                  <a:cubicBezTo>
                    <a:pt x="1989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1"/>
            <p:cNvSpPr/>
            <p:nvPr/>
          </p:nvSpPr>
          <p:spPr>
            <a:xfrm>
              <a:off x="5928663" y="2114320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1"/>
                  </a:moveTo>
                  <a:cubicBezTo>
                    <a:pt x="443" y="1"/>
                    <a:pt x="0" y="444"/>
                    <a:pt x="0" y="993"/>
                  </a:cubicBezTo>
                  <a:cubicBezTo>
                    <a:pt x="0" y="1543"/>
                    <a:pt x="443" y="1986"/>
                    <a:pt x="993" y="1986"/>
                  </a:cubicBezTo>
                  <a:cubicBezTo>
                    <a:pt x="1542" y="1986"/>
                    <a:pt x="1985" y="1543"/>
                    <a:pt x="1985" y="993"/>
                  </a:cubicBezTo>
                  <a:cubicBezTo>
                    <a:pt x="1985" y="444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1"/>
            <p:cNvSpPr/>
            <p:nvPr/>
          </p:nvSpPr>
          <p:spPr>
            <a:xfrm>
              <a:off x="5928663" y="1952436"/>
              <a:ext cx="63986" cy="64115"/>
            </a:xfrm>
            <a:custGeom>
              <a:avLst/>
              <a:gdLst/>
              <a:ahLst/>
              <a:cxnLst/>
              <a:rect l="l" t="t" r="r" b="b"/>
              <a:pathLst>
                <a:path w="1985" h="1989" extrusionOk="0">
                  <a:moveTo>
                    <a:pt x="993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3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1"/>
            <p:cNvSpPr/>
            <p:nvPr/>
          </p:nvSpPr>
          <p:spPr>
            <a:xfrm>
              <a:off x="6082778" y="2114320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2" y="1"/>
                  </a:moveTo>
                  <a:cubicBezTo>
                    <a:pt x="443" y="1"/>
                    <a:pt x="0" y="444"/>
                    <a:pt x="0" y="993"/>
                  </a:cubicBezTo>
                  <a:cubicBezTo>
                    <a:pt x="0" y="1543"/>
                    <a:pt x="443" y="1986"/>
                    <a:pt x="992" y="1986"/>
                  </a:cubicBezTo>
                  <a:cubicBezTo>
                    <a:pt x="1542" y="1986"/>
                    <a:pt x="1985" y="1543"/>
                    <a:pt x="1985" y="993"/>
                  </a:cubicBezTo>
                  <a:cubicBezTo>
                    <a:pt x="1985" y="444"/>
                    <a:pt x="1542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1"/>
            <p:cNvSpPr/>
            <p:nvPr/>
          </p:nvSpPr>
          <p:spPr>
            <a:xfrm>
              <a:off x="6082778" y="1952436"/>
              <a:ext cx="63986" cy="64115"/>
            </a:xfrm>
            <a:custGeom>
              <a:avLst/>
              <a:gdLst/>
              <a:ahLst/>
              <a:cxnLst/>
              <a:rect l="l" t="t" r="r" b="b"/>
              <a:pathLst>
                <a:path w="1985" h="1989" extrusionOk="0">
                  <a:moveTo>
                    <a:pt x="992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2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1"/>
            <p:cNvSpPr/>
            <p:nvPr/>
          </p:nvSpPr>
          <p:spPr>
            <a:xfrm>
              <a:off x="6236991" y="1952436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3" y="1"/>
                  </a:moveTo>
                  <a:cubicBezTo>
                    <a:pt x="446" y="1"/>
                    <a:pt x="0" y="447"/>
                    <a:pt x="0" y="993"/>
                  </a:cubicBezTo>
                  <a:cubicBezTo>
                    <a:pt x="0" y="1543"/>
                    <a:pt x="446" y="1989"/>
                    <a:pt x="993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6" name="Google Shape;456;p31"/>
          <p:cNvGrpSpPr/>
          <p:nvPr/>
        </p:nvGrpSpPr>
        <p:grpSpPr>
          <a:xfrm>
            <a:off x="8236886" y="4241640"/>
            <a:ext cx="387787" cy="526784"/>
            <a:chOff x="4950911" y="1162840"/>
            <a:chExt cx="387787" cy="526784"/>
          </a:xfrm>
        </p:grpSpPr>
        <p:sp>
          <p:nvSpPr>
            <p:cNvPr id="457" name="Google Shape;457;p31"/>
            <p:cNvSpPr/>
            <p:nvPr/>
          </p:nvSpPr>
          <p:spPr>
            <a:xfrm>
              <a:off x="4950911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6"/>
                    <a:pt x="996" y="1986"/>
                  </a:cubicBezTo>
                  <a:cubicBezTo>
                    <a:pt x="1543" y="1986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1"/>
            <p:cNvSpPr/>
            <p:nvPr/>
          </p:nvSpPr>
          <p:spPr>
            <a:xfrm>
              <a:off x="5112795" y="116284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3" y="1"/>
                    <a:pt x="1" y="443"/>
                    <a:pt x="1" y="993"/>
                  </a:cubicBezTo>
                  <a:cubicBezTo>
                    <a:pt x="1" y="1543"/>
                    <a:pt x="443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3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1"/>
            <p:cNvSpPr/>
            <p:nvPr/>
          </p:nvSpPr>
          <p:spPr>
            <a:xfrm>
              <a:off x="5274582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7" y="1"/>
                    <a:pt x="1" y="443"/>
                    <a:pt x="1" y="993"/>
                  </a:cubicBezTo>
                  <a:cubicBezTo>
                    <a:pt x="1" y="1543"/>
                    <a:pt x="447" y="1986"/>
                    <a:pt x="996" y="1986"/>
                  </a:cubicBezTo>
                  <a:cubicBezTo>
                    <a:pt x="1543" y="1986"/>
                    <a:pt x="1989" y="1543"/>
                    <a:pt x="1989" y="993"/>
                  </a:cubicBezTo>
                  <a:cubicBezTo>
                    <a:pt x="1989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1"/>
            <p:cNvSpPr/>
            <p:nvPr/>
          </p:nvSpPr>
          <p:spPr>
            <a:xfrm>
              <a:off x="4950911" y="1317084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2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1"/>
            <p:cNvSpPr/>
            <p:nvPr/>
          </p:nvSpPr>
          <p:spPr>
            <a:xfrm>
              <a:off x="5112795" y="131708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3" y="0"/>
                    <a:pt x="1" y="446"/>
                    <a:pt x="1" y="996"/>
                  </a:cubicBezTo>
                  <a:cubicBezTo>
                    <a:pt x="1" y="1542"/>
                    <a:pt x="443" y="1988"/>
                    <a:pt x="993" y="1988"/>
                  </a:cubicBezTo>
                  <a:cubicBezTo>
                    <a:pt x="1543" y="1988"/>
                    <a:pt x="1985" y="1542"/>
                    <a:pt x="1985" y="996"/>
                  </a:cubicBezTo>
                  <a:cubicBezTo>
                    <a:pt x="1985" y="446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1"/>
            <p:cNvSpPr/>
            <p:nvPr/>
          </p:nvSpPr>
          <p:spPr>
            <a:xfrm>
              <a:off x="4950911" y="1471200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6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1"/>
            <p:cNvSpPr/>
            <p:nvPr/>
          </p:nvSpPr>
          <p:spPr>
            <a:xfrm>
              <a:off x="4950911" y="1625509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9"/>
                    <a:pt x="996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4" name="Google Shape;464;p31"/>
          <p:cNvSpPr/>
          <p:nvPr/>
        </p:nvSpPr>
        <p:spPr>
          <a:xfrm rot="-10018840" flipH="1">
            <a:off x="6520183" y="-608959"/>
            <a:ext cx="3184985" cy="1403012"/>
          </a:xfrm>
          <a:custGeom>
            <a:avLst/>
            <a:gdLst/>
            <a:ahLst/>
            <a:cxnLst/>
            <a:rect l="l" t="t" r="r" b="b"/>
            <a:pathLst>
              <a:path w="47612" h="20613" extrusionOk="0">
                <a:moveTo>
                  <a:pt x="36603" y="0"/>
                </a:moveTo>
                <a:cubicBezTo>
                  <a:pt x="35722" y="0"/>
                  <a:pt x="34839" y="58"/>
                  <a:pt x="33970" y="151"/>
                </a:cubicBezTo>
                <a:cubicBezTo>
                  <a:pt x="27905" y="798"/>
                  <a:pt x="22152" y="3051"/>
                  <a:pt x="16382" y="5030"/>
                </a:cubicBezTo>
                <a:lnTo>
                  <a:pt x="16375" y="5033"/>
                </a:lnTo>
                <a:cubicBezTo>
                  <a:pt x="12077" y="6508"/>
                  <a:pt x="7671" y="7853"/>
                  <a:pt x="3125" y="8265"/>
                </a:cubicBezTo>
                <a:cubicBezTo>
                  <a:pt x="1539" y="8406"/>
                  <a:pt x="0" y="8560"/>
                  <a:pt x="171" y="10555"/>
                </a:cubicBezTo>
                <a:cubicBezTo>
                  <a:pt x="325" y="12332"/>
                  <a:pt x="2052" y="13991"/>
                  <a:pt x="3336" y="15061"/>
                </a:cubicBezTo>
                <a:cubicBezTo>
                  <a:pt x="5214" y="16630"/>
                  <a:pt x="7463" y="17696"/>
                  <a:pt x="9767" y="18517"/>
                </a:cubicBezTo>
                <a:cubicBezTo>
                  <a:pt x="13710" y="19923"/>
                  <a:pt x="17890" y="20613"/>
                  <a:pt x="22073" y="20613"/>
                </a:cubicBezTo>
                <a:cubicBezTo>
                  <a:pt x="29044" y="20613"/>
                  <a:pt x="36024" y="18696"/>
                  <a:pt x="41929" y="14980"/>
                </a:cubicBezTo>
                <a:cubicBezTo>
                  <a:pt x="44229" y="13532"/>
                  <a:pt x="46526" y="11591"/>
                  <a:pt x="47039" y="8919"/>
                </a:cubicBezTo>
                <a:cubicBezTo>
                  <a:pt x="47612" y="5911"/>
                  <a:pt x="45617" y="2844"/>
                  <a:pt x="42921" y="1395"/>
                </a:cubicBezTo>
                <a:cubicBezTo>
                  <a:pt x="40996" y="358"/>
                  <a:pt x="38807" y="0"/>
                  <a:pt x="3660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31"/>
          <p:cNvSpPr/>
          <p:nvPr/>
        </p:nvSpPr>
        <p:spPr>
          <a:xfrm rot="-10663314">
            <a:off x="-1159264" y="4634741"/>
            <a:ext cx="6485961" cy="862402"/>
          </a:xfrm>
          <a:custGeom>
            <a:avLst/>
            <a:gdLst/>
            <a:ahLst/>
            <a:cxnLst/>
            <a:rect l="l" t="t" r="r" b="b"/>
            <a:pathLst>
              <a:path w="68477" h="9105" extrusionOk="0">
                <a:moveTo>
                  <a:pt x="44154" y="1"/>
                </a:moveTo>
                <a:cubicBezTo>
                  <a:pt x="33784" y="1"/>
                  <a:pt x="23413" y="420"/>
                  <a:pt x="13076" y="1257"/>
                </a:cubicBezTo>
                <a:cubicBezTo>
                  <a:pt x="10854" y="1438"/>
                  <a:pt x="8631" y="1639"/>
                  <a:pt x="6418" y="1928"/>
                </a:cubicBezTo>
                <a:cubicBezTo>
                  <a:pt x="5043" y="2109"/>
                  <a:pt x="2153" y="1991"/>
                  <a:pt x="1423" y="3440"/>
                </a:cubicBezTo>
                <a:cubicBezTo>
                  <a:pt x="1" y="6253"/>
                  <a:pt x="7759" y="7949"/>
                  <a:pt x="9466" y="8325"/>
                </a:cubicBezTo>
                <a:cubicBezTo>
                  <a:pt x="11595" y="8794"/>
                  <a:pt x="13774" y="9029"/>
                  <a:pt x="15953" y="9082"/>
                </a:cubicBezTo>
                <a:lnTo>
                  <a:pt x="15956" y="9092"/>
                </a:lnTo>
                <a:cubicBezTo>
                  <a:pt x="16306" y="9101"/>
                  <a:pt x="16655" y="9105"/>
                  <a:pt x="17004" y="9105"/>
                </a:cubicBezTo>
                <a:cubicBezTo>
                  <a:pt x="22399" y="9105"/>
                  <a:pt x="27753" y="8116"/>
                  <a:pt x="33072" y="7175"/>
                </a:cubicBezTo>
                <a:cubicBezTo>
                  <a:pt x="37883" y="6329"/>
                  <a:pt x="42742" y="5517"/>
                  <a:pt x="47615" y="5517"/>
                </a:cubicBezTo>
                <a:cubicBezTo>
                  <a:pt x="48481" y="5517"/>
                  <a:pt x="49347" y="5543"/>
                  <a:pt x="50214" y="5599"/>
                </a:cubicBezTo>
                <a:cubicBezTo>
                  <a:pt x="52861" y="5769"/>
                  <a:pt x="55510" y="6221"/>
                  <a:pt x="58154" y="6221"/>
                </a:cubicBezTo>
                <a:cubicBezTo>
                  <a:pt x="58895" y="6221"/>
                  <a:pt x="59636" y="6186"/>
                  <a:pt x="60376" y="6098"/>
                </a:cubicBezTo>
                <a:cubicBezTo>
                  <a:pt x="63749" y="5703"/>
                  <a:pt x="67249" y="3939"/>
                  <a:pt x="68476" y="771"/>
                </a:cubicBezTo>
                <a:cubicBezTo>
                  <a:pt x="60380" y="257"/>
                  <a:pt x="52267" y="1"/>
                  <a:pt x="4415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3"/>
          <p:cNvSpPr/>
          <p:nvPr/>
        </p:nvSpPr>
        <p:spPr>
          <a:xfrm>
            <a:off x="136" y="3643774"/>
            <a:ext cx="9143732" cy="1499714"/>
          </a:xfrm>
          <a:custGeom>
            <a:avLst/>
            <a:gdLst/>
            <a:ahLst/>
            <a:cxnLst/>
            <a:rect l="l" t="t" r="r" b="b"/>
            <a:pathLst>
              <a:path w="119257" h="19560" extrusionOk="0">
                <a:moveTo>
                  <a:pt x="98990" y="0"/>
                </a:moveTo>
                <a:cubicBezTo>
                  <a:pt x="90780" y="0"/>
                  <a:pt x="82514" y="426"/>
                  <a:pt x="74421" y="1059"/>
                </a:cubicBezTo>
                <a:cubicBezTo>
                  <a:pt x="57235" y="2400"/>
                  <a:pt x="40364" y="4646"/>
                  <a:pt x="23074" y="5655"/>
                </a:cubicBezTo>
                <a:cubicBezTo>
                  <a:pt x="17684" y="5971"/>
                  <a:pt x="12212" y="6157"/>
                  <a:pt x="6754" y="6157"/>
                </a:cubicBezTo>
                <a:cubicBezTo>
                  <a:pt x="4498" y="6157"/>
                  <a:pt x="2245" y="6125"/>
                  <a:pt x="1" y="6057"/>
                </a:cubicBezTo>
                <a:lnTo>
                  <a:pt x="1" y="16159"/>
                </a:lnTo>
                <a:cubicBezTo>
                  <a:pt x="5181" y="15508"/>
                  <a:pt x="10536" y="15177"/>
                  <a:pt x="15891" y="15177"/>
                </a:cubicBezTo>
                <a:cubicBezTo>
                  <a:pt x="16712" y="15177"/>
                  <a:pt x="17533" y="15185"/>
                  <a:pt x="18354" y="15200"/>
                </a:cubicBezTo>
                <a:cubicBezTo>
                  <a:pt x="30577" y="15435"/>
                  <a:pt x="42349" y="17373"/>
                  <a:pt x="54365" y="18479"/>
                </a:cubicBezTo>
                <a:cubicBezTo>
                  <a:pt x="61335" y="19123"/>
                  <a:pt x="68409" y="19475"/>
                  <a:pt x="75500" y="19545"/>
                </a:cubicBezTo>
                <a:cubicBezTo>
                  <a:pt x="76405" y="19554"/>
                  <a:pt x="77311" y="19559"/>
                  <a:pt x="78216" y="19559"/>
                </a:cubicBezTo>
                <a:cubicBezTo>
                  <a:pt x="92136" y="19559"/>
                  <a:pt x="106057" y="18472"/>
                  <a:pt x="119256" y="16347"/>
                </a:cubicBezTo>
                <a:lnTo>
                  <a:pt x="119256" y="1012"/>
                </a:lnTo>
                <a:cubicBezTo>
                  <a:pt x="112628" y="295"/>
                  <a:pt x="105829" y="0"/>
                  <a:pt x="9899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33"/>
          <p:cNvSpPr/>
          <p:nvPr/>
        </p:nvSpPr>
        <p:spPr>
          <a:xfrm flipH="1">
            <a:off x="136" y="-1"/>
            <a:ext cx="9143732" cy="1499714"/>
          </a:xfrm>
          <a:custGeom>
            <a:avLst/>
            <a:gdLst/>
            <a:ahLst/>
            <a:cxnLst/>
            <a:rect l="l" t="t" r="r" b="b"/>
            <a:pathLst>
              <a:path w="119257" h="19560" extrusionOk="0">
                <a:moveTo>
                  <a:pt x="98990" y="0"/>
                </a:moveTo>
                <a:cubicBezTo>
                  <a:pt x="90780" y="0"/>
                  <a:pt x="82514" y="426"/>
                  <a:pt x="74421" y="1059"/>
                </a:cubicBezTo>
                <a:cubicBezTo>
                  <a:pt x="57235" y="2400"/>
                  <a:pt x="40364" y="4646"/>
                  <a:pt x="23074" y="5655"/>
                </a:cubicBezTo>
                <a:cubicBezTo>
                  <a:pt x="17684" y="5971"/>
                  <a:pt x="12212" y="6157"/>
                  <a:pt x="6754" y="6157"/>
                </a:cubicBezTo>
                <a:cubicBezTo>
                  <a:pt x="4498" y="6157"/>
                  <a:pt x="2245" y="6125"/>
                  <a:pt x="1" y="6057"/>
                </a:cubicBezTo>
                <a:lnTo>
                  <a:pt x="1" y="16159"/>
                </a:lnTo>
                <a:cubicBezTo>
                  <a:pt x="5181" y="15508"/>
                  <a:pt x="10536" y="15177"/>
                  <a:pt x="15891" y="15177"/>
                </a:cubicBezTo>
                <a:cubicBezTo>
                  <a:pt x="16712" y="15177"/>
                  <a:pt x="17533" y="15185"/>
                  <a:pt x="18354" y="15200"/>
                </a:cubicBezTo>
                <a:cubicBezTo>
                  <a:pt x="30577" y="15435"/>
                  <a:pt x="42349" y="17373"/>
                  <a:pt x="54365" y="18479"/>
                </a:cubicBezTo>
                <a:cubicBezTo>
                  <a:pt x="61335" y="19123"/>
                  <a:pt x="68409" y="19475"/>
                  <a:pt x="75500" y="19545"/>
                </a:cubicBezTo>
                <a:cubicBezTo>
                  <a:pt x="76405" y="19554"/>
                  <a:pt x="77311" y="19559"/>
                  <a:pt x="78216" y="19559"/>
                </a:cubicBezTo>
                <a:cubicBezTo>
                  <a:pt x="92136" y="19559"/>
                  <a:pt x="106057" y="18472"/>
                  <a:pt x="119256" y="16347"/>
                </a:cubicBezTo>
                <a:lnTo>
                  <a:pt x="119256" y="1012"/>
                </a:lnTo>
                <a:cubicBezTo>
                  <a:pt x="112628" y="295"/>
                  <a:pt x="105829" y="0"/>
                  <a:pt x="9899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33"/>
          <p:cNvSpPr/>
          <p:nvPr/>
        </p:nvSpPr>
        <p:spPr>
          <a:xfrm rot="-10018840" flipH="1">
            <a:off x="6520183" y="-608959"/>
            <a:ext cx="3184985" cy="1403012"/>
          </a:xfrm>
          <a:custGeom>
            <a:avLst/>
            <a:gdLst/>
            <a:ahLst/>
            <a:cxnLst/>
            <a:rect l="l" t="t" r="r" b="b"/>
            <a:pathLst>
              <a:path w="47612" h="20613" extrusionOk="0">
                <a:moveTo>
                  <a:pt x="36603" y="0"/>
                </a:moveTo>
                <a:cubicBezTo>
                  <a:pt x="35722" y="0"/>
                  <a:pt x="34839" y="58"/>
                  <a:pt x="33970" y="151"/>
                </a:cubicBezTo>
                <a:cubicBezTo>
                  <a:pt x="27905" y="798"/>
                  <a:pt x="22152" y="3051"/>
                  <a:pt x="16382" y="5030"/>
                </a:cubicBezTo>
                <a:lnTo>
                  <a:pt x="16375" y="5033"/>
                </a:lnTo>
                <a:cubicBezTo>
                  <a:pt x="12077" y="6508"/>
                  <a:pt x="7671" y="7853"/>
                  <a:pt x="3125" y="8265"/>
                </a:cubicBezTo>
                <a:cubicBezTo>
                  <a:pt x="1539" y="8406"/>
                  <a:pt x="0" y="8560"/>
                  <a:pt x="171" y="10555"/>
                </a:cubicBezTo>
                <a:cubicBezTo>
                  <a:pt x="325" y="12332"/>
                  <a:pt x="2052" y="13991"/>
                  <a:pt x="3336" y="15061"/>
                </a:cubicBezTo>
                <a:cubicBezTo>
                  <a:pt x="5214" y="16630"/>
                  <a:pt x="7463" y="17696"/>
                  <a:pt x="9767" y="18517"/>
                </a:cubicBezTo>
                <a:cubicBezTo>
                  <a:pt x="13710" y="19923"/>
                  <a:pt x="17890" y="20613"/>
                  <a:pt x="22073" y="20613"/>
                </a:cubicBezTo>
                <a:cubicBezTo>
                  <a:pt x="29044" y="20613"/>
                  <a:pt x="36024" y="18696"/>
                  <a:pt x="41929" y="14980"/>
                </a:cubicBezTo>
                <a:cubicBezTo>
                  <a:pt x="44229" y="13532"/>
                  <a:pt x="46526" y="11591"/>
                  <a:pt x="47039" y="8919"/>
                </a:cubicBezTo>
                <a:cubicBezTo>
                  <a:pt x="47612" y="5911"/>
                  <a:pt x="45617" y="2844"/>
                  <a:pt x="42921" y="1395"/>
                </a:cubicBezTo>
                <a:cubicBezTo>
                  <a:pt x="40996" y="358"/>
                  <a:pt x="38807" y="0"/>
                  <a:pt x="366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33"/>
          <p:cNvSpPr/>
          <p:nvPr/>
        </p:nvSpPr>
        <p:spPr>
          <a:xfrm rot="-10663314">
            <a:off x="-1159264" y="4634741"/>
            <a:ext cx="6485961" cy="862402"/>
          </a:xfrm>
          <a:custGeom>
            <a:avLst/>
            <a:gdLst/>
            <a:ahLst/>
            <a:cxnLst/>
            <a:rect l="l" t="t" r="r" b="b"/>
            <a:pathLst>
              <a:path w="68477" h="9105" extrusionOk="0">
                <a:moveTo>
                  <a:pt x="44154" y="1"/>
                </a:moveTo>
                <a:cubicBezTo>
                  <a:pt x="33784" y="1"/>
                  <a:pt x="23413" y="420"/>
                  <a:pt x="13076" y="1257"/>
                </a:cubicBezTo>
                <a:cubicBezTo>
                  <a:pt x="10854" y="1438"/>
                  <a:pt x="8631" y="1639"/>
                  <a:pt x="6418" y="1928"/>
                </a:cubicBezTo>
                <a:cubicBezTo>
                  <a:pt x="5043" y="2109"/>
                  <a:pt x="2153" y="1991"/>
                  <a:pt x="1423" y="3440"/>
                </a:cubicBezTo>
                <a:cubicBezTo>
                  <a:pt x="1" y="6253"/>
                  <a:pt x="7759" y="7949"/>
                  <a:pt x="9466" y="8325"/>
                </a:cubicBezTo>
                <a:cubicBezTo>
                  <a:pt x="11595" y="8794"/>
                  <a:pt x="13774" y="9029"/>
                  <a:pt x="15953" y="9082"/>
                </a:cubicBezTo>
                <a:lnTo>
                  <a:pt x="15956" y="9092"/>
                </a:lnTo>
                <a:cubicBezTo>
                  <a:pt x="16306" y="9101"/>
                  <a:pt x="16655" y="9105"/>
                  <a:pt x="17004" y="9105"/>
                </a:cubicBezTo>
                <a:cubicBezTo>
                  <a:pt x="22399" y="9105"/>
                  <a:pt x="27753" y="8116"/>
                  <a:pt x="33072" y="7175"/>
                </a:cubicBezTo>
                <a:cubicBezTo>
                  <a:pt x="37883" y="6329"/>
                  <a:pt x="42742" y="5517"/>
                  <a:pt x="47615" y="5517"/>
                </a:cubicBezTo>
                <a:cubicBezTo>
                  <a:pt x="48481" y="5517"/>
                  <a:pt x="49347" y="5543"/>
                  <a:pt x="50214" y="5599"/>
                </a:cubicBezTo>
                <a:cubicBezTo>
                  <a:pt x="52861" y="5769"/>
                  <a:pt x="55510" y="6221"/>
                  <a:pt x="58154" y="6221"/>
                </a:cubicBezTo>
                <a:cubicBezTo>
                  <a:pt x="58895" y="6221"/>
                  <a:pt x="59636" y="6186"/>
                  <a:pt x="60376" y="6098"/>
                </a:cubicBezTo>
                <a:cubicBezTo>
                  <a:pt x="63749" y="5703"/>
                  <a:pt x="67249" y="3939"/>
                  <a:pt x="68476" y="771"/>
                </a:cubicBezTo>
                <a:cubicBezTo>
                  <a:pt x="60380" y="257"/>
                  <a:pt x="52267" y="1"/>
                  <a:pt x="44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34"/>
          <p:cNvSpPr/>
          <p:nvPr/>
        </p:nvSpPr>
        <p:spPr>
          <a:xfrm>
            <a:off x="136" y="286837"/>
            <a:ext cx="9143732" cy="1499714"/>
          </a:xfrm>
          <a:custGeom>
            <a:avLst/>
            <a:gdLst/>
            <a:ahLst/>
            <a:cxnLst/>
            <a:rect l="l" t="t" r="r" b="b"/>
            <a:pathLst>
              <a:path w="119257" h="19560" extrusionOk="0">
                <a:moveTo>
                  <a:pt x="98990" y="0"/>
                </a:moveTo>
                <a:cubicBezTo>
                  <a:pt x="90780" y="0"/>
                  <a:pt x="82514" y="426"/>
                  <a:pt x="74421" y="1059"/>
                </a:cubicBezTo>
                <a:cubicBezTo>
                  <a:pt x="57235" y="2400"/>
                  <a:pt x="40364" y="4646"/>
                  <a:pt x="23074" y="5655"/>
                </a:cubicBezTo>
                <a:cubicBezTo>
                  <a:pt x="17684" y="5971"/>
                  <a:pt x="12212" y="6157"/>
                  <a:pt x="6754" y="6157"/>
                </a:cubicBezTo>
                <a:cubicBezTo>
                  <a:pt x="4498" y="6157"/>
                  <a:pt x="2245" y="6125"/>
                  <a:pt x="1" y="6057"/>
                </a:cubicBezTo>
                <a:lnTo>
                  <a:pt x="1" y="16159"/>
                </a:lnTo>
                <a:cubicBezTo>
                  <a:pt x="5181" y="15508"/>
                  <a:pt x="10536" y="15177"/>
                  <a:pt x="15891" y="15177"/>
                </a:cubicBezTo>
                <a:cubicBezTo>
                  <a:pt x="16712" y="15177"/>
                  <a:pt x="17533" y="15185"/>
                  <a:pt x="18354" y="15200"/>
                </a:cubicBezTo>
                <a:cubicBezTo>
                  <a:pt x="30577" y="15435"/>
                  <a:pt x="42349" y="17373"/>
                  <a:pt x="54365" y="18479"/>
                </a:cubicBezTo>
                <a:cubicBezTo>
                  <a:pt x="61335" y="19123"/>
                  <a:pt x="68409" y="19475"/>
                  <a:pt x="75500" y="19545"/>
                </a:cubicBezTo>
                <a:cubicBezTo>
                  <a:pt x="76405" y="19554"/>
                  <a:pt x="77311" y="19559"/>
                  <a:pt x="78216" y="19559"/>
                </a:cubicBezTo>
                <a:cubicBezTo>
                  <a:pt x="92136" y="19559"/>
                  <a:pt x="106057" y="18472"/>
                  <a:pt x="119256" y="16347"/>
                </a:cubicBezTo>
                <a:lnTo>
                  <a:pt x="119256" y="1012"/>
                </a:lnTo>
                <a:cubicBezTo>
                  <a:pt x="112628" y="295"/>
                  <a:pt x="105829" y="0"/>
                  <a:pt x="9899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8" name="Google Shape;508;p34"/>
          <p:cNvGrpSpPr/>
          <p:nvPr/>
        </p:nvGrpSpPr>
        <p:grpSpPr>
          <a:xfrm>
            <a:off x="4438367" y="-362905"/>
            <a:ext cx="6485799" cy="1736855"/>
            <a:chOff x="-414283" y="-551605"/>
            <a:chExt cx="6485799" cy="1736855"/>
          </a:xfrm>
        </p:grpSpPr>
        <p:sp>
          <p:nvSpPr>
            <p:cNvPr id="509" name="Google Shape;509;p34"/>
            <p:cNvSpPr/>
            <p:nvPr/>
          </p:nvSpPr>
          <p:spPr>
            <a:xfrm rot="10430173">
              <a:off x="823223" y="-384673"/>
              <a:ext cx="3184967" cy="1402991"/>
            </a:xfrm>
            <a:custGeom>
              <a:avLst/>
              <a:gdLst/>
              <a:ahLst/>
              <a:cxnLst/>
              <a:rect l="l" t="t" r="r" b="b"/>
              <a:pathLst>
                <a:path w="47612" h="20613" extrusionOk="0">
                  <a:moveTo>
                    <a:pt x="36603" y="0"/>
                  </a:moveTo>
                  <a:cubicBezTo>
                    <a:pt x="35722" y="0"/>
                    <a:pt x="34839" y="58"/>
                    <a:pt x="33970" y="151"/>
                  </a:cubicBezTo>
                  <a:cubicBezTo>
                    <a:pt x="27905" y="798"/>
                    <a:pt x="22152" y="3051"/>
                    <a:pt x="16382" y="5030"/>
                  </a:cubicBezTo>
                  <a:lnTo>
                    <a:pt x="16375" y="5033"/>
                  </a:lnTo>
                  <a:cubicBezTo>
                    <a:pt x="12077" y="6508"/>
                    <a:pt x="7671" y="7853"/>
                    <a:pt x="3125" y="8265"/>
                  </a:cubicBezTo>
                  <a:cubicBezTo>
                    <a:pt x="1539" y="8406"/>
                    <a:pt x="0" y="8560"/>
                    <a:pt x="171" y="10555"/>
                  </a:cubicBezTo>
                  <a:cubicBezTo>
                    <a:pt x="325" y="12332"/>
                    <a:pt x="2052" y="13991"/>
                    <a:pt x="3336" y="15061"/>
                  </a:cubicBezTo>
                  <a:cubicBezTo>
                    <a:pt x="5214" y="16630"/>
                    <a:pt x="7463" y="17696"/>
                    <a:pt x="9767" y="18517"/>
                  </a:cubicBezTo>
                  <a:cubicBezTo>
                    <a:pt x="13710" y="19923"/>
                    <a:pt x="17890" y="20613"/>
                    <a:pt x="22073" y="20613"/>
                  </a:cubicBezTo>
                  <a:cubicBezTo>
                    <a:pt x="29044" y="20613"/>
                    <a:pt x="36024" y="18696"/>
                    <a:pt x="41929" y="14980"/>
                  </a:cubicBezTo>
                  <a:cubicBezTo>
                    <a:pt x="44229" y="13532"/>
                    <a:pt x="46526" y="11591"/>
                    <a:pt x="47039" y="8919"/>
                  </a:cubicBezTo>
                  <a:cubicBezTo>
                    <a:pt x="47612" y="5911"/>
                    <a:pt x="45617" y="2844"/>
                    <a:pt x="42921" y="1395"/>
                  </a:cubicBezTo>
                  <a:cubicBezTo>
                    <a:pt x="40996" y="358"/>
                    <a:pt x="38807" y="0"/>
                    <a:pt x="36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4"/>
            <p:cNvSpPr/>
            <p:nvPr/>
          </p:nvSpPr>
          <p:spPr>
            <a:xfrm>
              <a:off x="-414283" y="-211184"/>
              <a:ext cx="6485799" cy="862380"/>
            </a:xfrm>
            <a:custGeom>
              <a:avLst/>
              <a:gdLst/>
              <a:ahLst/>
              <a:cxnLst/>
              <a:rect l="l" t="t" r="r" b="b"/>
              <a:pathLst>
                <a:path w="68477" h="9105" extrusionOk="0">
                  <a:moveTo>
                    <a:pt x="44154" y="1"/>
                  </a:moveTo>
                  <a:cubicBezTo>
                    <a:pt x="33784" y="1"/>
                    <a:pt x="23413" y="420"/>
                    <a:pt x="13076" y="1257"/>
                  </a:cubicBezTo>
                  <a:cubicBezTo>
                    <a:pt x="10854" y="1438"/>
                    <a:pt x="8631" y="1639"/>
                    <a:pt x="6418" y="1928"/>
                  </a:cubicBezTo>
                  <a:cubicBezTo>
                    <a:pt x="5043" y="2109"/>
                    <a:pt x="2153" y="1991"/>
                    <a:pt x="1423" y="3440"/>
                  </a:cubicBezTo>
                  <a:cubicBezTo>
                    <a:pt x="1" y="6253"/>
                    <a:pt x="7759" y="7949"/>
                    <a:pt x="9466" y="8325"/>
                  </a:cubicBezTo>
                  <a:cubicBezTo>
                    <a:pt x="11595" y="8794"/>
                    <a:pt x="13774" y="9029"/>
                    <a:pt x="15953" y="9082"/>
                  </a:cubicBezTo>
                  <a:lnTo>
                    <a:pt x="15956" y="9092"/>
                  </a:lnTo>
                  <a:cubicBezTo>
                    <a:pt x="16306" y="9101"/>
                    <a:pt x="16655" y="9105"/>
                    <a:pt x="17004" y="9105"/>
                  </a:cubicBezTo>
                  <a:cubicBezTo>
                    <a:pt x="22399" y="9105"/>
                    <a:pt x="27753" y="8116"/>
                    <a:pt x="33072" y="7175"/>
                  </a:cubicBezTo>
                  <a:cubicBezTo>
                    <a:pt x="37883" y="6329"/>
                    <a:pt x="42742" y="5517"/>
                    <a:pt x="47615" y="5517"/>
                  </a:cubicBezTo>
                  <a:cubicBezTo>
                    <a:pt x="48481" y="5517"/>
                    <a:pt x="49347" y="5543"/>
                    <a:pt x="50214" y="5599"/>
                  </a:cubicBezTo>
                  <a:cubicBezTo>
                    <a:pt x="52861" y="5769"/>
                    <a:pt x="55510" y="6221"/>
                    <a:pt x="58154" y="6221"/>
                  </a:cubicBezTo>
                  <a:cubicBezTo>
                    <a:pt x="58895" y="6221"/>
                    <a:pt x="59636" y="6186"/>
                    <a:pt x="60376" y="6098"/>
                  </a:cubicBezTo>
                  <a:cubicBezTo>
                    <a:pt x="63749" y="5703"/>
                    <a:pt x="67249" y="3939"/>
                    <a:pt x="68476" y="771"/>
                  </a:cubicBezTo>
                  <a:cubicBezTo>
                    <a:pt x="60380" y="257"/>
                    <a:pt x="52267" y="1"/>
                    <a:pt x="44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1" name="Google Shape;511;p34"/>
          <p:cNvSpPr/>
          <p:nvPr/>
        </p:nvSpPr>
        <p:spPr>
          <a:xfrm rot="10800000" flipH="1">
            <a:off x="318" y="4603995"/>
            <a:ext cx="9143426" cy="536631"/>
          </a:xfrm>
          <a:custGeom>
            <a:avLst/>
            <a:gdLst/>
            <a:ahLst/>
            <a:cxnLst/>
            <a:rect l="l" t="t" r="r" b="b"/>
            <a:pathLst>
              <a:path w="119253" h="6999" extrusionOk="0">
                <a:moveTo>
                  <a:pt x="0" y="0"/>
                </a:moveTo>
                <a:lnTo>
                  <a:pt x="0" y="1573"/>
                </a:lnTo>
                <a:lnTo>
                  <a:pt x="0" y="1576"/>
                </a:lnTo>
                <a:cubicBezTo>
                  <a:pt x="9183" y="3852"/>
                  <a:pt x="19362" y="5234"/>
                  <a:pt x="29608" y="6008"/>
                </a:cubicBezTo>
                <a:cubicBezTo>
                  <a:pt x="41115" y="6870"/>
                  <a:pt x="52785" y="6999"/>
                  <a:pt x="64445" y="6999"/>
                </a:cubicBezTo>
                <a:cubicBezTo>
                  <a:pt x="66900" y="6999"/>
                  <a:pt x="69355" y="6993"/>
                  <a:pt x="71808" y="6987"/>
                </a:cubicBezTo>
                <a:cubicBezTo>
                  <a:pt x="87757" y="6950"/>
                  <a:pt x="104172" y="6867"/>
                  <a:pt x="119252" y="4583"/>
                </a:cubicBezTo>
                <a:lnTo>
                  <a:pt x="11925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3"/>
          <p:cNvGrpSpPr/>
          <p:nvPr/>
        </p:nvGrpSpPr>
        <p:grpSpPr>
          <a:xfrm>
            <a:off x="23" y="-5"/>
            <a:ext cx="9143962" cy="4130893"/>
            <a:chOff x="23" y="-5"/>
            <a:chExt cx="9143962" cy="4130893"/>
          </a:xfrm>
        </p:grpSpPr>
        <p:sp>
          <p:nvSpPr>
            <p:cNvPr id="44" name="Google Shape;44;p3"/>
            <p:cNvSpPr/>
            <p:nvPr/>
          </p:nvSpPr>
          <p:spPr>
            <a:xfrm>
              <a:off x="23" y="887712"/>
              <a:ext cx="9143732" cy="1499714"/>
            </a:xfrm>
            <a:custGeom>
              <a:avLst/>
              <a:gdLst/>
              <a:ahLst/>
              <a:cxnLst/>
              <a:rect l="l" t="t" r="r" b="b"/>
              <a:pathLst>
                <a:path w="119257" h="19560" extrusionOk="0">
                  <a:moveTo>
                    <a:pt x="98990" y="0"/>
                  </a:moveTo>
                  <a:cubicBezTo>
                    <a:pt x="90780" y="0"/>
                    <a:pt x="82514" y="426"/>
                    <a:pt x="74421" y="1059"/>
                  </a:cubicBezTo>
                  <a:cubicBezTo>
                    <a:pt x="57235" y="2400"/>
                    <a:pt x="40364" y="4646"/>
                    <a:pt x="23074" y="5655"/>
                  </a:cubicBezTo>
                  <a:cubicBezTo>
                    <a:pt x="17684" y="5971"/>
                    <a:pt x="12212" y="6157"/>
                    <a:pt x="6754" y="6157"/>
                  </a:cubicBezTo>
                  <a:cubicBezTo>
                    <a:pt x="4498" y="6157"/>
                    <a:pt x="2245" y="6125"/>
                    <a:pt x="1" y="6057"/>
                  </a:cubicBezTo>
                  <a:lnTo>
                    <a:pt x="1" y="16159"/>
                  </a:lnTo>
                  <a:cubicBezTo>
                    <a:pt x="5181" y="15508"/>
                    <a:pt x="10536" y="15177"/>
                    <a:pt x="15891" y="15177"/>
                  </a:cubicBezTo>
                  <a:cubicBezTo>
                    <a:pt x="16712" y="15177"/>
                    <a:pt x="17533" y="15185"/>
                    <a:pt x="18354" y="15200"/>
                  </a:cubicBezTo>
                  <a:cubicBezTo>
                    <a:pt x="30577" y="15435"/>
                    <a:pt x="42349" y="17373"/>
                    <a:pt x="54365" y="18479"/>
                  </a:cubicBezTo>
                  <a:cubicBezTo>
                    <a:pt x="61335" y="19123"/>
                    <a:pt x="68409" y="19475"/>
                    <a:pt x="75500" y="19545"/>
                  </a:cubicBezTo>
                  <a:cubicBezTo>
                    <a:pt x="76405" y="19554"/>
                    <a:pt x="77311" y="19559"/>
                    <a:pt x="78216" y="19559"/>
                  </a:cubicBezTo>
                  <a:cubicBezTo>
                    <a:pt x="92136" y="19559"/>
                    <a:pt x="106057" y="18472"/>
                    <a:pt x="119256" y="16347"/>
                  </a:cubicBezTo>
                  <a:lnTo>
                    <a:pt x="119256" y="1012"/>
                  </a:lnTo>
                  <a:cubicBezTo>
                    <a:pt x="112628" y="295"/>
                    <a:pt x="105829" y="0"/>
                    <a:pt x="989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330" y="2703169"/>
              <a:ext cx="9143656" cy="1427719"/>
            </a:xfrm>
            <a:custGeom>
              <a:avLst/>
              <a:gdLst/>
              <a:ahLst/>
              <a:cxnLst/>
              <a:rect l="l" t="t" r="r" b="b"/>
              <a:pathLst>
                <a:path w="119256" h="18621" extrusionOk="0">
                  <a:moveTo>
                    <a:pt x="58085" y="0"/>
                  </a:moveTo>
                  <a:cubicBezTo>
                    <a:pt x="37585" y="0"/>
                    <a:pt x="29262" y="5089"/>
                    <a:pt x="4448" y="5089"/>
                  </a:cubicBezTo>
                  <a:cubicBezTo>
                    <a:pt x="3022" y="5089"/>
                    <a:pt x="1541" y="5072"/>
                    <a:pt x="0" y="5037"/>
                  </a:cubicBezTo>
                  <a:lnTo>
                    <a:pt x="0" y="16195"/>
                  </a:lnTo>
                  <a:cubicBezTo>
                    <a:pt x="17668" y="17568"/>
                    <a:pt x="35622" y="18620"/>
                    <a:pt x="53501" y="18620"/>
                  </a:cubicBezTo>
                  <a:cubicBezTo>
                    <a:pt x="60416" y="18620"/>
                    <a:pt x="67320" y="18463"/>
                    <a:pt x="74192" y="18106"/>
                  </a:cubicBezTo>
                  <a:cubicBezTo>
                    <a:pt x="89450" y="17314"/>
                    <a:pt x="104547" y="15541"/>
                    <a:pt x="119252" y="12316"/>
                  </a:cubicBezTo>
                  <a:lnTo>
                    <a:pt x="119252" y="5208"/>
                  </a:lnTo>
                  <a:lnTo>
                    <a:pt x="119256" y="5205"/>
                  </a:lnTo>
                  <a:cubicBezTo>
                    <a:pt x="105167" y="2814"/>
                    <a:pt x="89252" y="1191"/>
                    <a:pt x="73806" y="447"/>
                  </a:cubicBezTo>
                  <a:cubicBezTo>
                    <a:pt x="69049" y="216"/>
                    <a:pt x="64335" y="68"/>
                    <a:pt x="59732" y="11"/>
                  </a:cubicBezTo>
                  <a:cubicBezTo>
                    <a:pt x="59174" y="4"/>
                    <a:pt x="58625" y="0"/>
                    <a:pt x="580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330" y="-5"/>
              <a:ext cx="9143426" cy="536631"/>
            </a:xfrm>
            <a:custGeom>
              <a:avLst/>
              <a:gdLst/>
              <a:ahLst/>
              <a:cxnLst/>
              <a:rect l="l" t="t" r="r" b="b"/>
              <a:pathLst>
                <a:path w="119253" h="6999" extrusionOk="0">
                  <a:moveTo>
                    <a:pt x="0" y="0"/>
                  </a:moveTo>
                  <a:lnTo>
                    <a:pt x="0" y="1573"/>
                  </a:lnTo>
                  <a:lnTo>
                    <a:pt x="0" y="1576"/>
                  </a:lnTo>
                  <a:cubicBezTo>
                    <a:pt x="9183" y="3852"/>
                    <a:pt x="19362" y="5234"/>
                    <a:pt x="29608" y="6008"/>
                  </a:cubicBezTo>
                  <a:cubicBezTo>
                    <a:pt x="41115" y="6870"/>
                    <a:pt x="52785" y="6999"/>
                    <a:pt x="64445" y="6999"/>
                  </a:cubicBezTo>
                  <a:cubicBezTo>
                    <a:pt x="66900" y="6999"/>
                    <a:pt x="69355" y="6993"/>
                    <a:pt x="71808" y="6987"/>
                  </a:cubicBezTo>
                  <a:cubicBezTo>
                    <a:pt x="87757" y="6950"/>
                    <a:pt x="104172" y="6867"/>
                    <a:pt x="119252" y="4583"/>
                  </a:cubicBezTo>
                  <a:lnTo>
                    <a:pt x="1192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932675" y="2781426"/>
            <a:ext cx="5067600" cy="93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title" idx="2" hasCustomPrompt="1"/>
          </p:nvPr>
        </p:nvSpPr>
        <p:spPr>
          <a:xfrm>
            <a:off x="991224" y="1550763"/>
            <a:ext cx="7220100" cy="8418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9" name="Google Shape;49;p3"/>
          <p:cNvSpPr txBox="1">
            <a:spLocks noGrp="1"/>
          </p:cNvSpPr>
          <p:nvPr>
            <p:ph type="subTitle" idx="1"/>
          </p:nvPr>
        </p:nvSpPr>
        <p:spPr>
          <a:xfrm>
            <a:off x="932675" y="3755863"/>
            <a:ext cx="506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0" name="Google Shape;50;p3"/>
          <p:cNvGrpSpPr/>
          <p:nvPr/>
        </p:nvGrpSpPr>
        <p:grpSpPr>
          <a:xfrm rot="10800000" flipH="1">
            <a:off x="4181056" y="-492221"/>
            <a:ext cx="5428447" cy="1565895"/>
            <a:chOff x="3002331" y="3977204"/>
            <a:chExt cx="5428447" cy="1565895"/>
          </a:xfrm>
        </p:grpSpPr>
        <p:sp>
          <p:nvSpPr>
            <p:cNvPr id="51" name="Google Shape;51;p3"/>
            <p:cNvSpPr/>
            <p:nvPr/>
          </p:nvSpPr>
          <p:spPr>
            <a:xfrm rot="10536625">
              <a:off x="3032291" y="4478182"/>
              <a:ext cx="3699872" cy="924684"/>
            </a:xfrm>
            <a:custGeom>
              <a:avLst/>
              <a:gdLst/>
              <a:ahLst/>
              <a:cxnLst/>
              <a:rect l="l" t="t" r="r" b="b"/>
              <a:pathLst>
                <a:path w="48803" h="12197" extrusionOk="0">
                  <a:moveTo>
                    <a:pt x="26241" y="0"/>
                  </a:moveTo>
                  <a:cubicBezTo>
                    <a:pt x="21642" y="0"/>
                    <a:pt x="17043" y="81"/>
                    <a:pt x="12446" y="244"/>
                  </a:cubicBezTo>
                  <a:cubicBezTo>
                    <a:pt x="10598" y="307"/>
                    <a:pt x="8754" y="385"/>
                    <a:pt x="6907" y="475"/>
                  </a:cubicBezTo>
                  <a:cubicBezTo>
                    <a:pt x="5962" y="519"/>
                    <a:pt x="5023" y="569"/>
                    <a:pt x="4081" y="619"/>
                  </a:cubicBezTo>
                  <a:cubicBezTo>
                    <a:pt x="3990" y="625"/>
                    <a:pt x="3891" y="627"/>
                    <a:pt x="3786" y="627"/>
                  </a:cubicBezTo>
                  <a:cubicBezTo>
                    <a:pt x="3497" y="627"/>
                    <a:pt x="3162" y="612"/>
                    <a:pt x="2828" y="612"/>
                  </a:cubicBezTo>
                  <a:cubicBezTo>
                    <a:pt x="2308" y="612"/>
                    <a:pt x="1789" y="648"/>
                    <a:pt x="1446" y="834"/>
                  </a:cubicBezTo>
                  <a:cubicBezTo>
                    <a:pt x="1" y="1615"/>
                    <a:pt x="2911" y="2889"/>
                    <a:pt x="3648" y="3375"/>
                  </a:cubicBezTo>
                  <a:cubicBezTo>
                    <a:pt x="5063" y="4307"/>
                    <a:pt x="6488" y="5223"/>
                    <a:pt x="7946" y="6084"/>
                  </a:cubicBezTo>
                  <a:cubicBezTo>
                    <a:pt x="11172" y="7995"/>
                    <a:pt x="14561" y="9672"/>
                    <a:pt x="18162" y="10761"/>
                  </a:cubicBezTo>
                  <a:lnTo>
                    <a:pt x="18165" y="10758"/>
                  </a:lnTo>
                  <a:cubicBezTo>
                    <a:pt x="20462" y="11455"/>
                    <a:pt x="22832" y="11901"/>
                    <a:pt x="25219" y="12096"/>
                  </a:cubicBezTo>
                  <a:cubicBezTo>
                    <a:pt x="26067" y="12163"/>
                    <a:pt x="26916" y="12196"/>
                    <a:pt x="27765" y="12196"/>
                  </a:cubicBezTo>
                  <a:cubicBezTo>
                    <a:pt x="34818" y="12196"/>
                    <a:pt x="41864" y="9896"/>
                    <a:pt x="47532" y="5692"/>
                  </a:cubicBezTo>
                  <a:cubicBezTo>
                    <a:pt x="48145" y="5239"/>
                    <a:pt x="48802" y="4609"/>
                    <a:pt x="48675" y="3861"/>
                  </a:cubicBezTo>
                  <a:cubicBezTo>
                    <a:pt x="48581" y="3278"/>
                    <a:pt x="48038" y="2882"/>
                    <a:pt x="47525" y="2591"/>
                  </a:cubicBezTo>
                  <a:cubicBezTo>
                    <a:pt x="43673" y="401"/>
                    <a:pt x="39049" y="180"/>
                    <a:pt x="34620" y="90"/>
                  </a:cubicBezTo>
                  <a:cubicBezTo>
                    <a:pt x="31828" y="30"/>
                    <a:pt x="29035" y="0"/>
                    <a:pt x="262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4362965" y="3977204"/>
              <a:ext cx="4067813" cy="1253594"/>
            </a:xfrm>
            <a:custGeom>
              <a:avLst/>
              <a:gdLst/>
              <a:ahLst/>
              <a:cxnLst/>
              <a:rect l="l" t="t" r="r" b="b"/>
              <a:pathLst>
                <a:path w="59421" h="18312" extrusionOk="0">
                  <a:moveTo>
                    <a:pt x="50064" y="0"/>
                  </a:moveTo>
                  <a:cubicBezTo>
                    <a:pt x="48020" y="0"/>
                    <a:pt x="45969" y="988"/>
                    <a:pt x="44051" y="1852"/>
                  </a:cubicBezTo>
                  <a:cubicBezTo>
                    <a:pt x="36314" y="5346"/>
                    <a:pt x="27831" y="7164"/>
                    <a:pt x="19343" y="7164"/>
                  </a:cubicBezTo>
                  <a:cubicBezTo>
                    <a:pt x="18773" y="7164"/>
                    <a:pt x="18202" y="7156"/>
                    <a:pt x="17632" y="7139"/>
                  </a:cubicBezTo>
                  <a:cubicBezTo>
                    <a:pt x="14795" y="7056"/>
                    <a:pt x="11965" y="6771"/>
                    <a:pt x="9134" y="6771"/>
                  </a:cubicBezTo>
                  <a:cubicBezTo>
                    <a:pt x="8660" y="6771"/>
                    <a:pt x="8186" y="6779"/>
                    <a:pt x="7712" y="6797"/>
                  </a:cubicBezTo>
                  <a:lnTo>
                    <a:pt x="7708" y="6794"/>
                  </a:lnTo>
                  <a:cubicBezTo>
                    <a:pt x="5720" y="6871"/>
                    <a:pt x="3732" y="7139"/>
                    <a:pt x="1828" y="7733"/>
                  </a:cubicBezTo>
                  <a:cubicBezTo>
                    <a:pt x="1405" y="7867"/>
                    <a:pt x="47" y="8115"/>
                    <a:pt x="27" y="8648"/>
                  </a:cubicBezTo>
                  <a:cubicBezTo>
                    <a:pt x="0" y="9158"/>
                    <a:pt x="926" y="9345"/>
                    <a:pt x="1261" y="9389"/>
                  </a:cubicBezTo>
                  <a:cubicBezTo>
                    <a:pt x="3065" y="9620"/>
                    <a:pt x="4949" y="9426"/>
                    <a:pt x="6776" y="9647"/>
                  </a:cubicBezTo>
                  <a:cubicBezTo>
                    <a:pt x="10347" y="10080"/>
                    <a:pt x="13847" y="10968"/>
                    <a:pt x="17280" y="12011"/>
                  </a:cubicBezTo>
                  <a:cubicBezTo>
                    <a:pt x="23204" y="13815"/>
                    <a:pt x="29004" y="16094"/>
                    <a:pt x="35070" y="17368"/>
                  </a:cubicBezTo>
                  <a:cubicBezTo>
                    <a:pt x="37846" y="17952"/>
                    <a:pt x="40709" y="18311"/>
                    <a:pt x="43550" y="18311"/>
                  </a:cubicBezTo>
                  <a:cubicBezTo>
                    <a:pt x="46915" y="18311"/>
                    <a:pt x="50250" y="17807"/>
                    <a:pt x="53375" y="16571"/>
                  </a:cubicBezTo>
                  <a:cubicBezTo>
                    <a:pt x="56071" y="15508"/>
                    <a:pt x="58807" y="13530"/>
                    <a:pt x="59138" y="10650"/>
                  </a:cubicBezTo>
                  <a:cubicBezTo>
                    <a:pt x="59420" y="8202"/>
                    <a:pt x="57868" y="5956"/>
                    <a:pt x="56329" y="4028"/>
                  </a:cubicBezTo>
                  <a:cubicBezTo>
                    <a:pt x="55038" y="2415"/>
                    <a:pt x="53580" y="756"/>
                    <a:pt x="51592" y="203"/>
                  </a:cubicBezTo>
                  <a:cubicBezTo>
                    <a:pt x="51084" y="62"/>
                    <a:pt x="50574" y="0"/>
                    <a:pt x="500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53;p3"/>
          <p:cNvGrpSpPr/>
          <p:nvPr/>
        </p:nvGrpSpPr>
        <p:grpSpPr>
          <a:xfrm rot="-1097291">
            <a:off x="-1958091" y="-801382"/>
            <a:ext cx="6485866" cy="1736873"/>
            <a:chOff x="-414283" y="-551605"/>
            <a:chExt cx="6485799" cy="1736855"/>
          </a:xfrm>
        </p:grpSpPr>
        <p:sp>
          <p:nvSpPr>
            <p:cNvPr id="54" name="Google Shape;54;p3"/>
            <p:cNvSpPr/>
            <p:nvPr/>
          </p:nvSpPr>
          <p:spPr>
            <a:xfrm rot="10430173">
              <a:off x="823223" y="-384673"/>
              <a:ext cx="3184967" cy="1402991"/>
            </a:xfrm>
            <a:custGeom>
              <a:avLst/>
              <a:gdLst/>
              <a:ahLst/>
              <a:cxnLst/>
              <a:rect l="l" t="t" r="r" b="b"/>
              <a:pathLst>
                <a:path w="47612" h="20613" extrusionOk="0">
                  <a:moveTo>
                    <a:pt x="36603" y="0"/>
                  </a:moveTo>
                  <a:cubicBezTo>
                    <a:pt x="35722" y="0"/>
                    <a:pt x="34839" y="58"/>
                    <a:pt x="33970" y="151"/>
                  </a:cubicBezTo>
                  <a:cubicBezTo>
                    <a:pt x="27905" y="798"/>
                    <a:pt x="22152" y="3051"/>
                    <a:pt x="16382" y="5030"/>
                  </a:cubicBezTo>
                  <a:lnTo>
                    <a:pt x="16375" y="5033"/>
                  </a:lnTo>
                  <a:cubicBezTo>
                    <a:pt x="12077" y="6508"/>
                    <a:pt x="7671" y="7853"/>
                    <a:pt x="3125" y="8265"/>
                  </a:cubicBezTo>
                  <a:cubicBezTo>
                    <a:pt x="1539" y="8406"/>
                    <a:pt x="0" y="8560"/>
                    <a:pt x="171" y="10555"/>
                  </a:cubicBezTo>
                  <a:cubicBezTo>
                    <a:pt x="325" y="12332"/>
                    <a:pt x="2052" y="13991"/>
                    <a:pt x="3336" y="15061"/>
                  </a:cubicBezTo>
                  <a:cubicBezTo>
                    <a:pt x="5214" y="16630"/>
                    <a:pt x="7463" y="17696"/>
                    <a:pt x="9767" y="18517"/>
                  </a:cubicBezTo>
                  <a:cubicBezTo>
                    <a:pt x="13710" y="19923"/>
                    <a:pt x="17890" y="20613"/>
                    <a:pt x="22073" y="20613"/>
                  </a:cubicBezTo>
                  <a:cubicBezTo>
                    <a:pt x="29044" y="20613"/>
                    <a:pt x="36024" y="18696"/>
                    <a:pt x="41929" y="14980"/>
                  </a:cubicBezTo>
                  <a:cubicBezTo>
                    <a:pt x="44229" y="13532"/>
                    <a:pt x="46526" y="11591"/>
                    <a:pt x="47039" y="8919"/>
                  </a:cubicBezTo>
                  <a:cubicBezTo>
                    <a:pt x="47612" y="5911"/>
                    <a:pt x="45617" y="2844"/>
                    <a:pt x="42921" y="1395"/>
                  </a:cubicBezTo>
                  <a:cubicBezTo>
                    <a:pt x="40996" y="358"/>
                    <a:pt x="38807" y="0"/>
                    <a:pt x="36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-414283" y="-211184"/>
              <a:ext cx="6485799" cy="862380"/>
            </a:xfrm>
            <a:custGeom>
              <a:avLst/>
              <a:gdLst/>
              <a:ahLst/>
              <a:cxnLst/>
              <a:rect l="l" t="t" r="r" b="b"/>
              <a:pathLst>
                <a:path w="68477" h="9105" extrusionOk="0">
                  <a:moveTo>
                    <a:pt x="44154" y="1"/>
                  </a:moveTo>
                  <a:cubicBezTo>
                    <a:pt x="33784" y="1"/>
                    <a:pt x="23413" y="420"/>
                    <a:pt x="13076" y="1257"/>
                  </a:cubicBezTo>
                  <a:cubicBezTo>
                    <a:pt x="10854" y="1438"/>
                    <a:pt x="8631" y="1639"/>
                    <a:pt x="6418" y="1928"/>
                  </a:cubicBezTo>
                  <a:cubicBezTo>
                    <a:pt x="5043" y="2109"/>
                    <a:pt x="2153" y="1991"/>
                    <a:pt x="1423" y="3440"/>
                  </a:cubicBezTo>
                  <a:cubicBezTo>
                    <a:pt x="1" y="6253"/>
                    <a:pt x="7759" y="7949"/>
                    <a:pt x="9466" y="8325"/>
                  </a:cubicBezTo>
                  <a:cubicBezTo>
                    <a:pt x="11595" y="8794"/>
                    <a:pt x="13774" y="9029"/>
                    <a:pt x="15953" y="9082"/>
                  </a:cubicBezTo>
                  <a:lnTo>
                    <a:pt x="15956" y="9092"/>
                  </a:lnTo>
                  <a:cubicBezTo>
                    <a:pt x="16306" y="9101"/>
                    <a:pt x="16655" y="9105"/>
                    <a:pt x="17004" y="9105"/>
                  </a:cubicBezTo>
                  <a:cubicBezTo>
                    <a:pt x="22399" y="9105"/>
                    <a:pt x="27753" y="8116"/>
                    <a:pt x="33072" y="7175"/>
                  </a:cubicBezTo>
                  <a:cubicBezTo>
                    <a:pt x="37883" y="6329"/>
                    <a:pt x="42742" y="5517"/>
                    <a:pt x="47615" y="5517"/>
                  </a:cubicBezTo>
                  <a:cubicBezTo>
                    <a:pt x="48481" y="5517"/>
                    <a:pt x="49347" y="5543"/>
                    <a:pt x="50214" y="5599"/>
                  </a:cubicBezTo>
                  <a:cubicBezTo>
                    <a:pt x="52861" y="5769"/>
                    <a:pt x="55510" y="6221"/>
                    <a:pt x="58154" y="6221"/>
                  </a:cubicBezTo>
                  <a:cubicBezTo>
                    <a:pt x="58895" y="6221"/>
                    <a:pt x="59636" y="6186"/>
                    <a:pt x="60376" y="6098"/>
                  </a:cubicBezTo>
                  <a:cubicBezTo>
                    <a:pt x="63749" y="5703"/>
                    <a:pt x="67249" y="3939"/>
                    <a:pt x="68476" y="771"/>
                  </a:cubicBezTo>
                  <a:cubicBezTo>
                    <a:pt x="60380" y="257"/>
                    <a:pt x="52267" y="1"/>
                    <a:pt x="44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"/>
          <p:cNvSpPr/>
          <p:nvPr/>
        </p:nvSpPr>
        <p:spPr>
          <a:xfrm>
            <a:off x="180" y="1215744"/>
            <a:ext cx="9143656" cy="1427719"/>
          </a:xfrm>
          <a:custGeom>
            <a:avLst/>
            <a:gdLst/>
            <a:ahLst/>
            <a:cxnLst/>
            <a:rect l="l" t="t" r="r" b="b"/>
            <a:pathLst>
              <a:path w="119256" h="18621" extrusionOk="0">
                <a:moveTo>
                  <a:pt x="58085" y="0"/>
                </a:moveTo>
                <a:cubicBezTo>
                  <a:pt x="37585" y="0"/>
                  <a:pt x="29262" y="5089"/>
                  <a:pt x="4448" y="5089"/>
                </a:cubicBezTo>
                <a:cubicBezTo>
                  <a:pt x="3022" y="5089"/>
                  <a:pt x="1541" y="5072"/>
                  <a:pt x="0" y="5037"/>
                </a:cubicBezTo>
                <a:lnTo>
                  <a:pt x="0" y="16195"/>
                </a:lnTo>
                <a:cubicBezTo>
                  <a:pt x="17668" y="17568"/>
                  <a:pt x="35622" y="18620"/>
                  <a:pt x="53501" y="18620"/>
                </a:cubicBezTo>
                <a:cubicBezTo>
                  <a:pt x="60416" y="18620"/>
                  <a:pt x="67320" y="18463"/>
                  <a:pt x="74192" y="18106"/>
                </a:cubicBezTo>
                <a:cubicBezTo>
                  <a:pt x="89450" y="17314"/>
                  <a:pt x="104547" y="15541"/>
                  <a:pt x="119252" y="12316"/>
                </a:cubicBezTo>
                <a:lnTo>
                  <a:pt x="119252" y="5208"/>
                </a:lnTo>
                <a:lnTo>
                  <a:pt x="119256" y="5205"/>
                </a:lnTo>
                <a:cubicBezTo>
                  <a:pt x="105167" y="2814"/>
                  <a:pt x="89252" y="1191"/>
                  <a:pt x="73806" y="447"/>
                </a:cubicBezTo>
                <a:cubicBezTo>
                  <a:pt x="69049" y="216"/>
                  <a:pt x="64335" y="68"/>
                  <a:pt x="59732" y="11"/>
                </a:cubicBezTo>
                <a:cubicBezTo>
                  <a:pt x="59174" y="4"/>
                  <a:pt x="58625" y="0"/>
                  <a:pt x="5808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720000" y="1215751"/>
            <a:ext cx="7704000" cy="3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 sz="1200"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60" name="Google Shape;60;p4"/>
          <p:cNvGrpSpPr/>
          <p:nvPr/>
        </p:nvGrpSpPr>
        <p:grpSpPr>
          <a:xfrm rot="10800000" flipH="1">
            <a:off x="4364481" y="-604896"/>
            <a:ext cx="5428447" cy="1565895"/>
            <a:chOff x="3002331" y="3977204"/>
            <a:chExt cx="5428447" cy="1565895"/>
          </a:xfrm>
        </p:grpSpPr>
        <p:sp>
          <p:nvSpPr>
            <p:cNvPr id="61" name="Google Shape;61;p4"/>
            <p:cNvSpPr/>
            <p:nvPr/>
          </p:nvSpPr>
          <p:spPr>
            <a:xfrm rot="10536625">
              <a:off x="3032291" y="4478182"/>
              <a:ext cx="3699872" cy="924684"/>
            </a:xfrm>
            <a:custGeom>
              <a:avLst/>
              <a:gdLst/>
              <a:ahLst/>
              <a:cxnLst/>
              <a:rect l="l" t="t" r="r" b="b"/>
              <a:pathLst>
                <a:path w="48803" h="12197" extrusionOk="0">
                  <a:moveTo>
                    <a:pt x="26241" y="0"/>
                  </a:moveTo>
                  <a:cubicBezTo>
                    <a:pt x="21642" y="0"/>
                    <a:pt x="17043" y="81"/>
                    <a:pt x="12446" y="244"/>
                  </a:cubicBezTo>
                  <a:cubicBezTo>
                    <a:pt x="10598" y="307"/>
                    <a:pt x="8754" y="385"/>
                    <a:pt x="6907" y="475"/>
                  </a:cubicBezTo>
                  <a:cubicBezTo>
                    <a:pt x="5962" y="519"/>
                    <a:pt x="5023" y="569"/>
                    <a:pt x="4081" y="619"/>
                  </a:cubicBezTo>
                  <a:cubicBezTo>
                    <a:pt x="3990" y="625"/>
                    <a:pt x="3891" y="627"/>
                    <a:pt x="3786" y="627"/>
                  </a:cubicBezTo>
                  <a:cubicBezTo>
                    <a:pt x="3497" y="627"/>
                    <a:pt x="3162" y="612"/>
                    <a:pt x="2828" y="612"/>
                  </a:cubicBezTo>
                  <a:cubicBezTo>
                    <a:pt x="2308" y="612"/>
                    <a:pt x="1789" y="648"/>
                    <a:pt x="1446" y="834"/>
                  </a:cubicBezTo>
                  <a:cubicBezTo>
                    <a:pt x="1" y="1615"/>
                    <a:pt x="2911" y="2889"/>
                    <a:pt x="3648" y="3375"/>
                  </a:cubicBezTo>
                  <a:cubicBezTo>
                    <a:pt x="5063" y="4307"/>
                    <a:pt x="6488" y="5223"/>
                    <a:pt x="7946" y="6084"/>
                  </a:cubicBezTo>
                  <a:cubicBezTo>
                    <a:pt x="11172" y="7995"/>
                    <a:pt x="14561" y="9672"/>
                    <a:pt x="18162" y="10761"/>
                  </a:cubicBezTo>
                  <a:lnTo>
                    <a:pt x="18165" y="10758"/>
                  </a:lnTo>
                  <a:cubicBezTo>
                    <a:pt x="20462" y="11455"/>
                    <a:pt x="22832" y="11901"/>
                    <a:pt x="25219" y="12096"/>
                  </a:cubicBezTo>
                  <a:cubicBezTo>
                    <a:pt x="26067" y="12163"/>
                    <a:pt x="26916" y="12196"/>
                    <a:pt x="27765" y="12196"/>
                  </a:cubicBezTo>
                  <a:cubicBezTo>
                    <a:pt x="34818" y="12196"/>
                    <a:pt x="41864" y="9896"/>
                    <a:pt x="47532" y="5692"/>
                  </a:cubicBezTo>
                  <a:cubicBezTo>
                    <a:pt x="48145" y="5239"/>
                    <a:pt x="48802" y="4609"/>
                    <a:pt x="48675" y="3861"/>
                  </a:cubicBezTo>
                  <a:cubicBezTo>
                    <a:pt x="48581" y="3278"/>
                    <a:pt x="48038" y="2882"/>
                    <a:pt x="47525" y="2591"/>
                  </a:cubicBezTo>
                  <a:cubicBezTo>
                    <a:pt x="43673" y="401"/>
                    <a:pt x="39049" y="180"/>
                    <a:pt x="34620" y="90"/>
                  </a:cubicBezTo>
                  <a:cubicBezTo>
                    <a:pt x="31828" y="30"/>
                    <a:pt x="29035" y="0"/>
                    <a:pt x="262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4362965" y="3977204"/>
              <a:ext cx="4067813" cy="1253594"/>
            </a:xfrm>
            <a:custGeom>
              <a:avLst/>
              <a:gdLst/>
              <a:ahLst/>
              <a:cxnLst/>
              <a:rect l="l" t="t" r="r" b="b"/>
              <a:pathLst>
                <a:path w="59421" h="18312" extrusionOk="0">
                  <a:moveTo>
                    <a:pt x="50064" y="0"/>
                  </a:moveTo>
                  <a:cubicBezTo>
                    <a:pt x="48020" y="0"/>
                    <a:pt x="45969" y="988"/>
                    <a:pt x="44051" y="1852"/>
                  </a:cubicBezTo>
                  <a:cubicBezTo>
                    <a:pt x="36314" y="5346"/>
                    <a:pt x="27831" y="7164"/>
                    <a:pt x="19343" y="7164"/>
                  </a:cubicBezTo>
                  <a:cubicBezTo>
                    <a:pt x="18773" y="7164"/>
                    <a:pt x="18202" y="7156"/>
                    <a:pt x="17632" y="7139"/>
                  </a:cubicBezTo>
                  <a:cubicBezTo>
                    <a:pt x="14795" y="7056"/>
                    <a:pt x="11965" y="6771"/>
                    <a:pt x="9134" y="6771"/>
                  </a:cubicBezTo>
                  <a:cubicBezTo>
                    <a:pt x="8660" y="6771"/>
                    <a:pt x="8186" y="6779"/>
                    <a:pt x="7712" y="6797"/>
                  </a:cubicBezTo>
                  <a:lnTo>
                    <a:pt x="7708" y="6794"/>
                  </a:lnTo>
                  <a:cubicBezTo>
                    <a:pt x="5720" y="6871"/>
                    <a:pt x="3732" y="7139"/>
                    <a:pt x="1828" y="7733"/>
                  </a:cubicBezTo>
                  <a:cubicBezTo>
                    <a:pt x="1405" y="7867"/>
                    <a:pt x="47" y="8115"/>
                    <a:pt x="27" y="8648"/>
                  </a:cubicBezTo>
                  <a:cubicBezTo>
                    <a:pt x="0" y="9158"/>
                    <a:pt x="926" y="9345"/>
                    <a:pt x="1261" y="9389"/>
                  </a:cubicBezTo>
                  <a:cubicBezTo>
                    <a:pt x="3065" y="9620"/>
                    <a:pt x="4949" y="9426"/>
                    <a:pt x="6776" y="9647"/>
                  </a:cubicBezTo>
                  <a:cubicBezTo>
                    <a:pt x="10347" y="10080"/>
                    <a:pt x="13847" y="10968"/>
                    <a:pt x="17280" y="12011"/>
                  </a:cubicBezTo>
                  <a:cubicBezTo>
                    <a:pt x="23204" y="13815"/>
                    <a:pt x="29004" y="16094"/>
                    <a:pt x="35070" y="17368"/>
                  </a:cubicBezTo>
                  <a:cubicBezTo>
                    <a:pt x="37846" y="17952"/>
                    <a:pt x="40709" y="18311"/>
                    <a:pt x="43550" y="18311"/>
                  </a:cubicBezTo>
                  <a:cubicBezTo>
                    <a:pt x="46915" y="18311"/>
                    <a:pt x="50250" y="17807"/>
                    <a:pt x="53375" y="16571"/>
                  </a:cubicBezTo>
                  <a:cubicBezTo>
                    <a:pt x="56071" y="15508"/>
                    <a:pt x="58807" y="13530"/>
                    <a:pt x="59138" y="10650"/>
                  </a:cubicBezTo>
                  <a:cubicBezTo>
                    <a:pt x="59420" y="8202"/>
                    <a:pt x="57868" y="5956"/>
                    <a:pt x="56329" y="4028"/>
                  </a:cubicBezTo>
                  <a:cubicBezTo>
                    <a:pt x="55038" y="2415"/>
                    <a:pt x="53580" y="756"/>
                    <a:pt x="51592" y="203"/>
                  </a:cubicBezTo>
                  <a:cubicBezTo>
                    <a:pt x="51084" y="62"/>
                    <a:pt x="50574" y="0"/>
                    <a:pt x="500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/>
          <p:nvPr/>
        </p:nvSpPr>
        <p:spPr>
          <a:xfrm>
            <a:off x="23" y="887712"/>
            <a:ext cx="9143732" cy="1499714"/>
          </a:xfrm>
          <a:custGeom>
            <a:avLst/>
            <a:gdLst/>
            <a:ahLst/>
            <a:cxnLst/>
            <a:rect l="l" t="t" r="r" b="b"/>
            <a:pathLst>
              <a:path w="119257" h="19560" extrusionOk="0">
                <a:moveTo>
                  <a:pt x="98990" y="0"/>
                </a:moveTo>
                <a:cubicBezTo>
                  <a:pt x="90780" y="0"/>
                  <a:pt x="82514" y="426"/>
                  <a:pt x="74421" y="1059"/>
                </a:cubicBezTo>
                <a:cubicBezTo>
                  <a:pt x="57235" y="2400"/>
                  <a:pt x="40364" y="4646"/>
                  <a:pt x="23074" y="5655"/>
                </a:cubicBezTo>
                <a:cubicBezTo>
                  <a:pt x="17684" y="5971"/>
                  <a:pt x="12212" y="6157"/>
                  <a:pt x="6754" y="6157"/>
                </a:cubicBezTo>
                <a:cubicBezTo>
                  <a:pt x="4498" y="6157"/>
                  <a:pt x="2245" y="6125"/>
                  <a:pt x="1" y="6057"/>
                </a:cubicBezTo>
                <a:lnTo>
                  <a:pt x="1" y="16159"/>
                </a:lnTo>
                <a:cubicBezTo>
                  <a:pt x="5181" y="15508"/>
                  <a:pt x="10536" y="15177"/>
                  <a:pt x="15891" y="15177"/>
                </a:cubicBezTo>
                <a:cubicBezTo>
                  <a:pt x="16712" y="15177"/>
                  <a:pt x="17533" y="15185"/>
                  <a:pt x="18354" y="15200"/>
                </a:cubicBezTo>
                <a:cubicBezTo>
                  <a:pt x="30577" y="15435"/>
                  <a:pt x="42349" y="17373"/>
                  <a:pt x="54365" y="18479"/>
                </a:cubicBezTo>
                <a:cubicBezTo>
                  <a:pt x="61335" y="19123"/>
                  <a:pt x="68409" y="19475"/>
                  <a:pt x="75500" y="19545"/>
                </a:cubicBezTo>
                <a:cubicBezTo>
                  <a:pt x="76405" y="19554"/>
                  <a:pt x="77311" y="19559"/>
                  <a:pt x="78216" y="19559"/>
                </a:cubicBezTo>
                <a:cubicBezTo>
                  <a:pt x="92136" y="19559"/>
                  <a:pt x="106057" y="18472"/>
                  <a:pt x="119256" y="16347"/>
                </a:cubicBezTo>
                <a:lnTo>
                  <a:pt x="119256" y="1012"/>
                </a:lnTo>
                <a:cubicBezTo>
                  <a:pt x="112628" y="295"/>
                  <a:pt x="105829" y="0"/>
                  <a:pt x="9899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subTitle" idx="1"/>
          </p:nvPr>
        </p:nvSpPr>
        <p:spPr>
          <a:xfrm>
            <a:off x="720000" y="1541950"/>
            <a:ext cx="4294800" cy="22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7"/>
          <p:cNvSpPr/>
          <p:nvPr/>
        </p:nvSpPr>
        <p:spPr>
          <a:xfrm>
            <a:off x="7031175" y="1873025"/>
            <a:ext cx="3811800" cy="381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7"/>
          <p:cNvSpPr/>
          <p:nvPr/>
        </p:nvSpPr>
        <p:spPr>
          <a:xfrm>
            <a:off x="6524875" y="2070575"/>
            <a:ext cx="3811800" cy="3811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7"/>
          <p:cNvGrpSpPr/>
          <p:nvPr/>
        </p:nvGrpSpPr>
        <p:grpSpPr>
          <a:xfrm>
            <a:off x="6600624" y="2296149"/>
            <a:ext cx="989357" cy="551218"/>
            <a:chOff x="5311749" y="1950824"/>
            <a:chExt cx="989357" cy="551218"/>
          </a:xfrm>
        </p:grpSpPr>
        <p:sp>
          <p:nvSpPr>
            <p:cNvPr id="86" name="Google Shape;86;p7"/>
            <p:cNvSpPr/>
            <p:nvPr/>
          </p:nvSpPr>
          <p:spPr>
            <a:xfrm>
              <a:off x="5774322" y="2276108"/>
              <a:ext cx="64019" cy="64148"/>
            </a:xfrm>
            <a:custGeom>
              <a:avLst/>
              <a:gdLst/>
              <a:ahLst/>
              <a:cxnLst/>
              <a:rect l="l" t="t" r="r" b="b"/>
              <a:pathLst>
                <a:path w="1986" h="1990" extrusionOk="0">
                  <a:moveTo>
                    <a:pt x="993" y="1"/>
                  </a:moveTo>
                  <a:cubicBezTo>
                    <a:pt x="446" y="1"/>
                    <a:pt x="0" y="447"/>
                    <a:pt x="0" y="993"/>
                  </a:cubicBezTo>
                  <a:cubicBezTo>
                    <a:pt x="0" y="1543"/>
                    <a:pt x="446" y="1989"/>
                    <a:pt x="993" y="1989"/>
                  </a:cubicBezTo>
                  <a:cubicBezTo>
                    <a:pt x="1543" y="1989"/>
                    <a:pt x="1985" y="1543"/>
                    <a:pt x="1985" y="993"/>
                  </a:cubicBezTo>
                  <a:cubicBezTo>
                    <a:pt x="1985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>
              <a:off x="5928663" y="2438024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7"/>
            <p:cNvSpPr/>
            <p:nvPr/>
          </p:nvSpPr>
          <p:spPr>
            <a:xfrm>
              <a:off x="5928663" y="2276108"/>
              <a:ext cx="63986" cy="64148"/>
            </a:xfrm>
            <a:custGeom>
              <a:avLst/>
              <a:gdLst/>
              <a:ahLst/>
              <a:cxnLst/>
              <a:rect l="l" t="t" r="r" b="b"/>
              <a:pathLst>
                <a:path w="1985" h="1990" extrusionOk="0">
                  <a:moveTo>
                    <a:pt x="993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3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7"/>
            <p:cNvSpPr/>
            <p:nvPr/>
          </p:nvSpPr>
          <p:spPr>
            <a:xfrm>
              <a:off x="5774322" y="195082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6" y="0"/>
                    <a:pt x="0" y="443"/>
                    <a:pt x="0" y="993"/>
                  </a:cubicBezTo>
                  <a:cubicBezTo>
                    <a:pt x="0" y="1543"/>
                    <a:pt x="446" y="1988"/>
                    <a:pt x="993" y="1988"/>
                  </a:cubicBezTo>
                  <a:cubicBezTo>
                    <a:pt x="1543" y="1988"/>
                    <a:pt x="1985" y="1543"/>
                    <a:pt x="1985" y="993"/>
                  </a:cubicBezTo>
                  <a:cubicBezTo>
                    <a:pt x="1985" y="443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7"/>
            <p:cNvSpPr/>
            <p:nvPr/>
          </p:nvSpPr>
          <p:spPr>
            <a:xfrm>
              <a:off x="5620206" y="2276108"/>
              <a:ext cx="64019" cy="64148"/>
            </a:xfrm>
            <a:custGeom>
              <a:avLst/>
              <a:gdLst/>
              <a:ahLst/>
              <a:cxnLst/>
              <a:rect l="l" t="t" r="r" b="b"/>
              <a:pathLst>
                <a:path w="1986" h="1990" extrusionOk="0">
                  <a:moveTo>
                    <a:pt x="993" y="1"/>
                  </a:moveTo>
                  <a:cubicBezTo>
                    <a:pt x="443" y="1"/>
                    <a:pt x="1" y="447"/>
                    <a:pt x="1" y="993"/>
                  </a:cubicBezTo>
                  <a:cubicBezTo>
                    <a:pt x="1" y="1543"/>
                    <a:pt x="443" y="1989"/>
                    <a:pt x="993" y="1989"/>
                  </a:cubicBezTo>
                  <a:cubicBezTo>
                    <a:pt x="1543" y="1989"/>
                    <a:pt x="1985" y="1543"/>
                    <a:pt x="1985" y="993"/>
                  </a:cubicBezTo>
                  <a:cubicBezTo>
                    <a:pt x="1985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7"/>
            <p:cNvSpPr/>
            <p:nvPr/>
          </p:nvSpPr>
          <p:spPr>
            <a:xfrm>
              <a:off x="5774322" y="211432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6" y="1"/>
                    <a:pt x="0" y="444"/>
                    <a:pt x="0" y="993"/>
                  </a:cubicBezTo>
                  <a:cubicBezTo>
                    <a:pt x="0" y="1543"/>
                    <a:pt x="446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4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7"/>
            <p:cNvSpPr/>
            <p:nvPr/>
          </p:nvSpPr>
          <p:spPr>
            <a:xfrm>
              <a:off x="5465865" y="2276108"/>
              <a:ext cx="64148" cy="64148"/>
            </a:xfrm>
            <a:custGeom>
              <a:avLst/>
              <a:gdLst/>
              <a:ahLst/>
              <a:cxnLst/>
              <a:rect l="l" t="t" r="r" b="b"/>
              <a:pathLst>
                <a:path w="1990" h="1990" extrusionOk="0">
                  <a:moveTo>
                    <a:pt x="997" y="1"/>
                  </a:moveTo>
                  <a:cubicBezTo>
                    <a:pt x="447" y="1"/>
                    <a:pt x="1" y="447"/>
                    <a:pt x="1" y="993"/>
                  </a:cubicBezTo>
                  <a:cubicBezTo>
                    <a:pt x="1" y="1543"/>
                    <a:pt x="447" y="1989"/>
                    <a:pt x="997" y="1989"/>
                  </a:cubicBezTo>
                  <a:cubicBezTo>
                    <a:pt x="1543" y="1989"/>
                    <a:pt x="1989" y="1543"/>
                    <a:pt x="1989" y="993"/>
                  </a:cubicBezTo>
                  <a:cubicBezTo>
                    <a:pt x="1989" y="447"/>
                    <a:pt x="1543" y="1"/>
                    <a:pt x="9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7"/>
            <p:cNvSpPr/>
            <p:nvPr/>
          </p:nvSpPr>
          <p:spPr>
            <a:xfrm>
              <a:off x="5311749" y="2276108"/>
              <a:ext cx="64148" cy="64148"/>
            </a:xfrm>
            <a:custGeom>
              <a:avLst/>
              <a:gdLst/>
              <a:ahLst/>
              <a:cxnLst/>
              <a:rect l="l" t="t" r="r" b="b"/>
              <a:pathLst>
                <a:path w="1990" h="1990" extrusionOk="0">
                  <a:moveTo>
                    <a:pt x="993" y="1"/>
                  </a:moveTo>
                  <a:cubicBezTo>
                    <a:pt x="447" y="1"/>
                    <a:pt x="1" y="447"/>
                    <a:pt x="1" y="993"/>
                  </a:cubicBezTo>
                  <a:cubicBezTo>
                    <a:pt x="1" y="1543"/>
                    <a:pt x="447" y="1989"/>
                    <a:pt x="993" y="1989"/>
                  </a:cubicBezTo>
                  <a:cubicBezTo>
                    <a:pt x="1543" y="1989"/>
                    <a:pt x="1989" y="1543"/>
                    <a:pt x="1989" y="993"/>
                  </a:cubicBezTo>
                  <a:cubicBezTo>
                    <a:pt x="1989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7"/>
            <p:cNvSpPr/>
            <p:nvPr/>
          </p:nvSpPr>
          <p:spPr>
            <a:xfrm>
              <a:off x="5928663" y="2114320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1"/>
                  </a:moveTo>
                  <a:cubicBezTo>
                    <a:pt x="443" y="1"/>
                    <a:pt x="0" y="444"/>
                    <a:pt x="0" y="993"/>
                  </a:cubicBezTo>
                  <a:cubicBezTo>
                    <a:pt x="0" y="1543"/>
                    <a:pt x="443" y="1986"/>
                    <a:pt x="993" y="1986"/>
                  </a:cubicBezTo>
                  <a:cubicBezTo>
                    <a:pt x="1542" y="1986"/>
                    <a:pt x="1985" y="1543"/>
                    <a:pt x="1985" y="993"/>
                  </a:cubicBezTo>
                  <a:cubicBezTo>
                    <a:pt x="1985" y="444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7"/>
            <p:cNvSpPr/>
            <p:nvPr/>
          </p:nvSpPr>
          <p:spPr>
            <a:xfrm>
              <a:off x="5928663" y="1952436"/>
              <a:ext cx="63986" cy="64115"/>
            </a:xfrm>
            <a:custGeom>
              <a:avLst/>
              <a:gdLst/>
              <a:ahLst/>
              <a:cxnLst/>
              <a:rect l="l" t="t" r="r" b="b"/>
              <a:pathLst>
                <a:path w="1985" h="1989" extrusionOk="0">
                  <a:moveTo>
                    <a:pt x="993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3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7"/>
            <p:cNvSpPr/>
            <p:nvPr/>
          </p:nvSpPr>
          <p:spPr>
            <a:xfrm>
              <a:off x="6082778" y="2114320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2" y="1"/>
                  </a:moveTo>
                  <a:cubicBezTo>
                    <a:pt x="443" y="1"/>
                    <a:pt x="0" y="444"/>
                    <a:pt x="0" y="993"/>
                  </a:cubicBezTo>
                  <a:cubicBezTo>
                    <a:pt x="0" y="1543"/>
                    <a:pt x="443" y="1986"/>
                    <a:pt x="992" y="1986"/>
                  </a:cubicBezTo>
                  <a:cubicBezTo>
                    <a:pt x="1542" y="1986"/>
                    <a:pt x="1985" y="1543"/>
                    <a:pt x="1985" y="993"/>
                  </a:cubicBezTo>
                  <a:cubicBezTo>
                    <a:pt x="1985" y="444"/>
                    <a:pt x="1542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7"/>
            <p:cNvSpPr/>
            <p:nvPr/>
          </p:nvSpPr>
          <p:spPr>
            <a:xfrm>
              <a:off x="6082778" y="1952436"/>
              <a:ext cx="63986" cy="64115"/>
            </a:xfrm>
            <a:custGeom>
              <a:avLst/>
              <a:gdLst/>
              <a:ahLst/>
              <a:cxnLst/>
              <a:rect l="l" t="t" r="r" b="b"/>
              <a:pathLst>
                <a:path w="1985" h="1989" extrusionOk="0">
                  <a:moveTo>
                    <a:pt x="992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2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7"/>
            <p:cNvSpPr/>
            <p:nvPr/>
          </p:nvSpPr>
          <p:spPr>
            <a:xfrm>
              <a:off x="6236991" y="1952436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3" y="1"/>
                  </a:moveTo>
                  <a:cubicBezTo>
                    <a:pt x="446" y="1"/>
                    <a:pt x="0" y="447"/>
                    <a:pt x="0" y="993"/>
                  </a:cubicBezTo>
                  <a:cubicBezTo>
                    <a:pt x="0" y="1543"/>
                    <a:pt x="446" y="1989"/>
                    <a:pt x="993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7"/>
          <p:cNvGrpSpPr/>
          <p:nvPr/>
        </p:nvGrpSpPr>
        <p:grpSpPr>
          <a:xfrm>
            <a:off x="7589986" y="4125790"/>
            <a:ext cx="387787" cy="526784"/>
            <a:chOff x="4950911" y="1162840"/>
            <a:chExt cx="387787" cy="526784"/>
          </a:xfrm>
        </p:grpSpPr>
        <p:sp>
          <p:nvSpPr>
            <p:cNvPr id="100" name="Google Shape;100;p7"/>
            <p:cNvSpPr/>
            <p:nvPr/>
          </p:nvSpPr>
          <p:spPr>
            <a:xfrm>
              <a:off x="4950911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6"/>
                    <a:pt x="996" y="1986"/>
                  </a:cubicBezTo>
                  <a:cubicBezTo>
                    <a:pt x="1543" y="1986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7"/>
            <p:cNvSpPr/>
            <p:nvPr/>
          </p:nvSpPr>
          <p:spPr>
            <a:xfrm>
              <a:off x="5112795" y="116284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3" y="1"/>
                    <a:pt x="1" y="443"/>
                    <a:pt x="1" y="993"/>
                  </a:cubicBezTo>
                  <a:cubicBezTo>
                    <a:pt x="1" y="1543"/>
                    <a:pt x="443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3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7"/>
            <p:cNvSpPr/>
            <p:nvPr/>
          </p:nvSpPr>
          <p:spPr>
            <a:xfrm>
              <a:off x="5274582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7" y="1"/>
                    <a:pt x="1" y="443"/>
                    <a:pt x="1" y="993"/>
                  </a:cubicBezTo>
                  <a:cubicBezTo>
                    <a:pt x="1" y="1543"/>
                    <a:pt x="447" y="1986"/>
                    <a:pt x="996" y="1986"/>
                  </a:cubicBezTo>
                  <a:cubicBezTo>
                    <a:pt x="1543" y="1986"/>
                    <a:pt x="1989" y="1543"/>
                    <a:pt x="1989" y="993"/>
                  </a:cubicBezTo>
                  <a:cubicBezTo>
                    <a:pt x="1989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7"/>
            <p:cNvSpPr/>
            <p:nvPr/>
          </p:nvSpPr>
          <p:spPr>
            <a:xfrm>
              <a:off x="4950911" y="1317084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2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7"/>
            <p:cNvSpPr/>
            <p:nvPr/>
          </p:nvSpPr>
          <p:spPr>
            <a:xfrm>
              <a:off x="5112795" y="131708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3" y="0"/>
                    <a:pt x="1" y="446"/>
                    <a:pt x="1" y="996"/>
                  </a:cubicBezTo>
                  <a:cubicBezTo>
                    <a:pt x="1" y="1542"/>
                    <a:pt x="443" y="1988"/>
                    <a:pt x="993" y="1988"/>
                  </a:cubicBezTo>
                  <a:cubicBezTo>
                    <a:pt x="1543" y="1988"/>
                    <a:pt x="1985" y="1542"/>
                    <a:pt x="1985" y="996"/>
                  </a:cubicBezTo>
                  <a:cubicBezTo>
                    <a:pt x="1985" y="446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7"/>
            <p:cNvSpPr/>
            <p:nvPr/>
          </p:nvSpPr>
          <p:spPr>
            <a:xfrm>
              <a:off x="4950911" y="1471200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6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4950911" y="1625509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9"/>
                    <a:pt x="996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 rot="10800000" flipH="1">
            <a:off x="-7" y="4603995"/>
            <a:ext cx="9143426" cy="536631"/>
          </a:xfrm>
          <a:custGeom>
            <a:avLst/>
            <a:gdLst/>
            <a:ahLst/>
            <a:cxnLst/>
            <a:rect l="l" t="t" r="r" b="b"/>
            <a:pathLst>
              <a:path w="119253" h="6999" extrusionOk="0">
                <a:moveTo>
                  <a:pt x="0" y="0"/>
                </a:moveTo>
                <a:lnTo>
                  <a:pt x="0" y="1573"/>
                </a:lnTo>
                <a:lnTo>
                  <a:pt x="0" y="1576"/>
                </a:lnTo>
                <a:cubicBezTo>
                  <a:pt x="9183" y="3852"/>
                  <a:pt x="19362" y="5234"/>
                  <a:pt x="29608" y="6008"/>
                </a:cubicBezTo>
                <a:cubicBezTo>
                  <a:pt x="41115" y="6870"/>
                  <a:pt x="52785" y="6999"/>
                  <a:pt x="64445" y="6999"/>
                </a:cubicBezTo>
                <a:cubicBezTo>
                  <a:pt x="66900" y="6999"/>
                  <a:pt x="69355" y="6993"/>
                  <a:pt x="71808" y="6987"/>
                </a:cubicBezTo>
                <a:cubicBezTo>
                  <a:pt x="87757" y="6950"/>
                  <a:pt x="104172" y="6867"/>
                  <a:pt x="119252" y="4583"/>
                </a:cubicBezTo>
                <a:lnTo>
                  <a:pt x="11925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330" y="-5"/>
            <a:ext cx="9143426" cy="536631"/>
          </a:xfrm>
          <a:custGeom>
            <a:avLst/>
            <a:gdLst/>
            <a:ahLst/>
            <a:cxnLst/>
            <a:rect l="l" t="t" r="r" b="b"/>
            <a:pathLst>
              <a:path w="119253" h="6999" extrusionOk="0">
                <a:moveTo>
                  <a:pt x="0" y="0"/>
                </a:moveTo>
                <a:lnTo>
                  <a:pt x="0" y="1573"/>
                </a:lnTo>
                <a:lnTo>
                  <a:pt x="0" y="1576"/>
                </a:lnTo>
                <a:cubicBezTo>
                  <a:pt x="9183" y="3852"/>
                  <a:pt x="19362" y="5234"/>
                  <a:pt x="29608" y="6008"/>
                </a:cubicBezTo>
                <a:cubicBezTo>
                  <a:pt x="41115" y="6870"/>
                  <a:pt x="52785" y="6999"/>
                  <a:pt x="64445" y="6999"/>
                </a:cubicBezTo>
                <a:cubicBezTo>
                  <a:pt x="66900" y="6999"/>
                  <a:pt x="69355" y="6993"/>
                  <a:pt x="71808" y="6987"/>
                </a:cubicBezTo>
                <a:cubicBezTo>
                  <a:pt x="87757" y="6950"/>
                  <a:pt x="104172" y="6867"/>
                  <a:pt x="119252" y="4583"/>
                </a:cubicBezTo>
                <a:lnTo>
                  <a:pt x="11925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 txBox="1">
            <a:spLocks noGrp="1"/>
          </p:cNvSpPr>
          <p:nvPr>
            <p:ph type="title" hasCustomPrompt="1"/>
          </p:nvPr>
        </p:nvSpPr>
        <p:spPr>
          <a:xfrm>
            <a:off x="998550" y="1398375"/>
            <a:ext cx="7146900" cy="16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75" name="Google Shape;175;p11"/>
          <p:cNvSpPr txBox="1">
            <a:spLocks noGrp="1"/>
          </p:cNvSpPr>
          <p:nvPr>
            <p:ph type="subTitle" idx="1"/>
          </p:nvPr>
        </p:nvSpPr>
        <p:spPr>
          <a:xfrm>
            <a:off x="998550" y="3248048"/>
            <a:ext cx="71469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76" name="Google Shape;176;p11"/>
          <p:cNvGrpSpPr/>
          <p:nvPr/>
        </p:nvGrpSpPr>
        <p:grpSpPr>
          <a:xfrm>
            <a:off x="-458183" y="-610130"/>
            <a:ext cx="6485799" cy="1736855"/>
            <a:chOff x="-414283" y="-551605"/>
            <a:chExt cx="6485799" cy="1736855"/>
          </a:xfrm>
        </p:grpSpPr>
        <p:sp>
          <p:nvSpPr>
            <p:cNvPr id="177" name="Google Shape;177;p11"/>
            <p:cNvSpPr/>
            <p:nvPr/>
          </p:nvSpPr>
          <p:spPr>
            <a:xfrm rot="10430173">
              <a:off x="823223" y="-384673"/>
              <a:ext cx="3184967" cy="1402991"/>
            </a:xfrm>
            <a:custGeom>
              <a:avLst/>
              <a:gdLst/>
              <a:ahLst/>
              <a:cxnLst/>
              <a:rect l="l" t="t" r="r" b="b"/>
              <a:pathLst>
                <a:path w="47612" h="20613" extrusionOk="0">
                  <a:moveTo>
                    <a:pt x="36603" y="0"/>
                  </a:moveTo>
                  <a:cubicBezTo>
                    <a:pt x="35722" y="0"/>
                    <a:pt x="34839" y="58"/>
                    <a:pt x="33970" y="151"/>
                  </a:cubicBezTo>
                  <a:cubicBezTo>
                    <a:pt x="27905" y="798"/>
                    <a:pt x="22152" y="3051"/>
                    <a:pt x="16382" y="5030"/>
                  </a:cubicBezTo>
                  <a:lnTo>
                    <a:pt x="16375" y="5033"/>
                  </a:lnTo>
                  <a:cubicBezTo>
                    <a:pt x="12077" y="6508"/>
                    <a:pt x="7671" y="7853"/>
                    <a:pt x="3125" y="8265"/>
                  </a:cubicBezTo>
                  <a:cubicBezTo>
                    <a:pt x="1539" y="8406"/>
                    <a:pt x="0" y="8560"/>
                    <a:pt x="171" y="10555"/>
                  </a:cubicBezTo>
                  <a:cubicBezTo>
                    <a:pt x="325" y="12332"/>
                    <a:pt x="2052" y="13991"/>
                    <a:pt x="3336" y="15061"/>
                  </a:cubicBezTo>
                  <a:cubicBezTo>
                    <a:pt x="5214" y="16630"/>
                    <a:pt x="7463" y="17696"/>
                    <a:pt x="9767" y="18517"/>
                  </a:cubicBezTo>
                  <a:cubicBezTo>
                    <a:pt x="13710" y="19923"/>
                    <a:pt x="17890" y="20613"/>
                    <a:pt x="22073" y="20613"/>
                  </a:cubicBezTo>
                  <a:cubicBezTo>
                    <a:pt x="29044" y="20613"/>
                    <a:pt x="36024" y="18696"/>
                    <a:pt x="41929" y="14980"/>
                  </a:cubicBezTo>
                  <a:cubicBezTo>
                    <a:pt x="44229" y="13532"/>
                    <a:pt x="46526" y="11591"/>
                    <a:pt x="47039" y="8919"/>
                  </a:cubicBezTo>
                  <a:cubicBezTo>
                    <a:pt x="47612" y="5911"/>
                    <a:pt x="45617" y="2844"/>
                    <a:pt x="42921" y="1395"/>
                  </a:cubicBezTo>
                  <a:cubicBezTo>
                    <a:pt x="40996" y="358"/>
                    <a:pt x="38807" y="0"/>
                    <a:pt x="36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1"/>
            <p:cNvSpPr/>
            <p:nvPr/>
          </p:nvSpPr>
          <p:spPr>
            <a:xfrm>
              <a:off x="-414283" y="-211184"/>
              <a:ext cx="6485799" cy="862380"/>
            </a:xfrm>
            <a:custGeom>
              <a:avLst/>
              <a:gdLst/>
              <a:ahLst/>
              <a:cxnLst/>
              <a:rect l="l" t="t" r="r" b="b"/>
              <a:pathLst>
                <a:path w="68477" h="9105" extrusionOk="0">
                  <a:moveTo>
                    <a:pt x="44154" y="1"/>
                  </a:moveTo>
                  <a:cubicBezTo>
                    <a:pt x="33784" y="1"/>
                    <a:pt x="23413" y="420"/>
                    <a:pt x="13076" y="1257"/>
                  </a:cubicBezTo>
                  <a:cubicBezTo>
                    <a:pt x="10854" y="1438"/>
                    <a:pt x="8631" y="1639"/>
                    <a:pt x="6418" y="1928"/>
                  </a:cubicBezTo>
                  <a:cubicBezTo>
                    <a:pt x="5043" y="2109"/>
                    <a:pt x="2153" y="1991"/>
                    <a:pt x="1423" y="3440"/>
                  </a:cubicBezTo>
                  <a:cubicBezTo>
                    <a:pt x="1" y="6253"/>
                    <a:pt x="7759" y="7949"/>
                    <a:pt x="9466" y="8325"/>
                  </a:cubicBezTo>
                  <a:cubicBezTo>
                    <a:pt x="11595" y="8794"/>
                    <a:pt x="13774" y="9029"/>
                    <a:pt x="15953" y="9082"/>
                  </a:cubicBezTo>
                  <a:lnTo>
                    <a:pt x="15956" y="9092"/>
                  </a:lnTo>
                  <a:cubicBezTo>
                    <a:pt x="16306" y="9101"/>
                    <a:pt x="16655" y="9105"/>
                    <a:pt x="17004" y="9105"/>
                  </a:cubicBezTo>
                  <a:cubicBezTo>
                    <a:pt x="22399" y="9105"/>
                    <a:pt x="27753" y="8116"/>
                    <a:pt x="33072" y="7175"/>
                  </a:cubicBezTo>
                  <a:cubicBezTo>
                    <a:pt x="37883" y="6329"/>
                    <a:pt x="42742" y="5517"/>
                    <a:pt x="47615" y="5517"/>
                  </a:cubicBezTo>
                  <a:cubicBezTo>
                    <a:pt x="48481" y="5517"/>
                    <a:pt x="49347" y="5543"/>
                    <a:pt x="50214" y="5599"/>
                  </a:cubicBezTo>
                  <a:cubicBezTo>
                    <a:pt x="52861" y="5769"/>
                    <a:pt x="55510" y="6221"/>
                    <a:pt x="58154" y="6221"/>
                  </a:cubicBezTo>
                  <a:cubicBezTo>
                    <a:pt x="58895" y="6221"/>
                    <a:pt x="59636" y="6186"/>
                    <a:pt x="60376" y="6098"/>
                  </a:cubicBezTo>
                  <a:cubicBezTo>
                    <a:pt x="63749" y="5703"/>
                    <a:pt x="67249" y="3939"/>
                    <a:pt x="68476" y="771"/>
                  </a:cubicBezTo>
                  <a:cubicBezTo>
                    <a:pt x="60380" y="257"/>
                    <a:pt x="52267" y="1"/>
                    <a:pt x="44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9" name="Google Shape;179;p11"/>
          <p:cNvSpPr/>
          <p:nvPr/>
        </p:nvSpPr>
        <p:spPr>
          <a:xfrm rot="10536625">
            <a:off x="4020766" y="4631857"/>
            <a:ext cx="3699872" cy="924684"/>
          </a:xfrm>
          <a:custGeom>
            <a:avLst/>
            <a:gdLst/>
            <a:ahLst/>
            <a:cxnLst/>
            <a:rect l="l" t="t" r="r" b="b"/>
            <a:pathLst>
              <a:path w="48803" h="12197" extrusionOk="0">
                <a:moveTo>
                  <a:pt x="26241" y="0"/>
                </a:moveTo>
                <a:cubicBezTo>
                  <a:pt x="21642" y="0"/>
                  <a:pt x="17043" y="81"/>
                  <a:pt x="12446" y="244"/>
                </a:cubicBezTo>
                <a:cubicBezTo>
                  <a:pt x="10598" y="307"/>
                  <a:pt x="8754" y="385"/>
                  <a:pt x="6907" y="475"/>
                </a:cubicBezTo>
                <a:cubicBezTo>
                  <a:pt x="5962" y="519"/>
                  <a:pt x="5023" y="569"/>
                  <a:pt x="4081" y="619"/>
                </a:cubicBezTo>
                <a:cubicBezTo>
                  <a:pt x="3990" y="625"/>
                  <a:pt x="3891" y="627"/>
                  <a:pt x="3786" y="627"/>
                </a:cubicBezTo>
                <a:cubicBezTo>
                  <a:pt x="3497" y="627"/>
                  <a:pt x="3162" y="612"/>
                  <a:pt x="2828" y="612"/>
                </a:cubicBezTo>
                <a:cubicBezTo>
                  <a:pt x="2308" y="612"/>
                  <a:pt x="1789" y="648"/>
                  <a:pt x="1446" y="834"/>
                </a:cubicBezTo>
                <a:cubicBezTo>
                  <a:pt x="1" y="1615"/>
                  <a:pt x="2911" y="2889"/>
                  <a:pt x="3648" y="3375"/>
                </a:cubicBezTo>
                <a:cubicBezTo>
                  <a:pt x="5063" y="4307"/>
                  <a:pt x="6488" y="5223"/>
                  <a:pt x="7946" y="6084"/>
                </a:cubicBezTo>
                <a:cubicBezTo>
                  <a:pt x="11172" y="7995"/>
                  <a:pt x="14561" y="9672"/>
                  <a:pt x="18162" y="10761"/>
                </a:cubicBezTo>
                <a:lnTo>
                  <a:pt x="18165" y="10758"/>
                </a:lnTo>
                <a:cubicBezTo>
                  <a:pt x="20462" y="11455"/>
                  <a:pt x="22832" y="11901"/>
                  <a:pt x="25219" y="12096"/>
                </a:cubicBezTo>
                <a:cubicBezTo>
                  <a:pt x="26067" y="12163"/>
                  <a:pt x="26916" y="12196"/>
                  <a:pt x="27765" y="12196"/>
                </a:cubicBezTo>
                <a:cubicBezTo>
                  <a:pt x="34818" y="12196"/>
                  <a:pt x="41864" y="9896"/>
                  <a:pt x="47532" y="5692"/>
                </a:cubicBezTo>
                <a:cubicBezTo>
                  <a:pt x="48145" y="5239"/>
                  <a:pt x="48802" y="4609"/>
                  <a:pt x="48675" y="3861"/>
                </a:cubicBezTo>
                <a:cubicBezTo>
                  <a:pt x="48581" y="3278"/>
                  <a:pt x="48038" y="2882"/>
                  <a:pt x="47525" y="2591"/>
                </a:cubicBezTo>
                <a:cubicBezTo>
                  <a:pt x="43673" y="401"/>
                  <a:pt x="39049" y="180"/>
                  <a:pt x="34620" y="90"/>
                </a:cubicBezTo>
                <a:cubicBezTo>
                  <a:pt x="31828" y="30"/>
                  <a:pt x="29035" y="0"/>
                  <a:pt x="262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5351440" y="4130879"/>
            <a:ext cx="4067813" cy="1253594"/>
          </a:xfrm>
          <a:custGeom>
            <a:avLst/>
            <a:gdLst/>
            <a:ahLst/>
            <a:cxnLst/>
            <a:rect l="l" t="t" r="r" b="b"/>
            <a:pathLst>
              <a:path w="59421" h="18312" extrusionOk="0">
                <a:moveTo>
                  <a:pt x="50064" y="0"/>
                </a:moveTo>
                <a:cubicBezTo>
                  <a:pt x="48020" y="0"/>
                  <a:pt x="45969" y="988"/>
                  <a:pt x="44051" y="1852"/>
                </a:cubicBezTo>
                <a:cubicBezTo>
                  <a:pt x="36314" y="5346"/>
                  <a:pt x="27831" y="7164"/>
                  <a:pt x="19343" y="7164"/>
                </a:cubicBezTo>
                <a:cubicBezTo>
                  <a:pt x="18773" y="7164"/>
                  <a:pt x="18202" y="7156"/>
                  <a:pt x="17632" y="7139"/>
                </a:cubicBezTo>
                <a:cubicBezTo>
                  <a:pt x="14795" y="7056"/>
                  <a:pt x="11965" y="6771"/>
                  <a:pt x="9134" y="6771"/>
                </a:cubicBezTo>
                <a:cubicBezTo>
                  <a:pt x="8660" y="6771"/>
                  <a:pt x="8186" y="6779"/>
                  <a:pt x="7712" y="6797"/>
                </a:cubicBezTo>
                <a:lnTo>
                  <a:pt x="7708" y="6794"/>
                </a:lnTo>
                <a:cubicBezTo>
                  <a:pt x="5720" y="6871"/>
                  <a:pt x="3732" y="7139"/>
                  <a:pt x="1828" y="7733"/>
                </a:cubicBezTo>
                <a:cubicBezTo>
                  <a:pt x="1405" y="7867"/>
                  <a:pt x="47" y="8115"/>
                  <a:pt x="27" y="8648"/>
                </a:cubicBezTo>
                <a:cubicBezTo>
                  <a:pt x="0" y="9158"/>
                  <a:pt x="926" y="9345"/>
                  <a:pt x="1261" y="9389"/>
                </a:cubicBezTo>
                <a:cubicBezTo>
                  <a:pt x="3065" y="9620"/>
                  <a:pt x="4949" y="9426"/>
                  <a:pt x="6776" y="9647"/>
                </a:cubicBezTo>
                <a:cubicBezTo>
                  <a:pt x="10347" y="10080"/>
                  <a:pt x="13847" y="10968"/>
                  <a:pt x="17280" y="12011"/>
                </a:cubicBezTo>
                <a:cubicBezTo>
                  <a:pt x="23204" y="13815"/>
                  <a:pt x="29004" y="16094"/>
                  <a:pt x="35070" y="17368"/>
                </a:cubicBezTo>
                <a:cubicBezTo>
                  <a:pt x="37846" y="17952"/>
                  <a:pt x="40709" y="18311"/>
                  <a:pt x="43550" y="18311"/>
                </a:cubicBezTo>
                <a:cubicBezTo>
                  <a:pt x="46915" y="18311"/>
                  <a:pt x="50250" y="17807"/>
                  <a:pt x="53375" y="16571"/>
                </a:cubicBezTo>
                <a:cubicBezTo>
                  <a:pt x="56071" y="15508"/>
                  <a:pt x="58807" y="13530"/>
                  <a:pt x="59138" y="10650"/>
                </a:cubicBezTo>
                <a:cubicBezTo>
                  <a:pt x="59420" y="8202"/>
                  <a:pt x="57868" y="5956"/>
                  <a:pt x="56329" y="4028"/>
                </a:cubicBezTo>
                <a:cubicBezTo>
                  <a:pt x="55038" y="2415"/>
                  <a:pt x="53580" y="756"/>
                  <a:pt x="51592" y="203"/>
                </a:cubicBezTo>
                <a:cubicBezTo>
                  <a:pt x="51084" y="62"/>
                  <a:pt x="50574" y="0"/>
                  <a:pt x="5006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81;p11"/>
          <p:cNvGrpSpPr/>
          <p:nvPr/>
        </p:nvGrpSpPr>
        <p:grpSpPr>
          <a:xfrm rot="10800000">
            <a:off x="7362811" y="457715"/>
            <a:ext cx="387787" cy="526784"/>
            <a:chOff x="4950911" y="1162840"/>
            <a:chExt cx="387787" cy="526784"/>
          </a:xfrm>
        </p:grpSpPr>
        <p:sp>
          <p:nvSpPr>
            <p:cNvPr id="182" name="Google Shape;182;p11"/>
            <p:cNvSpPr/>
            <p:nvPr/>
          </p:nvSpPr>
          <p:spPr>
            <a:xfrm>
              <a:off x="4950911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6"/>
                    <a:pt x="996" y="1986"/>
                  </a:cubicBezTo>
                  <a:cubicBezTo>
                    <a:pt x="1543" y="1986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1"/>
            <p:cNvSpPr/>
            <p:nvPr/>
          </p:nvSpPr>
          <p:spPr>
            <a:xfrm>
              <a:off x="5112795" y="116284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3" y="1"/>
                    <a:pt x="1" y="443"/>
                    <a:pt x="1" y="993"/>
                  </a:cubicBezTo>
                  <a:cubicBezTo>
                    <a:pt x="1" y="1543"/>
                    <a:pt x="443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3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5274582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7" y="1"/>
                    <a:pt x="1" y="443"/>
                    <a:pt x="1" y="993"/>
                  </a:cubicBezTo>
                  <a:cubicBezTo>
                    <a:pt x="1" y="1543"/>
                    <a:pt x="447" y="1986"/>
                    <a:pt x="996" y="1986"/>
                  </a:cubicBezTo>
                  <a:cubicBezTo>
                    <a:pt x="1543" y="1986"/>
                    <a:pt x="1989" y="1543"/>
                    <a:pt x="1989" y="993"/>
                  </a:cubicBezTo>
                  <a:cubicBezTo>
                    <a:pt x="1989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1"/>
            <p:cNvSpPr/>
            <p:nvPr/>
          </p:nvSpPr>
          <p:spPr>
            <a:xfrm flipH="1">
              <a:off x="4950911" y="1317084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2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1"/>
            <p:cNvSpPr/>
            <p:nvPr/>
          </p:nvSpPr>
          <p:spPr>
            <a:xfrm flipH="1">
              <a:off x="5112795" y="131708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3" y="0"/>
                    <a:pt x="1" y="446"/>
                    <a:pt x="1" y="996"/>
                  </a:cubicBezTo>
                  <a:cubicBezTo>
                    <a:pt x="1" y="1542"/>
                    <a:pt x="443" y="1988"/>
                    <a:pt x="993" y="1988"/>
                  </a:cubicBezTo>
                  <a:cubicBezTo>
                    <a:pt x="1543" y="1988"/>
                    <a:pt x="1985" y="1542"/>
                    <a:pt x="1985" y="996"/>
                  </a:cubicBezTo>
                  <a:cubicBezTo>
                    <a:pt x="1985" y="446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4950911" y="1471200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6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4950911" y="1625509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9"/>
                    <a:pt x="996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" name="Google Shape;189;p11"/>
          <p:cNvGrpSpPr/>
          <p:nvPr/>
        </p:nvGrpSpPr>
        <p:grpSpPr>
          <a:xfrm>
            <a:off x="637763" y="4285301"/>
            <a:ext cx="963139" cy="536611"/>
            <a:chOff x="5311749" y="1950824"/>
            <a:chExt cx="989357" cy="551218"/>
          </a:xfrm>
        </p:grpSpPr>
        <p:sp>
          <p:nvSpPr>
            <p:cNvPr id="190" name="Google Shape;190;p11"/>
            <p:cNvSpPr/>
            <p:nvPr/>
          </p:nvSpPr>
          <p:spPr>
            <a:xfrm>
              <a:off x="5774322" y="2276108"/>
              <a:ext cx="64019" cy="64148"/>
            </a:xfrm>
            <a:custGeom>
              <a:avLst/>
              <a:gdLst/>
              <a:ahLst/>
              <a:cxnLst/>
              <a:rect l="l" t="t" r="r" b="b"/>
              <a:pathLst>
                <a:path w="1986" h="1990" extrusionOk="0">
                  <a:moveTo>
                    <a:pt x="993" y="1"/>
                  </a:moveTo>
                  <a:cubicBezTo>
                    <a:pt x="446" y="1"/>
                    <a:pt x="0" y="447"/>
                    <a:pt x="0" y="993"/>
                  </a:cubicBezTo>
                  <a:cubicBezTo>
                    <a:pt x="0" y="1543"/>
                    <a:pt x="446" y="1989"/>
                    <a:pt x="993" y="1989"/>
                  </a:cubicBezTo>
                  <a:cubicBezTo>
                    <a:pt x="1543" y="1989"/>
                    <a:pt x="1985" y="1543"/>
                    <a:pt x="1985" y="993"/>
                  </a:cubicBezTo>
                  <a:cubicBezTo>
                    <a:pt x="1985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5928663" y="2438024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5928663" y="2276108"/>
              <a:ext cx="63986" cy="64148"/>
            </a:xfrm>
            <a:custGeom>
              <a:avLst/>
              <a:gdLst/>
              <a:ahLst/>
              <a:cxnLst/>
              <a:rect l="l" t="t" r="r" b="b"/>
              <a:pathLst>
                <a:path w="1985" h="1990" extrusionOk="0">
                  <a:moveTo>
                    <a:pt x="993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3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5774322" y="195082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6" y="0"/>
                    <a:pt x="0" y="443"/>
                    <a:pt x="0" y="993"/>
                  </a:cubicBezTo>
                  <a:cubicBezTo>
                    <a:pt x="0" y="1543"/>
                    <a:pt x="446" y="1988"/>
                    <a:pt x="993" y="1988"/>
                  </a:cubicBezTo>
                  <a:cubicBezTo>
                    <a:pt x="1543" y="1988"/>
                    <a:pt x="1985" y="1543"/>
                    <a:pt x="1985" y="993"/>
                  </a:cubicBezTo>
                  <a:cubicBezTo>
                    <a:pt x="1985" y="443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5620206" y="2276108"/>
              <a:ext cx="64019" cy="64148"/>
            </a:xfrm>
            <a:custGeom>
              <a:avLst/>
              <a:gdLst/>
              <a:ahLst/>
              <a:cxnLst/>
              <a:rect l="l" t="t" r="r" b="b"/>
              <a:pathLst>
                <a:path w="1986" h="1990" extrusionOk="0">
                  <a:moveTo>
                    <a:pt x="993" y="1"/>
                  </a:moveTo>
                  <a:cubicBezTo>
                    <a:pt x="443" y="1"/>
                    <a:pt x="1" y="447"/>
                    <a:pt x="1" y="993"/>
                  </a:cubicBezTo>
                  <a:cubicBezTo>
                    <a:pt x="1" y="1543"/>
                    <a:pt x="443" y="1989"/>
                    <a:pt x="993" y="1989"/>
                  </a:cubicBezTo>
                  <a:cubicBezTo>
                    <a:pt x="1543" y="1989"/>
                    <a:pt x="1985" y="1543"/>
                    <a:pt x="1985" y="993"/>
                  </a:cubicBezTo>
                  <a:cubicBezTo>
                    <a:pt x="1985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5774322" y="211432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6" y="1"/>
                    <a:pt x="0" y="444"/>
                    <a:pt x="0" y="993"/>
                  </a:cubicBezTo>
                  <a:cubicBezTo>
                    <a:pt x="0" y="1543"/>
                    <a:pt x="446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4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465865" y="2276108"/>
              <a:ext cx="64148" cy="64148"/>
            </a:xfrm>
            <a:custGeom>
              <a:avLst/>
              <a:gdLst/>
              <a:ahLst/>
              <a:cxnLst/>
              <a:rect l="l" t="t" r="r" b="b"/>
              <a:pathLst>
                <a:path w="1990" h="1990" extrusionOk="0">
                  <a:moveTo>
                    <a:pt x="997" y="1"/>
                  </a:moveTo>
                  <a:cubicBezTo>
                    <a:pt x="447" y="1"/>
                    <a:pt x="1" y="447"/>
                    <a:pt x="1" y="993"/>
                  </a:cubicBezTo>
                  <a:cubicBezTo>
                    <a:pt x="1" y="1543"/>
                    <a:pt x="447" y="1989"/>
                    <a:pt x="997" y="1989"/>
                  </a:cubicBezTo>
                  <a:cubicBezTo>
                    <a:pt x="1543" y="1989"/>
                    <a:pt x="1989" y="1543"/>
                    <a:pt x="1989" y="993"/>
                  </a:cubicBezTo>
                  <a:cubicBezTo>
                    <a:pt x="1989" y="447"/>
                    <a:pt x="1543" y="1"/>
                    <a:pt x="9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5311749" y="2276108"/>
              <a:ext cx="64148" cy="64148"/>
            </a:xfrm>
            <a:custGeom>
              <a:avLst/>
              <a:gdLst/>
              <a:ahLst/>
              <a:cxnLst/>
              <a:rect l="l" t="t" r="r" b="b"/>
              <a:pathLst>
                <a:path w="1990" h="1990" extrusionOk="0">
                  <a:moveTo>
                    <a:pt x="993" y="1"/>
                  </a:moveTo>
                  <a:cubicBezTo>
                    <a:pt x="447" y="1"/>
                    <a:pt x="1" y="447"/>
                    <a:pt x="1" y="993"/>
                  </a:cubicBezTo>
                  <a:cubicBezTo>
                    <a:pt x="1" y="1543"/>
                    <a:pt x="447" y="1989"/>
                    <a:pt x="993" y="1989"/>
                  </a:cubicBezTo>
                  <a:cubicBezTo>
                    <a:pt x="1543" y="1989"/>
                    <a:pt x="1989" y="1543"/>
                    <a:pt x="1989" y="993"/>
                  </a:cubicBezTo>
                  <a:cubicBezTo>
                    <a:pt x="1989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5928663" y="2114320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1"/>
                  </a:moveTo>
                  <a:cubicBezTo>
                    <a:pt x="443" y="1"/>
                    <a:pt x="0" y="444"/>
                    <a:pt x="0" y="993"/>
                  </a:cubicBezTo>
                  <a:cubicBezTo>
                    <a:pt x="0" y="1543"/>
                    <a:pt x="443" y="1986"/>
                    <a:pt x="993" y="1986"/>
                  </a:cubicBezTo>
                  <a:cubicBezTo>
                    <a:pt x="1542" y="1986"/>
                    <a:pt x="1985" y="1543"/>
                    <a:pt x="1985" y="993"/>
                  </a:cubicBezTo>
                  <a:cubicBezTo>
                    <a:pt x="1985" y="444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5928663" y="1952436"/>
              <a:ext cx="63986" cy="64115"/>
            </a:xfrm>
            <a:custGeom>
              <a:avLst/>
              <a:gdLst/>
              <a:ahLst/>
              <a:cxnLst/>
              <a:rect l="l" t="t" r="r" b="b"/>
              <a:pathLst>
                <a:path w="1985" h="1989" extrusionOk="0">
                  <a:moveTo>
                    <a:pt x="993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3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6082778" y="2114320"/>
              <a:ext cx="63986" cy="6401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2" y="1"/>
                  </a:moveTo>
                  <a:cubicBezTo>
                    <a:pt x="443" y="1"/>
                    <a:pt x="0" y="444"/>
                    <a:pt x="0" y="993"/>
                  </a:cubicBezTo>
                  <a:cubicBezTo>
                    <a:pt x="0" y="1543"/>
                    <a:pt x="443" y="1986"/>
                    <a:pt x="992" y="1986"/>
                  </a:cubicBezTo>
                  <a:cubicBezTo>
                    <a:pt x="1542" y="1986"/>
                    <a:pt x="1985" y="1543"/>
                    <a:pt x="1985" y="993"/>
                  </a:cubicBezTo>
                  <a:cubicBezTo>
                    <a:pt x="1985" y="444"/>
                    <a:pt x="1542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1"/>
            <p:cNvSpPr/>
            <p:nvPr/>
          </p:nvSpPr>
          <p:spPr>
            <a:xfrm>
              <a:off x="6082778" y="1952436"/>
              <a:ext cx="63986" cy="64115"/>
            </a:xfrm>
            <a:custGeom>
              <a:avLst/>
              <a:gdLst/>
              <a:ahLst/>
              <a:cxnLst/>
              <a:rect l="l" t="t" r="r" b="b"/>
              <a:pathLst>
                <a:path w="1985" h="1989" extrusionOk="0">
                  <a:moveTo>
                    <a:pt x="992" y="1"/>
                  </a:moveTo>
                  <a:cubicBezTo>
                    <a:pt x="443" y="1"/>
                    <a:pt x="0" y="447"/>
                    <a:pt x="0" y="993"/>
                  </a:cubicBezTo>
                  <a:cubicBezTo>
                    <a:pt x="0" y="1543"/>
                    <a:pt x="443" y="1989"/>
                    <a:pt x="992" y="1989"/>
                  </a:cubicBezTo>
                  <a:cubicBezTo>
                    <a:pt x="1542" y="1989"/>
                    <a:pt x="1985" y="1543"/>
                    <a:pt x="1985" y="993"/>
                  </a:cubicBezTo>
                  <a:cubicBezTo>
                    <a:pt x="1985" y="447"/>
                    <a:pt x="1542" y="1"/>
                    <a:pt x="9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1"/>
            <p:cNvSpPr/>
            <p:nvPr/>
          </p:nvSpPr>
          <p:spPr>
            <a:xfrm>
              <a:off x="6236991" y="1952436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3" y="1"/>
                  </a:moveTo>
                  <a:cubicBezTo>
                    <a:pt x="446" y="1"/>
                    <a:pt x="0" y="447"/>
                    <a:pt x="0" y="993"/>
                  </a:cubicBezTo>
                  <a:cubicBezTo>
                    <a:pt x="0" y="1543"/>
                    <a:pt x="446" y="1989"/>
                    <a:pt x="993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7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13"/>
          <p:cNvSpPr txBox="1">
            <a:spLocks noGrp="1"/>
          </p:cNvSpPr>
          <p:nvPr>
            <p:ph type="subTitle" idx="1"/>
          </p:nvPr>
        </p:nvSpPr>
        <p:spPr>
          <a:xfrm>
            <a:off x="720000" y="21169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3"/>
          <p:cNvSpPr txBox="1">
            <a:spLocks noGrp="1"/>
          </p:cNvSpPr>
          <p:nvPr>
            <p:ph type="subTitle" idx="2"/>
          </p:nvPr>
        </p:nvSpPr>
        <p:spPr>
          <a:xfrm>
            <a:off x="3419271" y="21169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13"/>
          <p:cNvSpPr txBox="1">
            <a:spLocks noGrp="1"/>
          </p:cNvSpPr>
          <p:nvPr>
            <p:ph type="subTitle" idx="3"/>
          </p:nvPr>
        </p:nvSpPr>
        <p:spPr>
          <a:xfrm>
            <a:off x="720000" y="36985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subTitle" idx="4"/>
          </p:nvPr>
        </p:nvSpPr>
        <p:spPr>
          <a:xfrm>
            <a:off x="3419271" y="36985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subTitle" idx="5"/>
          </p:nvPr>
        </p:nvSpPr>
        <p:spPr>
          <a:xfrm>
            <a:off x="6118549" y="21169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6"/>
          </p:nvPr>
        </p:nvSpPr>
        <p:spPr>
          <a:xfrm>
            <a:off x="6118549" y="3698575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7" hasCustomPrompt="1"/>
          </p:nvPr>
        </p:nvSpPr>
        <p:spPr>
          <a:xfrm>
            <a:off x="818396" y="1344775"/>
            <a:ext cx="21093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title" idx="8" hasCustomPrompt="1"/>
          </p:nvPr>
        </p:nvSpPr>
        <p:spPr>
          <a:xfrm>
            <a:off x="818396" y="2926375"/>
            <a:ext cx="21093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 idx="9" hasCustomPrompt="1"/>
          </p:nvPr>
        </p:nvSpPr>
        <p:spPr>
          <a:xfrm>
            <a:off x="3517671" y="1344775"/>
            <a:ext cx="21093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13" hasCustomPrompt="1"/>
          </p:nvPr>
        </p:nvSpPr>
        <p:spPr>
          <a:xfrm>
            <a:off x="3517671" y="2926375"/>
            <a:ext cx="21093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 idx="14" hasCustomPrompt="1"/>
          </p:nvPr>
        </p:nvSpPr>
        <p:spPr>
          <a:xfrm>
            <a:off x="6216946" y="1344775"/>
            <a:ext cx="21093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17" name="Google Shape;217;p13"/>
          <p:cNvSpPr txBox="1">
            <a:spLocks noGrp="1"/>
          </p:cNvSpPr>
          <p:nvPr>
            <p:ph type="title" idx="15" hasCustomPrompt="1"/>
          </p:nvPr>
        </p:nvSpPr>
        <p:spPr>
          <a:xfrm>
            <a:off x="6216946" y="2926375"/>
            <a:ext cx="21093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18" name="Google Shape;218;p13"/>
          <p:cNvSpPr txBox="1">
            <a:spLocks noGrp="1"/>
          </p:cNvSpPr>
          <p:nvPr>
            <p:ph type="subTitle" idx="16"/>
          </p:nvPr>
        </p:nvSpPr>
        <p:spPr>
          <a:xfrm>
            <a:off x="720000" y="19041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subTitle" idx="17"/>
          </p:nvPr>
        </p:nvSpPr>
        <p:spPr>
          <a:xfrm>
            <a:off x="3419275" y="19041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8"/>
          </p:nvPr>
        </p:nvSpPr>
        <p:spPr>
          <a:xfrm>
            <a:off x="6118550" y="19041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subTitle" idx="19"/>
          </p:nvPr>
        </p:nvSpPr>
        <p:spPr>
          <a:xfrm>
            <a:off x="720000" y="348582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subTitle" idx="20"/>
          </p:nvPr>
        </p:nvSpPr>
        <p:spPr>
          <a:xfrm>
            <a:off x="3419275" y="348582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subTitle" idx="21"/>
          </p:nvPr>
        </p:nvSpPr>
        <p:spPr>
          <a:xfrm>
            <a:off x="6118550" y="348582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24" name="Google Shape;224;p13"/>
          <p:cNvSpPr/>
          <p:nvPr/>
        </p:nvSpPr>
        <p:spPr>
          <a:xfrm>
            <a:off x="318" y="-5"/>
            <a:ext cx="9143426" cy="536631"/>
          </a:xfrm>
          <a:custGeom>
            <a:avLst/>
            <a:gdLst/>
            <a:ahLst/>
            <a:cxnLst/>
            <a:rect l="l" t="t" r="r" b="b"/>
            <a:pathLst>
              <a:path w="119253" h="6999" extrusionOk="0">
                <a:moveTo>
                  <a:pt x="0" y="0"/>
                </a:moveTo>
                <a:lnTo>
                  <a:pt x="0" y="1573"/>
                </a:lnTo>
                <a:lnTo>
                  <a:pt x="0" y="1576"/>
                </a:lnTo>
                <a:cubicBezTo>
                  <a:pt x="9183" y="3852"/>
                  <a:pt x="19362" y="5234"/>
                  <a:pt x="29608" y="6008"/>
                </a:cubicBezTo>
                <a:cubicBezTo>
                  <a:pt x="41115" y="6870"/>
                  <a:pt x="52785" y="6999"/>
                  <a:pt x="64445" y="6999"/>
                </a:cubicBezTo>
                <a:cubicBezTo>
                  <a:pt x="66900" y="6999"/>
                  <a:pt x="69355" y="6993"/>
                  <a:pt x="71808" y="6987"/>
                </a:cubicBezTo>
                <a:cubicBezTo>
                  <a:pt x="87757" y="6950"/>
                  <a:pt x="104172" y="6867"/>
                  <a:pt x="119252" y="4583"/>
                </a:cubicBezTo>
                <a:lnTo>
                  <a:pt x="11925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5" name="Google Shape;225;p13"/>
          <p:cNvGrpSpPr/>
          <p:nvPr/>
        </p:nvGrpSpPr>
        <p:grpSpPr>
          <a:xfrm>
            <a:off x="4276131" y="4303704"/>
            <a:ext cx="5428447" cy="1565895"/>
            <a:chOff x="3002331" y="3977204"/>
            <a:chExt cx="5428447" cy="1565895"/>
          </a:xfrm>
        </p:grpSpPr>
        <p:sp>
          <p:nvSpPr>
            <p:cNvPr id="226" name="Google Shape;226;p13"/>
            <p:cNvSpPr/>
            <p:nvPr/>
          </p:nvSpPr>
          <p:spPr>
            <a:xfrm rot="10536625">
              <a:off x="3032291" y="4478182"/>
              <a:ext cx="3699872" cy="924684"/>
            </a:xfrm>
            <a:custGeom>
              <a:avLst/>
              <a:gdLst/>
              <a:ahLst/>
              <a:cxnLst/>
              <a:rect l="l" t="t" r="r" b="b"/>
              <a:pathLst>
                <a:path w="48803" h="12197" extrusionOk="0">
                  <a:moveTo>
                    <a:pt x="26241" y="0"/>
                  </a:moveTo>
                  <a:cubicBezTo>
                    <a:pt x="21642" y="0"/>
                    <a:pt x="17043" y="81"/>
                    <a:pt x="12446" y="244"/>
                  </a:cubicBezTo>
                  <a:cubicBezTo>
                    <a:pt x="10598" y="307"/>
                    <a:pt x="8754" y="385"/>
                    <a:pt x="6907" y="475"/>
                  </a:cubicBezTo>
                  <a:cubicBezTo>
                    <a:pt x="5962" y="519"/>
                    <a:pt x="5023" y="569"/>
                    <a:pt x="4081" y="619"/>
                  </a:cubicBezTo>
                  <a:cubicBezTo>
                    <a:pt x="3990" y="625"/>
                    <a:pt x="3891" y="627"/>
                    <a:pt x="3786" y="627"/>
                  </a:cubicBezTo>
                  <a:cubicBezTo>
                    <a:pt x="3497" y="627"/>
                    <a:pt x="3162" y="612"/>
                    <a:pt x="2828" y="612"/>
                  </a:cubicBezTo>
                  <a:cubicBezTo>
                    <a:pt x="2308" y="612"/>
                    <a:pt x="1789" y="648"/>
                    <a:pt x="1446" y="834"/>
                  </a:cubicBezTo>
                  <a:cubicBezTo>
                    <a:pt x="1" y="1615"/>
                    <a:pt x="2911" y="2889"/>
                    <a:pt x="3648" y="3375"/>
                  </a:cubicBezTo>
                  <a:cubicBezTo>
                    <a:pt x="5063" y="4307"/>
                    <a:pt x="6488" y="5223"/>
                    <a:pt x="7946" y="6084"/>
                  </a:cubicBezTo>
                  <a:cubicBezTo>
                    <a:pt x="11172" y="7995"/>
                    <a:pt x="14561" y="9672"/>
                    <a:pt x="18162" y="10761"/>
                  </a:cubicBezTo>
                  <a:lnTo>
                    <a:pt x="18165" y="10758"/>
                  </a:lnTo>
                  <a:cubicBezTo>
                    <a:pt x="20462" y="11455"/>
                    <a:pt x="22832" y="11901"/>
                    <a:pt x="25219" y="12096"/>
                  </a:cubicBezTo>
                  <a:cubicBezTo>
                    <a:pt x="26067" y="12163"/>
                    <a:pt x="26916" y="12196"/>
                    <a:pt x="27765" y="12196"/>
                  </a:cubicBezTo>
                  <a:cubicBezTo>
                    <a:pt x="34818" y="12196"/>
                    <a:pt x="41864" y="9896"/>
                    <a:pt x="47532" y="5692"/>
                  </a:cubicBezTo>
                  <a:cubicBezTo>
                    <a:pt x="48145" y="5239"/>
                    <a:pt x="48802" y="4609"/>
                    <a:pt x="48675" y="3861"/>
                  </a:cubicBezTo>
                  <a:cubicBezTo>
                    <a:pt x="48581" y="3278"/>
                    <a:pt x="48038" y="2882"/>
                    <a:pt x="47525" y="2591"/>
                  </a:cubicBezTo>
                  <a:cubicBezTo>
                    <a:pt x="43673" y="401"/>
                    <a:pt x="39049" y="180"/>
                    <a:pt x="34620" y="90"/>
                  </a:cubicBezTo>
                  <a:cubicBezTo>
                    <a:pt x="31828" y="30"/>
                    <a:pt x="29035" y="0"/>
                    <a:pt x="262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4362965" y="3977204"/>
              <a:ext cx="4067813" cy="1253594"/>
            </a:xfrm>
            <a:custGeom>
              <a:avLst/>
              <a:gdLst/>
              <a:ahLst/>
              <a:cxnLst/>
              <a:rect l="l" t="t" r="r" b="b"/>
              <a:pathLst>
                <a:path w="59421" h="18312" extrusionOk="0">
                  <a:moveTo>
                    <a:pt x="50064" y="0"/>
                  </a:moveTo>
                  <a:cubicBezTo>
                    <a:pt x="48020" y="0"/>
                    <a:pt x="45969" y="988"/>
                    <a:pt x="44051" y="1852"/>
                  </a:cubicBezTo>
                  <a:cubicBezTo>
                    <a:pt x="36314" y="5346"/>
                    <a:pt x="27831" y="7164"/>
                    <a:pt x="19343" y="7164"/>
                  </a:cubicBezTo>
                  <a:cubicBezTo>
                    <a:pt x="18773" y="7164"/>
                    <a:pt x="18202" y="7156"/>
                    <a:pt x="17632" y="7139"/>
                  </a:cubicBezTo>
                  <a:cubicBezTo>
                    <a:pt x="14795" y="7056"/>
                    <a:pt x="11965" y="6771"/>
                    <a:pt x="9134" y="6771"/>
                  </a:cubicBezTo>
                  <a:cubicBezTo>
                    <a:pt x="8660" y="6771"/>
                    <a:pt x="8186" y="6779"/>
                    <a:pt x="7712" y="6797"/>
                  </a:cubicBezTo>
                  <a:lnTo>
                    <a:pt x="7708" y="6794"/>
                  </a:lnTo>
                  <a:cubicBezTo>
                    <a:pt x="5720" y="6871"/>
                    <a:pt x="3732" y="7139"/>
                    <a:pt x="1828" y="7733"/>
                  </a:cubicBezTo>
                  <a:cubicBezTo>
                    <a:pt x="1405" y="7867"/>
                    <a:pt x="47" y="8115"/>
                    <a:pt x="27" y="8648"/>
                  </a:cubicBezTo>
                  <a:cubicBezTo>
                    <a:pt x="0" y="9158"/>
                    <a:pt x="926" y="9345"/>
                    <a:pt x="1261" y="9389"/>
                  </a:cubicBezTo>
                  <a:cubicBezTo>
                    <a:pt x="3065" y="9620"/>
                    <a:pt x="4949" y="9426"/>
                    <a:pt x="6776" y="9647"/>
                  </a:cubicBezTo>
                  <a:cubicBezTo>
                    <a:pt x="10347" y="10080"/>
                    <a:pt x="13847" y="10968"/>
                    <a:pt x="17280" y="12011"/>
                  </a:cubicBezTo>
                  <a:cubicBezTo>
                    <a:pt x="23204" y="13815"/>
                    <a:pt x="29004" y="16094"/>
                    <a:pt x="35070" y="17368"/>
                  </a:cubicBezTo>
                  <a:cubicBezTo>
                    <a:pt x="37846" y="17952"/>
                    <a:pt x="40709" y="18311"/>
                    <a:pt x="43550" y="18311"/>
                  </a:cubicBezTo>
                  <a:cubicBezTo>
                    <a:pt x="46915" y="18311"/>
                    <a:pt x="50250" y="17807"/>
                    <a:pt x="53375" y="16571"/>
                  </a:cubicBezTo>
                  <a:cubicBezTo>
                    <a:pt x="56071" y="15508"/>
                    <a:pt x="58807" y="13530"/>
                    <a:pt x="59138" y="10650"/>
                  </a:cubicBezTo>
                  <a:cubicBezTo>
                    <a:pt x="59420" y="8202"/>
                    <a:pt x="57868" y="5956"/>
                    <a:pt x="56329" y="4028"/>
                  </a:cubicBezTo>
                  <a:cubicBezTo>
                    <a:pt x="55038" y="2415"/>
                    <a:pt x="53580" y="756"/>
                    <a:pt x="51592" y="203"/>
                  </a:cubicBezTo>
                  <a:cubicBezTo>
                    <a:pt x="51084" y="62"/>
                    <a:pt x="50574" y="0"/>
                    <a:pt x="500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4_1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0"/>
          <p:cNvSpPr/>
          <p:nvPr/>
        </p:nvSpPr>
        <p:spPr>
          <a:xfrm>
            <a:off x="136" y="539512"/>
            <a:ext cx="9143732" cy="1499714"/>
          </a:xfrm>
          <a:custGeom>
            <a:avLst/>
            <a:gdLst/>
            <a:ahLst/>
            <a:cxnLst/>
            <a:rect l="l" t="t" r="r" b="b"/>
            <a:pathLst>
              <a:path w="119257" h="19560" extrusionOk="0">
                <a:moveTo>
                  <a:pt x="98990" y="0"/>
                </a:moveTo>
                <a:cubicBezTo>
                  <a:pt x="90780" y="0"/>
                  <a:pt x="82514" y="426"/>
                  <a:pt x="74421" y="1059"/>
                </a:cubicBezTo>
                <a:cubicBezTo>
                  <a:pt x="57235" y="2400"/>
                  <a:pt x="40364" y="4646"/>
                  <a:pt x="23074" y="5655"/>
                </a:cubicBezTo>
                <a:cubicBezTo>
                  <a:pt x="17684" y="5971"/>
                  <a:pt x="12212" y="6157"/>
                  <a:pt x="6754" y="6157"/>
                </a:cubicBezTo>
                <a:cubicBezTo>
                  <a:pt x="4498" y="6157"/>
                  <a:pt x="2245" y="6125"/>
                  <a:pt x="1" y="6057"/>
                </a:cubicBezTo>
                <a:lnTo>
                  <a:pt x="1" y="16159"/>
                </a:lnTo>
                <a:cubicBezTo>
                  <a:pt x="5181" y="15508"/>
                  <a:pt x="10536" y="15177"/>
                  <a:pt x="15891" y="15177"/>
                </a:cubicBezTo>
                <a:cubicBezTo>
                  <a:pt x="16712" y="15177"/>
                  <a:pt x="17533" y="15185"/>
                  <a:pt x="18354" y="15200"/>
                </a:cubicBezTo>
                <a:cubicBezTo>
                  <a:pt x="30577" y="15435"/>
                  <a:pt x="42349" y="17373"/>
                  <a:pt x="54365" y="18479"/>
                </a:cubicBezTo>
                <a:cubicBezTo>
                  <a:pt x="61335" y="19123"/>
                  <a:pt x="68409" y="19475"/>
                  <a:pt x="75500" y="19545"/>
                </a:cubicBezTo>
                <a:cubicBezTo>
                  <a:pt x="76405" y="19554"/>
                  <a:pt x="77311" y="19559"/>
                  <a:pt x="78216" y="19559"/>
                </a:cubicBezTo>
                <a:cubicBezTo>
                  <a:pt x="92136" y="19559"/>
                  <a:pt x="106057" y="18472"/>
                  <a:pt x="119256" y="16347"/>
                </a:cubicBezTo>
                <a:lnTo>
                  <a:pt x="119256" y="1012"/>
                </a:lnTo>
                <a:cubicBezTo>
                  <a:pt x="112628" y="295"/>
                  <a:pt x="105829" y="0"/>
                  <a:pt x="9899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0"/>
          <p:cNvSpPr txBox="1">
            <a:spLocks noGrp="1"/>
          </p:cNvSpPr>
          <p:nvPr>
            <p:ph type="title"/>
          </p:nvPr>
        </p:nvSpPr>
        <p:spPr>
          <a:xfrm>
            <a:off x="5619700" y="1886100"/>
            <a:ext cx="2630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20"/>
          <p:cNvSpPr txBox="1">
            <a:spLocks noGrp="1"/>
          </p:cNvSpPr>
          <p:nvPr>
            <p:ph type="subTitle" idx="1"/>
          </p:nvPr>
        </p:nvSpPr>
        <p:spPr>
          <a:xfrm>
            <a:off x="5619825" y="2303650"/>
            <a:ext cx="26304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11" name="Google Shape;311;p20"/>
          <p:cNvGrpSpPr/>
          <p:nvPr/>
        </p:nvGrpSpPr>
        <p:grpSpPr>
          <a:xfrm flipH="1">
            <a:off x="-878239" y="-101024"/>
            <a:ext cx="5769955" cy="4265244"/>
            <a:chOff x="3063093" y="3933820"/>
            <a:chExt cx="5312055" cy="1576858"/>
          </a:xfrm>
        </p:grpSpPr>
        <p:sp>
          <p:nvSpPr>
            <p:cNvPr id="312" name="Google Shape;312;p20"/>
            <p:cNvSpPr/>
            <p:nvPr/>
          </p:nvSpPr>
          <p:spPr>
            <a:xfrm rot="10536663">
              <a:off x="3089413" y="4491626"/>
              <a:ext cx="4342904" cy="854131"/>
            </a:xfrm>
            <a:custGeom>
              <a:avLst/>
              <a:gdLst/>
              <a:ahLst/>
              <a:cxnLst/>
              <a:rect l="l" t="t" r="r" b="b"/>
              <a:pathLst>
                <a:path w="48803" h="12197" extrusionOk="0">
                  <a:moveTo>
                    <a:pt x="26241" y="0"/>
                  </a:moveTo>
                  <a:cubicBezTo>
                    <a:pt x="21642" y="0"/>
                    <a:pt x="17043" y="81"/>
                    <a:pt x="12446" y="244"/>
                  </a:cubicBezTo>
                  <a:cubicBezTo>
                    <a:pt x="10598" y="307"/>
                    <a:pt x="8754" y="385"/>
                    <a:pt x="6907" y="475"/>
                  </a:cubicBezTo>
                  <a:cubicBezTo>
                    <a:pt x="5962" y="519"/>
                    <a:pt x="5023" y="569"/>
                    <a:pt x="4081" y="619"/>
                  </a:cubicBezTo>
                  <a:cubicBezTo>
                    <a:pt x="3990" y="625"/>
                    <a:pt x="3891" y="627"/>
                    <a:pt x="3786" y="627"/>
                  </a:cubicBezTo>
                  <a:cubicBezTo>
                    <a:pt x="3497" y="627"/>
                    <a:pt x="3162" y="612"/>
                    <a:pt x="2828" y="612"/>
                  </a:cubicBezTo>
                  <a:cubicBezTo>
                    <a:pt x="2308" y="612"/>
                    <a:pt x="1789" y="648"/>
                    <a:pt x="1446" y="834"/>
                  </a:cubicBezTo>
                  <a:cubicBezTo>
                    <a:pt x="1" y="1615"/>
                    <a:pt x="2911" y="2889"/>
                    <a:pt x="3648" y="3375"/>
                  </a:cubicBezTo>
                  <a:cubicBezTo>
                    <a:pt x="5063" y="4307"/>
                    <a:pt x="6488" y="5223"/>
                    <a:pt x="7946" y="6084"/>
                  </a:cubicBezTo>
                  <a:cubicBezTo>
                    <a:pt x="11172" y="7995"/>
                    <a:pt x="14561" y="9672"/>
                    <a:pt x="18162" y="10761"/>
                  </a:cubicBezTo>
                  <a:lnTo>
                    <a:pt x="18165" y="10758"/>
                  </a:lnTo>
                  <a:cubicBezTo>
                    <a:pt x="20462" y="11455"/>
                    <a:pt x="22832" y="11901"/>
                    <a:pt x="25219" y="12096"/>
                  </a:cubicBezTo>
                  <a:cubicBezTo>
                    <a:pt x="26067" y="12163"/>
                    <a:pt x="26916" y="12196"/>
                    <a:pt x="27765" y="12196"/>
                  </a:cubicBezTo>
                  <a:cubicBezTo>
                    <a:pt x="34818" y="12196"/>
                    <a:pt x="41864" y="9896"/>
                    <a:pt x="47532" y="5692"/>
                  </a:cubicBezTo>
                  <a:cubicBezTo>
                    <a:pt x="48145" y="5239"/>
                    <a:pt x="48802" y="4609"/>
                    <a:pt x="48675" y="3861"/>
                  </a:cubicBezTo>
                  <a:cubicBezTo>
                    <a:pt x="48581" y="3278"/>
                    <a:pt x="48038" y="2882"/>
                    <a:pt x="47525" y="2591"/>
                  </a:cubicBezTo>
                  <a:cubicBezTo>
                    <a:pt x="43673" y="401"/>
                    <a:pt x="39049" y="180"/>
                    <a:pt x="34620" y="90"/>
                  </a:cubicBezTo>
                  <a:cubicBezTo>
                    <a:pt x="31828" y="30"/>
                    <a:pt x="29035" y="0"/>
                    <a:pt x="262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0"/>
            <p:cNvSpPr/>
            <p:nvPr/>
          </p:nvSpPr>
          <p:spPr>
            <a:xfrm>
              <a:off x="4307336" y="3933820"/>
              <a:ext cx="4067813" cy="1253594"/>
            </a:xfrm>
            <a:custGeom>
              <a:avLst/>
              <a:gdLst/>
              <a:ahLst/>
              <a:cxnLst/>
              <a:rect l="l" t="t" r="r" b="b"/>
              <a:pathLst>
                <a:path w="59421" h="18312" extrusionOk="0">
                  <a:moveTo>
                    <a:pt x="50064" y="0"/>
                  </a:moveTo>
                  <a:cubicBezTo>
                    <a:pt x="48020" y="0"/>
                    <a:pt x="45969" y="988"/>
                    <a:pt x="44051" y="1852"/>
                  </a:cubicBezTo>
                  <a:cubicBezTo>
                    <a:pt x="36314" y="5346"/>
                    <a:pt x="27831" y="7164"/>
                    <a:pt x="19343" y="7164"/>
                  </a:cubicBezTo>
                  <a:cubicBezTo>
                    <a:pt x="18773" y="7164"/>
                    <a:pt x="18202" y="7156"/>
                    <a:pt x="17632" y="7139"/>
                  </a:cubicBezTo>
                  <a:cubicBezTo>
                    <a:pt x="14795" y="7056"/>
                    <a:pt x="11965" y="6771"/>
                    <a:pt x="9134" y="6771"/>
                  </a:cubicBezTo>
                  <a:cubicBezTo>
                    <a:pt x="8660" y="6771"/>
                    <a:pt x="8186" y="6779"/>
                    <a:pt x="7712" y="6797"/>
                  </a:cubicBezTo>
                  <a:lnTo>
                    <a:pt x="7708" y="6794"/>
                  </a:lnTo>
                  <a:cubicBezTo>
                    <a:pt x="5720" y="6871"/>
                    <a:pt x="3732" y="7139"/>
                    <a:pt x="1828" y="7733"/>
                  </a:cubicBezTo>
                  <a:cubicBezTo>
                    <a:pt x="1405" y="7867"/>
                    <a:pt x="47" y="8115"/>
                    <a:pt x="27" y="8648"/>
                  </a:cubicBezTo>
                  <a:cubicBezTo>
                    <a:pt x="0" y="9158"/>
                    <a:pt x="926" y="9345"/>
                    <a:pt x="1261" y="9389"/>
                  </a:cubicBezTo>
                  <a:cubicBezTo>
                    <a:pt x="3065" y="9620"/>
                    <a:pt x="4949" y="9426"/>
                    <a:pt x="6776" y="9647"/>
                  </a:cubicBezTo>
                  <a:cubicBezTo>
                    <a:pt x="10347" y="10080"/>
                    <a:pt x="13847" y="10968"/>
                    <a:pt x="17280" y="12011"/>
                  </a:cubicBezTo>
                  <a:cubicBezTo>
                    <a:pt x="23204" y="13815"/>
                    <a:pt x="29004" y="16094"/>
                    <a:pt x="35070" y="17368"/>
                  </a:cubicBezTo>
                  <a:cubicBezTo>
                    <a:pt x="37846" y="17952"/>
                    <a:pt x="40709" y="18311"/>
                    <a:pt x="43550" y="18311"/>
                  </a:cubicBezTo>
                  <a:cubicBezTo>
                    <a:pt x="46915" y="18311"/>
                    <a:pt x="50250" y="17807"/>
                    <a:pt x="53375" y="16571"/>
                  </a:cubicBezTo>
                  <a:cubicBezTo>
                    <a:pt x="56071" y="15508"/>
                    <a:pt x="58807" y="13530"/>
                    <a:pt x="59138" y="10650"/>
                  </a:cubicBezTo>
                  <a:cubicBezTo>
                    <a:pt x="59420" y="8202"/>
                    <a:pt x="57868" y="5956"/>
                    <a:pt x="56329" y="4028"/>
                  </a:cubicBezTo>
                  <a:cubicBezTo>
                    <a:pt x="55038" y="2415"/>
                    <a:pt x="53580" y="756"/>
                    <a:pt x="51592" y="203"/>
                  </a:cubicBezTo>
                  <a:cubicBezTo>
                    <a:pt x="51084" y="62"/>
                    <a:pt x="50574" y="0"/>
                    <a:pt x="500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20"/>
          <p:cNvGrpSpPr/>
          <p:nvPr/>
        </p:nvGrpSpPr>
        <p:grpSpPr>
          <a:xfrm rot="10800000">
            <a:off x="713236" y="457715"/>
            <a:ext cx="387787" cy="526784"/>
            <a:chOff x="4950911" y="1162840"/>
            <a:chExt cx="387787" cy="526784"/>
          </a:xfrm>
        </p:grpSpPr>
        <p:sp>
          <p:nvSpPr>
            <p:cNvPr id="315" name="Google Shape;315;p20"/>
            <p:cNvSpPr/>
            <p:nvPr/>
          </p:nvSpPr>
          <p:spPr>
            <a:xfrm>
              <a:off x="4950911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6"/>
                    <a:pt x="996" y="1986"/>
                  </a:cubicBezTo>
                  <a:cubicBezTo>
                    <a:pt x="1543" y="1986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0"/>
            <p:cNvSpPr/>
            <p:nvPr/>
          </p:nvSpPr>
          <p:spPr>
            <a:xfrm>
              <a:off x="5112795" y="1162840"/>
              <a:ext cx="64019" cy="64019"/>
            </a:xfrm>
            <a:custGeom>
              <a:avLst/>
              <a:gdLst/>
              <a:ahLst/>
              <a:cxnLst/>
              <a:rect l="l" t="t" r="r" b="b"/>
              <a:pathLst>
                <a:path w="1986" h="1986" extrusionOk="0">
                  <a:moveTo>
                    <a:pt x="993" y="1"/>
                  </a:moveTo>
                  <a:cubicBezTo>
                    <a:pt x="443" y="1"/>
                    <a:pt x="1" y="443"/>
                    <a:pt x="1" y="993"/>
                  </a:cubicBezTo>
                  <a:cubicBezTo>
                    <a:pt x="1" y="1543"/>
                    <a:pt x="443" y="1986"/>
                    <a:pt x="993" y="1986"/>
                  </a:cubicBezTo>
                  <a:cubicBezTo>
                    <a:pt x="1543" y="1986"/>
                    <a:pt x="1985" y="1543"/>
                    <a:pt x="1985" y="993"/>
                  </a:cubicBezTo>
                  <a:cubicBezTo>
                    <a:pt x="1985" y="443"/>
                    <a:pt x="1543" y="1"/>
                    <a:pt x="9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0"/>
            <p:cNvSpPr/>
            <p:nvPr/>
          </p:nvSpPr>
          <p:spPr>
            <a:xfrm>
              <a:off x="5274582" y="1162840"/>
              <a:ext cx="64115" cy="64019"/>
            </a:xfrm>
            <a:custGeom>
              <a:avLst/>
              <a:gdLst/>
              <a:ahLst/>
              <a:cxnLst/>
              <a:rect l="l" t="t" r="r" b="b"/>
              <a:pathLst>
                <a:path w="1989" h="1986" extrusionOk="0">
                  <a:moveTo>
                    <a:pt x="996" y="1"/>
                  </a:moveTo>
                  <a:cubicBezTo>
                    <a:pt x="447" y="1"/>
                    <a:pt x="1" y="443"/>
                    <a:pt x="1" y="993"/>
                  </a:cubicBezTo>
                  <a:cubicBezTo>
                    <a:pt x="1" y="1543"/>
                    <a:pt x="447" y="1986"/>
                    <a:pt x="996" y="1986"/>
                  </a:cubicBezTo>
                  <a:cubicBezTo>
                    <a:pt x="1543" y="1986"/>
                    <a:pt x="1989" y="1543"/>
                    <a:pt x="1989" y="993"/>
                  </a:cubicBezTo>
                  <a:cubicBezTo>
                    <a:pt x="1989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0"/>
            <p:cNvSpPr/>
            <p:nvPr/>
          </p:nvSpPr>
          <p:spPr>
            <a:xfrm flipH="1">
              <a:off x="4950911" y="1317084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2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0"/>
            <p:cNvSpPr/>
            <p:nvPr/>
          </p:nvSpPr>
          <p:spPr>
            <a:xfrm flipH="1">
              <a:off x="5112795" y="1317084"/>
              <a:ext cx="64019" cy="64115"/>
            </a:xfrm>
            <a:custGeom>
              <a:avLst/>
              <a:gdLst/>
              <a:ahLst/>
              <a:cxnLst/>
              <a:rect l="l" t="t" r="r" b="b"/>
              <a:pathLst>
                <a:path w="1986" h="1989" extrusionOk="0">
                  <a:moveTo>
                    <a:pt x="993" y="0"/>
                  </a:moveTo>
                  <a:cubicBezTo>
                    <a:pt x="443" y="0"/>
                    <a:pt x="1" y="446"/>
                    <a:pt x="1" y="996"/>
                  </a:cubicBezTo>
                  <a:cubicBezTo>
                    <a:pt x="1" y="1542"/>
                    <a:pt x="443" y="1988"/>
                    <a:pt x="993" y="1988"/>
                  </a:cubicBezTo>
                  <a:cubicBezTo>
                    <a:pt x="1543" y="1988"/>
                    <a:pt x="1985" y="1542"/>
                    <a:pt x="1985" y="996"/>
                  </a:cubicBezTo>
                  <a:cubicBezTo>
                    <a:pt x="1985" y="446"/>
                    <a:pt x="1543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0"/>
            <p:cNvSpPr/>
            <p:nvPr/>
          </p:nvSpPr>
          <p:spPr>
            <a:xfrm>
              <a:off x="4950911" y="1471200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0"/>
                  </a:moveTo>
                  <a:cubicBezTo>
                    <a:pt x="446" y="0"/>
                    <a:pt x="0" y="446"/>
                    <a:pt x="0" y="996"/>
                  </a:cubicBezTo>
                  <a:cubicBezTo>
                    <a:pt x="0" y="1546"/>
                    <a:pt x="446" y="1988"/>
                    <a:pt x="996" y="1988"/>
                  </a:cubicBezTo>
                  <a:cubicBezTo>
                    <a:pt x="1543" y="1988"/>
                    <a:pt x="1988" y="1542"/>
                    <a:pt x="1988" y="996"/>
                  </a:cubicBezTo>
                  <a:cubicBezTo>
                    <a:pt x="1988" y="446"/>
                    <a:pt x="1543" y="0"/>
                    <a:pt x="9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0"/>
            <p:cNvSpPr/>
            <p:nvPr/>
          </p:nvSpPr>
          <p:spPr>
            <a:xfrm>
              <a:off x="4950911" y="1625509"/>
              <a:ext cx="64115" cy="6411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996" y="1"/>
                  </a:moveTo>
                  <a:cubicBezTo>
                    <a:pt x="446" y="1"/>
                    <a:pt x="0" y="443"/>
                    <a:pt x="0" y="993"/>
                  </a:cubicBezTo>
                  <a:cubicBezTo>
                    <a:pt x="0" y="1543"/>
                    <a:pt x="446" y="1989"/>
                    <a:pt x="996" y="1989"/>
                  </a:cubicBezTo>
                  <a:cubicBezTo>
                    <a:pt x="1543" y="1989"/>
                    <a:pt x="1988" y="1543"/>
                    <a:pt x="1988" y="993"/>
                  </a:cubicBezTo>
                  <a:cubicBezTo>
                    <a:pt x="1988" y="443"/>
                    <a:pt x="1543" y="1"/>
                    <a:pt x="9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bg>
      <p:bgPr>
        <a:solidFill>
          <a:schemeClr val="dk2"/>
        </a:solidFill>
        <a:effectLst/>
      </p:bgPr>
    </p:bg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39" name="Google Shape;339;p23"/>
          <p:cNvSpPr txBox="1">
            <a:spLocks noGrp="1"/>
          </p:cNvSpPr>
          <p:nvPr>
            <p:ph type="subTitle" idx="1"/>
          </p:nvPr>
        </p:nvSpPr>
        <p:spPr>
          <a:xfrm>
            <a:off x="4907506" y="1481250"/>
            <a:ext cx="3318900" cy="255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0" name="Google Shape;340;p23"/>
          <p:cNvSpPr txBox="1">
            <a:spLocks noGrp="1"/>
          </p:cNvSpPr>
          <p:nvPr>
            <p:ph type="subTitle" idx="2"/>
          </p:nvPr>
        </p:nvSpPr>
        <p:spPr>
          <a:xfrm>
            <a:off x="917600" y="1481250"/>
            <a:ext cx="3318900" cy="255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23"/>
          <p:cNvSpPr/>
          <p:nvPr/>
        </p:nvSpPr>
        <p:spPr>
          <a:xfrm rot="10800000" flipH="1">
            <a:off x="318" y="4603995"/>
            <a:ext cx="9143426" cy="536631"/>
          </a:xfrm>
          <a:custGeom>
            <a:avLst/>
            <a:gdLst/>
            <a:ahLst/>
            <a:cxnLst/>
            <a:rect l="l" t="t" r="r" b="b"/>
            <a:pathLst>
              <a:path w="119253" h="6999" extrusionOk="0">
                <a:moveTo>
                  <a:pt x="0" y="0"/>
                </a:moveTo>
                <a:lnTo>
                  <a:pt x="0" y="1573"/>
                </a:lnTo>
                <a:lnTo>
                  <a:pt x="0" y="1576"/>
                </a:lnTo>
                <a:cubicBezTo>
                  <a:pt x="9183" y="3852"/>
                  <a:pt x="19362" y="5234"/>
                  <a:pt x="29608" y="6008"/>
                </a:cubicBezTo>
                <a:cubicBezTo>
                  <a:pt x="41115" y="6870"/>
                  <a:pt x="52785" y="6999"/>
                  <a:pt x="64445" y="6999"/>
                </a:cubicBezTo>
                <a:cubicBezTo>
                  <a:pt x="66900" y="6999"/>
                  <a:pt x="69355" y="6993"/>
                  <a:pt x="71808" y="6987"/>
                </a:cubicBezTo>
                <a:cubicBezTo>
                  <a:pt x="87757" y="6950"/>
                  <a:pt x="104172" y="6867"/>
                  <a:pt x="119252" y="4583"/>
                </a:cubicBezTo>
                <a:lnTo>
                  <a:pt x="11925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23"/>
          <p:cNvSpPr/>
          <p:nvPr/>
        </p:nvSpPr>
        <p:spPr>
          <a:xfrm rot="-9332874" flipH="1">
            <a:off x="6370702" y="-887553"/>
            <a:ext cx="3185003" cy="1403007"/>
          </a:xfrm>
          <a:custGeom>
            <a:avLst/>
            <a:gdLst/>
            <a:ahLst/>
            <a:cxnLst/>
            <a:rect l="l" t="t" r="r" b="b"/>
            <a:pathLst>
              <a:path w="47612" h="20613" extrusionOk="0">
                <a:moveTo>
                  <a:pt x="36603" y="0"/>
                </a:moveTo>
                <a:cubicBezTo>
                  <a:pt x="35722" y="0"/>
                  <a:pt x="34839" y="58"/>
                  <a:pt x="33970" y="151"/>
                </a:cubicBezTo>
                <a:cubicBezTo>
                  <a:pt x="27905" y="798"/>
                  <a:pt x="22152" y="3051"/>
                  <a:pt x="16382" y="5030"/>
                </a:cubicBezTo>
                <a:lnTo>
                  <a:pt x="16375" y="5033"/>
                </a:lnTo>
                <a:cubicBezTo>
                  <a:pt x="12077" y="6508"/>
                  <a:pt x="7671" y="7853"/>
                  <a:pt x="3125" y="8265"/>
                </a:cubicBezTo>
                <a:cubicBezTo>
                  <a:pt x="1539" y="8406"/>
                  <a:pt x="0" y="8560"/>
                  <a:pt x="171" y="10555"/>
                </a:cubicBezTo>
                <a:cubicBezTo>
                  <a:pt x="325" y="12332"/>
                  <a:pt x="2052" y="13991"/>
                  <a:pt x="3336" y="15061"/>
                </a:cubicBezTo>
                <a:cubicBezTo>
                  <a:pt x="5214" y="16630"/>
                  <a:pt x="7463" y="17696"/>
                  <a:pt x="9767" y="18517"/>
                </a:cubicBezTo>
                <a:cubicBezTo>
                  <a:pt x="13710" y="19923"/>
                  <a:pt x="17890" y="20613"/>
                  <a:pt x="22073" y="20613"/>
                </a:cubicBezTo>
                <a:cubicBezTo>
                  <a:pt x="29044" y="20613"/>
                  <a:pt x="36024" y="18696"/>
                  <a:pt x="41929" y="14980"/>
                </a:cubicBezTo>
                <a:cubicBezTo>
                  <a:pt x="44229" y="13532"/>
                  <a:pt x="46526" y="11591"/>
                  <a:pt x="47039" y="8919"/>
                </a:cubicBezTo>
                <a:cubicBezTo>
                  <a:pt x="47612" y="5911"/>
                  <a:pt x="45617" y="2844"/>
                  <a:pt x="42921" y="1395"/>
                </a:cubicBezTo>
                <a:cubicBezTo>
                  <a:pt x="40996" y="358"/>
                  <a:pt x="38807" y="0"/>
                  <a:pt x="366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3"/>
          <p:cNvSpPr/>
          <p:nvPr/>
        </p:nvSpPr>
        <p:spPr>
          <a:xfrm rot="1097317" flipH="1">
            <a:off x="4283248" y="-746550"/>
            <a:ext cx="6485926" cy="862397"/>
          </a:xfrm>
          <a:custGeom>
            <a:avLst/>
            <a:gdLst/>
            <a:ahLst/>
            <a:cxnLst/>
            <a:rect l="l" t="t" r="r" b="b"/>
            <a:pathLst>
              <a:path w="68477" h="9105" extrusionOk="0">
                <a:moveTo>
                  <a:pt x="44154" y="1"/>
                </a:moveTo>
                <a:cubicBezTo>
                  <a:pt x="33784" y="1"/>
                  <a:pt x="23413" y="420"/>
                  <a:pt x="13076" y="1257"/>
                </a:cubicBezTo>
                <a:cubicBezTo>
                  <a:pt x="10854" y="1438"/>
                  <a:pt x="8631" y="1639"/>
                  <a:pt x="6418" y="1928"/>
                </a:cubicBezTo>
                <a:cubicBezTo>
                  <a:pt x="5043" y="2109"/>
                  <a:pt x="2153" y="1991"/>
                  <a:pt x="1423" y="3440"/>
                </a:cubicBezTo>
                <a:cubicBezTo>
                  <a:pt x="1" y="6253"/>
                  <a:pt x="7759" y="7949"/>
                  <a:pt x="9466" y="8325"/>
                </a:cubicBezTo>
                <a:cubicBezTo>
                  <a:pt x="11595" y="8794"/>
                  <a:pt x="13774" y="9029"/>
                  <a:pt x="15953" y="9082"/>
                </a:cubicBezTo>
                <a:lnTo>
                  <a:pt x="15956" y="9092"/>
                </a:lnTo>
                <a:cubicBezTo>
                  <a:pt x="16306" y="9101"/>
                  <a:pt x="16655" y="9105"/>
                  <a:pt x="17004" y="9105"/>
                </a:cubicBezTo>
                <a:cubicBezTo>
                  <a:pt x="22399" y="9105"/>
                  <a:pt x="27753" y="8116"/>
                  <a:pt x="33072" y="7175"/>
                </a:cubicBezTo>
                <a:cubicBezTo>
                  <a:pt x="37883" y="6329"/>
                  <a:pt x="42742" y="5517"/>
                  <a:pt x="47615" y="5517"/>
                </a:cubicBezTo>
                <a:cubicBezTo>
                  <a:pt x="48481" y="5517"/>
                  <a:pt x="49347" y="5543"/>
                  <a:pt x="50214" y="5599"/>
                </a:cubicBezTo>
                <a:cubicBezTo>
                  <a:pt x="52861" y="5769"/>
                  <a:pt x="55510" y="6221"/>
                  <a:pt x="58154" y="6221"/>
                </a:cubicBezTo>
                <a:cubicBezTo>
                  <a:pt x="58895" y="6221"/>
                  <a:pt x="59636" y="6186"/>
                  <a:pt x="60376" y="6098"/>
                </a:cubicBezTo>
                <a:cubicBezTo>
                  <a:pt x="63749" y="5703"/>
                  <a:pt x="67249" y="3939"/>
                  <a:pt x="68476" y="771"/>
                </a:cubicBezTo>
                <a:cubicBezTo>
                  <a:pt x="60380" y="257"/>
                  <a:pt x="52267" y="1"/>
                  <a:pt x="441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7" r:id="rId5"/>
    <p:sldLayoutId id="2147483658" r:id="rId6"/>
    <p:sldLayoutId id="2147483659" r:id="rId7"/>
    <p:sldLayoutId id="2147483666" r:id="rId8"/>
    <p:sldLayoutId id="2147483669" r:id="rId9"/>
    <p:sldLayoutId id="2147483677" r:id="rId10"/>
    <p:sldLayoutId id="2147483679" r:id="rId11"/>
    <p:sldLayoutId id="214748368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38"/>
          <p:cNvSpPr txBox="1">
            <a:spLocks noGrp="1"/>
          </p:cNvSpPr>
          <p:nvPr>
            <p:ph type="ctrTitle"/>
          </p:nvPr>
        </p:nvSpPr>
        <p:spPr>
          <a:xfrm>
            <a:off x="425885" y="1392620"/>
            <a:ext cx="8034940" cy="16864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Обучающий семинар </a:t>
            </a:r>
            <a:br>
              <a:rPr lang="ru-RU" sz="2400" dirty="0"/>
            </a:br>
            <a:r>
              <a:rPr lang="ru-RU" sz="2400" dirty="0"/>
              <a:t>«Формирование Единого Всероссийского перечня (реестра) студенческих спортивных клубов профессиональных образовательных организаций в 2022 году»</a:t>
            </a:r>
            <a:endParaRPr sz="2400" dirty="0"/>
          </a:p>
        </p:txBody>
      </p:sp>
      <p:sp>
        <p:nvSpPr>
          <p:cNvPr id="523" name="Google Shape;523;p38"/>
          <p:cNvSpPr txBox="1">
            <a:spLocks noGrp="1"/>
          </p:cNvSpPr>
          <p:nvPr>
            <p:ph type="subTitle" idx="1"/>
          </p:nvPr>
        </p:nvSpPr>
        <p:spPr>
          <a:xfrm>
            <a:off x="683325" y="3184450"/>
            <a:ext cx="77775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26 декабря 2022 г. </a:t>
            </a:r>
            <a:endParaRPr dirty="0"/>
          </a:p>
        </p:txBody>
      </p:sp>
      <p:grpSp>
        <p:nvGrpSpPr>
          <p:cNvPr id="524" name="Google Shape;524;p38"/>
          <p:cNvGrpSpPr/>
          <p:nvPr/>
        </p:nvGrpSpPr>
        <p:grpSpPr>
          <a:xfrm rot="1187506" flipH="1">
            <a:off x="7316723" y="1028939"/>
            <a:ext cx="634426" cy="510274"/>
            <a:chOff x="5296535" y="294267"/>
            <a:chExt cx="805166" cy="647601"/>
          </a:xfrm>
        </p:grpSpPr>
        <p:sp>
          <p:nvSpPr>
            <p:cNvPr id="525" name="Google Shape;525;p38"/>
            <p:cNvSpPr/>
            <p:nvPr/>
          </p:nvSpPr>
          <p:spPr>
            <a:xfrm>
              <a:off x="5699085" y="294267"/>
              <a:ext cx="402615" cy="647601"/>
            </a:xfrm>
            <a:custGeom>
              <a:avLst/>
              <a:gdLst/>
              <a:ahLst/>
              <a:cxnLst/>
              <a:rect l="l" t="t" r="r" b="b"/>
              <a:pathLst>
                <a:path w="12490" h="20090" fill="none" extrusionOk="0">
                  <a:moveTo>
                    <a:pt x="12490" y="20090"/>
                  </a:moveTo>
                  <a:cubicBezTo>
                    <a:pt x="8601" y="17951"/>
                    <a:pt x="3890" y="17951"/>
                    <a:pt x="1" y="20090"/>
                  </a:cubicBezTo>
                  <a:lnTo>
                    <a:pt x="1" y="2139"/>
                  </a:lnTo>
                  <a:cubicBezTo>
                    <a:pt x="3890" y="0"/>
                    <a:pt x="8601" y="0"/>
                    <a:pt x="12490" y="2139"/>
                  </a:cubicBezTo>
                  <a:close/>
                </a:path>
              </a:pathLst>
            </a:custGeom>
            <a:solidFill>
              <a:schemeClr val="dk1"/>
            </a:solidFill>
            <a:ln w="167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5777674" y="646789"/>
              <a:ext cx="28657" cy="28689"/>
            </a:xfrm>
            <a:custGeom>
              <a:avLst/>
              <a:gdLst/>
              <a:ahLst/>
              <a:cxnLst/>
              <a:rect l="l" t="t" r="r" b="b"/>
              <a:pathLst>
                <a:path w="889" h="890" extrusionOk="0">
                  <a:moveTo>
                    <a:pt x="446" y="1"/>
                  </a:moveTo>
                  <a:cubicBezTo>
                    <a:pt x="198" y="1"/>
                    <a:pt x="0" y="195"/>
                    <a:pt x="0" y="443"/>
                  </a:cubicBezTo>
                  <a:cubicBezTo>
                    <a:pt x="0" y="691"/>
                    <a:pt x="198" y="889"/>
                    <a:pt x="446" y="889"/>
                  </a:cubicBezTo>
                  <a:cubicBezTo>
                    <a:pt x="694" y="889"/>
                    <a:pt x="889" y="688"/>
                    <a:pt x="889" y="443"/>
                  </a:cubicBezTo>
                  <a:cubicBezTo>
                    <a:pt x="889" y="195"/>
                    <a:pt x="694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8"/>
            <p:cNvSpPr/>
            <p:nvPr/>
          </p:nvSpPr>
          <p:spPr>
            <a:xfrm>
              <a:off x="5777674" y="715547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6" y="0"/>
                  </a:moveTo>
                  <a:cubicBezTo>
                    <a:pt x="198" y="0"/>
                    <a:pt x="0" y="198"/>
                    <a:pt x="0" y="443"/>
                  </a:cubicBezTo>
                  <a:cubicBezTo>
                    <a:pt x="0" y="691"/>
                    <a:pt x="198" y="889"/>
                    <a:pt x="446" y="889"/>
                  </a:cubicBezTo>
                  <a:cubicBezTo>
                    <a:pt x="694" y="889"/>
                    <a:pt x="889" y="687"/>
                    <a:pt x="889" y="443"/>
                  </a:cubicBezTo>
                  <a:cubicBezTo>
                    <a:pt x="889" y="198"/>
                    <a:pt x="694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8"/>
            <p:cNvSpPr/>
            <p:nvPr/>
          </p:nvSpPr>
          <p:spPr>
            <a:xfrm>
              <a:off x="5777674" y="577839"/>
              <a:ext cx="28657" cy="28689"/>
            </a:xfrm>
            <a:custGeom>
              <a:avLst/>
              <a:gdLst/>
              <a:ahLst/>
              <a:cxnLst/>
              <a:rect l="l" t="t" r="r" b="b"/>
              <a:pathLst>
                <a:path w="889" h="890" extrusionOk="0">
                  <a:moveTo>
                    <a:pt x="446" y="1"/>
                  </a:moveTo>
                  <a:cubicBezTo>
                    <a:pt x="198" y="1"/>
                    <a:pt x="0" y="199"/>
                    <a:pt x="0" y="447"/>
                  </a:cubicBezTo>
                  <a:cubicBezTo>
                    <a:pt x="0" y="695"/>
                    <a:pt x="198" y="889"/>
                    <a:pt x="446" y="889"/>
                  </a:cubicBezTo>
                  <a:cubicBezTo>
                    <a:pt x="694" y="889"/>
                    <a:pt x="889" y="688"/>
                    <a:pt x="889" y="447"/>
                  </a:cubicBezTo>
                  <a:cubicBezTo>
                    <a:pt x="889" y="199"/>
                    <a:pt x="694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5849977" y="577839"/>
              <a:ext cx="28657" cy="28689"/>
            </a:xfrm>
            <a:custGeom>
              <a:avLst/>
              <a:gdLst/>
              <a:ahLst/>
              <a:cxnLst/>
              <a:rect l="l" t="t" r="r" b="b"/>
              <a:pathLst>
                <a:path w="889" h="890" extrusionOk="0">
                  <a:moveTo>
                    <a:pt x="443" y="1"/>
                  </a:moveTo>
                  <a:cubicBezTo>
                    <a:pt x="198" y="1"/>
                    <a:pt x="0" y="199"/>
                    <a:pt x="0" y="447"/>
                  </a:cubicBezTo>
                  <a:cubicBezTo>
                    <a:pt x="0" y="695"/>
                    <a:pt x="198" y="889"/>
                    <a:pt x="443" y="889"/>
                  </a:cubicBezTo>
                  <a:cubicBezTo>
                    <a:pt x="691" y="889"/>
                    <a:pt x="889" y="688"/>
                    <a:pt x="889" y="447"/>
                  </a:cubicBezTo>
                  <a:cubicBezTo>
                    <a:pt x="889" y="199"/>
                    <a:pt x="691" y="1"/>
                    <a:pt x="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8"/>
            <p:cNvSpPr/>
            <p:nvPr/>
          </p:nvSpPr>
          <p:spPr>
            <a:xfrm>
              <a:off x="5849977" y="646789"/>
              <a:ext cx="28657" cy="28689"/>
            </a:xfrm>
            <a:custGeom>
              <a:avLst/>
              <a:gdLst/>
              <a:ahLst/>
              <a:cxnLst/>
              <a:rect l="l" t="t" r="r" b="b"/>
              <a:pathLst>
                <a:path w="889" h="890" extrusionOk="0">
                  <a:moveTo>
                    <a:pt x="443" y="1"/>
                  </a:moveTo>
                  <a:cubicBezTo>
                    <a:pt x="198" y="1"/>
                    <a:pt x="0" y="195"/>
                    <a:pt x="0" y="443"/>
                  </a:cubicBezTo>
                  <a:cubicBezTo>
                    <a:pt x="0" y="691"/>
                    <a:pt x="198" y="889"/>
                    <a:pt x="443" y="889"/>
                  </a:cubicBezTo>
                  <a:cubicBezTo>
                    <a:pt x="691" y="889"/>
                    <a:pt x="889" y="688"/>
                    <a:pt x="889" y="443"/>
                  </a:cubicBezTo>
                  <a:cubicBezTo>
                    <a:pt x="889" y="195"/>
                    <a:pt x="691" y="1"/>
                    <a:pt x="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8"/>
            <p:cNvSpPr/>
            <p:nvPr/>
          </p:nvSpPr>
          <p:spPr>
            <a:xfrm>
              <a:off x="5849977" y="509114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3" y="0"/>
                  </a:moveTo>
                  <a:cubicBezTo>
                    <a:pt x="198" y="0"/>
                    <a:pt x="0" y="198"/>
                    <a:pt x="0" y="446"/>
                  </a:cubicBezTo>
                  <a:cubicBezTo>
                    <a:pt x="0" y="691"/>
                    <a:pt x="198" y="889"/>
                    <a:pt x="443" y="889"/>
                  </a:cubicBezTo>
                  <a:cubicBezTo>
                    <a:pt x="691" y="889"/>
                    <a:pt x="889" y="688"/>
                    <a:pt x="889" y="446"/>
                  </a:cubicBezTo>
                  <a:cubicBezTo>
                    <a:pt x="889" y="198"/>
                    <a:pt x="691" y="0"/>
                    <a:pt x="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5777674" y="509114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6" y="0"/>
                  </a:moveTo>
                  <a:cubicBezTo>
                    <a:pt x="198" y="0"/>
                    <a:pt x="0" y="198"/>
                    <a:pt x="0" y="446"/>
                  </a:cubicBezTo>
                  <a:cubicBezTo>
                    <a:pt x="0" y="691"/>
                    <a:pt x="198" y="889"/>
                    <a:pt x="446" y="889"/>
                  </a:cubicBezTo>
                  <a:cubicBezTo>
                    <a:pt x="694" y="889"/>
                    <a:pt x="889" y="688"/>
                    <a:pt x="889" y="446"/>
                  </a:cubicBezTo>
                  <a:cubicBezTo>
                    <a:pt x="889" y="198"/>
                    <a:pt x="694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5777674" y="440389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6" y="0"/>
                  </a:moveTo>
                  <a:cubicBezTo>
                    <a:pt x="198" y="0"/>
                    <a:pt x="0" y="198"/>
                    <a:pt x="0" y="443"/>
                  </a:cubicBezTo>
                  <a:cubicBezTo>
                    <a:pt x="0" y="691"/>
                    <a:pt x="198" y="889"/>
                    <a:pt x="446" y="889"/>
                  </a:cubicBezTo>
                  <a:cubicBezTo>
                    <a:pt x="694" y="889"/>
                    <a:pt x="889" y="687"/>
                    <a:pt x="889" y="443"/>
                  </a:cubicBezTo>
                  <a:cubicBezTo>
                    <a:pt x="889" y="198"/>
                    <a:pt x="694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8"/>
            <p:cNvSpPr/>
            <p:nvPr/>
          </p:nvSpPr>
          <p:spPr>
            <a:xfrm>
              <a:off x="5922055" y="646789"/>
              <a:ext cx="28786" cy="28689"/>
            </a:xfrm>
            <a:custGeom>
              <a:avLst/>
              <a:gdLst/>
              <a:ahLst/>
              <a:cxnLst/>
              <a:rect l="l" t="t" r="r" b="b"/>
              <a:pathLst>
                <a:path w="893" h="890" extrusionOk="0">
                  <a:moveTo>
                    <a:pt x="447" y="1"/>
                  </a:moveTo>
                  <a:cubicBezTo>
                    <a:pt x="198" y="1"/>
                    <a:pt x="1" y="195"/>
                    <a:pt x="1" y="443"/>
                  </a:cubicBezTo>
                  <a:cubicBezTo>
                    <a:pt x="1" y="691"/>
                    <a:pt x="198" y="889"/>
                    <a:pt x="447" y="889"/>
                  </a:cubicBezTo>
                  <a:cubicBezTo>
                    <a:pt x="695" y="889"/>
                    <a:pt x="892" y="688"/>
                    <a:pt x="892" y="443"/>
                  </a:cubicBezTo>
                  <a:cubicBezTo>
                    <a:pt x="892" y="195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5922055" y="577839"/>
              <a:ext cx="28786" cy="28689"/>
            </a:xfrm>
            <a:custGeom>
              <a:avLst/>
              <a:gdLst/>
              <a:ahLst/>
              <a:cxnLst/>
              <a:rect l="l" t="t" r="r" b="b"/>
              <a:pathLst>
                <a:path w="893" h="890" extrusionOk="0">
                  <a:moveTo>
                    <a:pt x="447" y="1"/>
                  </a:moveTo>
                  <a:cubicBezTo>
                    <a:pt x="198" y="1"/>
                    <a:pt x="1" y="199"/>
                    <a:pt x="1" y="447"/>
                  </a:cubicBezTo>
                  <a:cubicBezTo>
                    <a:pt x="1" y="695"/>
                    <a:pt x="198" y="889"/>
                    <a:pt x="447" y="889"/>
                  </a:cubicBezTo>
                  <a:cubicBezTo>
                    <a:pt x="695" y="889"/>
                    <a:pt x="892" y="688"/>
                    <a:pt x="892" y="447"/>
                  </a:cubicBezTo>
                  <a:cubicBezTo>
                    <a:pt x="892" y="199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8"/>
            <p:cNvSpPr/>
            <p:nvPr/>
          </p:nvSpPr>
          <p:spPr>
            <a:xfrm>
              <a:off x="5994358" y="577839"/>
              <a:ext cx="28689" cy="28689"/>
            </a:xfrm>
            <a:custGeom>
              <a:avLst/>
              <a:gdLst/>
              <a:ahLst/>
              <a:cxnLst/>
              <a:rect l="l" t="t" r="r" b="b"/>
              <a:pathLst>
                <a:path w="890" h="890" extrusionOk="0">
                  <a:moveTo>
                    <a:pt x="446" y="1"/>
                  </a:moveTo>
                  <a:cubicBezTo>
                    <a:pt x="198" y="1"/>
                    <a:pt x="1" y="199"/>
                    <a:pt x="1" y="447"/>
                  </a:cubicBezTo>
                  <a:cubicBezTo>
                    <a:pt x="1" y="695"/>
                    <a:pt x="198" y="889"/>
                    <a:pt x="446" y="889"/>
                  </a:cubicBezTo>
                  <a:cubicBezTo>
                    <a:pt x="695" y="889"/>
                    <a:pt x="889" y="688"/>
                    <a:pt x="889" y="447"/>
                  </a:cubicBezTo>
                  <a:cubicBezTo>
                    <a:pt x="889" y="199"/>
                    <a:pt x="695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5994358" y="646789"/>
              <a:ext cx="28689" cy="28689"/>
            </a:xfrm>
            <a:custGeom>
              <a:avLst/>
              <a:gdLst/>
              <a:ahLst/>
              <a:cxnLst/>
              <a:rect l="l" t="t" r="r" b="b"/>
              <a:pathLst>
                <a:path w="890" h="890" extrusionOk="0">
                  <a:moveTo>
                    <a:pt x="446" y="1"/>
                  </a:moveTo>
                  <a:cubicBezTo>
                    <a:pt x="198" y="1"/>
                    <a:pt x="1" y="195"/>
                    <a:pt x="1" y="443"/>
                  </a:cubicBezTo>
                  <a:cubicBezTo>
                    <a:pt x="1" y="691"/>
                    <a:pt x="198" y="889"/>
                    <a:pt x="446" y="889"/>
                  </a:cubicBezTo>
                  <a:cubicBezTo>
                    <a:pt x="695" y="889"/>
                    <a:pt x="889" y="688"/>
                    <a:pt x="889" y="443"/>
                  </a:cubicBezTo>
                  <a:cubicBezTo>
                    <a:pt x="889" y="195"/>
                    <a:pt x="695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8"/>
            <p:cNvSpPr/>
            <p:nvPr/>
          </p:nvSpPr>
          <p:spPr>
            <a:xfrm>
              <a:off x="5849977" y="715547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3" y="0"/>
                  </a:moveTo>
                  <a:cubicBezTo>
                    <a:pt x="198" y="0"/>
                    <a:pt x="0" y="198"/>
                    <a:pt x="0" y="443"/>
                  </a:cubicBezTo>
                  <a:cubicBezTo>
                    <a:pt x="0" y="691"/>
                    <a:pt x="198" y="889"/>
                    <a:pt x="443" y="889"/>
                  </a:cubicBezTo>
                  <a:cubicBezTo>
                    <a:pt x="691" y="889"/>
                    <a:pt x="889" y="687"/>
                    <a:pt x="889" y="443"/>
                  </a:cubicBezTo>
                  <a:cubicBezTo>
                    <a:pt x="889" y="198"/>
                    <a:pt x="691" y="0"/>
                    <a:pt x="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8"/>
            <p:cNvSpPr/>
            <p:nvPr/>
          </p:nvSpPr>
          <p:spPr>
            <a:xfrm>
              <a:off x="5922055" y="715547"/>
              <a:ext cx="28786" cy="28657"/>
            </a:xfrm>
            <a:custGeom>
              <a:avLst/>
              <a:gdLst/>
              <a:ahLst/>
              <a:cxnLst/>
              <a:rect l="l" t="t" r="r" b="b"/>
              <a:pathLst>
                <a:path w="893" h="889" extrusionOk="0">
                  <a:moveTo>
                    <a:pt x="447" y="0"/>
                  </a:moveTo>
                  <a:cubicBezTo>
                    <a:pt x="198" y="0"/>
                    <a:pt x="1" y="198"/>
                    <a:pt x="1" y="443"/>
                  </a:cubicBezTo>
                  <a:cubicBezTo>
                    <a:pt x="1" y="691"/>
                    <a:pt x="198" y="889"/>
                    <a:pt x="447" y="889"/>
                  </a:cubicBezTo>
                  <a:cubicBezTo>
                    <a:pt x="695" y="889"/>
                    <a:pt x="892" y="687"/>
                    <a:pt x="892" y="443"/>
                  </a:cubicBezTo>
                  <a:cubicBezTo>
                    <a:pt x="892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5994358" y="715547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6" y="0"/>
                  </a:moveTo>
                  <a:cubicBezTo>
                    <a:pt x="198" y="0"/>
                    <a:pt x="1" y="198"/>
                    <a:pt x="1" y="443"/>
                  </a:cubicBezTo>
                  <a:cubicBezTo>
                    <a:pt x="1" y="691"/>
                    <a:pt x="198" y="889"/>
                    <a:pt x="446" y="889"/>
                  </a:cubicBezTo>
                  <a:cubicBezTo>
                    <a:pt x="695" y="889"/>
                    <a:pt x="889" y="687"/>
                    <a:pt x="889" y="443"/>
                  </a:cubicBezTo>
                  <a:cubicBezTo>
                    <a:pt x="889" y="198"/>
                    <a:pt x="695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5849977" y="784368"/>
              <a:ext cx="28657" cy="28786"/>
            </a:xfrm>
            <a:custGeom>
              <a:avLst/>
              <a:gdLst/>
              <a:ahLst/>
              <a:cxnLst/>
              <a:rect l="l" t="t" r="r" b="b"/>
              <a:pathLst>
                <a:path w="889" h="893" extrusionOk="0">
                  <a:moveTo>
                    <a:pt x="443" y="1"/>
                  </a:moveTo>
                  <a:cubicBezTo>
                    <a:pt x="198" y="1"/>
                    <a:pt x="0" y="199"/>
                    <a:pt x="0" y="447"/>
                  </a:cubicBezTo>
                  <a:cubicBezTo>
                    <a:pt x="0" y="695"/>
                    <a:pt x="198" y="893"/>
                    <a:pt x="443" y="893"/>
                  </a:cubicBezTo>
                  <a:cubicBezTo>
                    <a:pt x="691" y="893"/>
                    <a:pt x="889" y="688"/>
                    <a:pt x="889" y="447"/>
                  </a:cubicBezTo>
                  <a:cubicBezTo>
                    <a:pt x="889" y="199"/>
                    <a:pt x="691" y="1"/>
                    <a:pt x="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5777674" y="784368"/>
              <a:ext cx="28657" cy="28786"/>
            </a:xfrm>
            <a:custGeom>
              <a:avLst/>
              <a:gdLst/>
              <a:ahLst/>
              <a:cxnLst/>
              <a:rect l="l" t="t" r="r" b="b"/>
              <a:pathLst>
                <a:path w="889" h="893" extrusionOk="0">
                  <a:moveTo>
                    <a:pt x="446" y="1"/>
                  </a:moveTo>
                  <a:cubicBezTo>
                    <a:pt x="198" y="1"/>
                    <a:pt x="0" y="199"/>
                    <a:pt x="0" y="447"/>
                  </a:cubicBezTo>
                  <a:cubicBezTo>
                    <a:pt x="0" y="695"/>
                    <a:pt x="198" y="893"/>
                    <a:pt x="446" y="893"/>
                  </a:cubicBezTo>
                  <a:cubicBezTo>
                    <a:pt x="694" y="893"/>
                    <a:pt x="889" y="688"/>
                    <a:pt x="889" y="447"/>
                  </a:cubicBezTo>
                  <a:cubicBezTo>
                    <a:pt x="889" y="199"/>
                    <a:pt x="694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5922055" y="784368"/>
              <a:ext cx="28786" cy="28786"/>
            </a:xfrm>
            <a:custGeom>
              <a:avLst/>
              <a:gdLst/>
              <a:ahLst/>
              <a:cxnLst/>
              <a:rect l="l" t="t" r="r" b="b"/>
              <a:pathLst>
                <a:path w="893" h="893" extrusionOk="0">
                  <a:moveTo>
                    <a:pt x="447" y="1"/>
                  </a:moveTo>
                  <a:cubicBezTo>
                    <a:pt x="198" y="1"/>
                    <a:pt x="1" y="199"/>
                    <a:pt x="1" y="447"/>
                  </a:cubicBezTo>
                  <a:cubicBezTo>
                    <a:pt x="1" y="695"/>
                    <a:pt x="198" y="893"/>
                    <a:pt x="447" y="893"/>
                  </a:cubicBezTo>
                  <a:cubicBezTo>
                    <a:pt x="695" y="893"/>
                    <a:pt x="892" y="688"/>
                    <a:pt x="892" y="447"/>
                  </a:cubicBezTo>
                  <a:cubicBezTo>
                    <a:pt x="892" y="199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8"/>
            <p:cNvSpPr/>
            <p:nvPr/>
          </p:nvSpPr>
          <p:spPr>
            <a:xfrm>
              <a:off x="5994358" y="784368"/>
              <a:ext cx="28689" cy="28786"/>
            </a:xfrm>
            <a:custGeom>
              <a:avLst/>
              <a:gdLst/>
              <a:ahLst/>
              <a:cxnLst/>
              <a:rect l="l" t="t" r="r" b="b"/>
              <a:pathLst>
                <a:path w="890" h="893" extrusionOk="0">
                  <a:moveTo>
                    <a:pt x="446" y="1"/>
                  </a:moveTo>
                  <a:cubicBezTo>
                    <a:pt x="198" y="1"/>
                    <a:pt x="1" y="199"/>
                    <a:pt x="1" y="447"/>
                  </a:cubicBezTo>
                  <a:cubicBezTo>
                    <a:pt x="1" y="695"/>
                    <a:pt x="198" y="893"/>
                    <a:pt x="446" y="893"/>
                  </a:cubicBezTo>
                  <a:cubicBezTo>
                    <a:pt x="695" y="893"/>
                    <a:pt x="889" y="688"/>
                    <a:pt x="889" y="447"/>
                  </a:cubicBezTo>
                  <a:cubicBezTo>
                    <a:pt x="889" y="199"/>
                    <a:pt x="695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8"/>
            <p:cNvSpPr/>
            <p:nvPr/>
          </p:nvSpPr>
          <p:spPr>
            <a:xfrm>
              <a:off x="5849977" y="440389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3" y="0"/>
                  </a:moveTo>
                  <a:cubicBezTo>
                    <a:pt x="198" y="0"/>
                    <a:pt x="0" y="198"/>
                    <a:pt x="0" y="443"/>
                  </a:cubicBezTo>
                  <a:cubicBezTo>
                    <a:pt x="0" y="691"/>
                    <a:pt x="198" y="889"/>
                    <a:pt x="443" y="889"/>
                  </a:cubicBezTo>
                  <a:cubicBezTo>
                    <a:pt x="691" y="889"/>
                    <a:pt x="889" y="687"/>
                    <a:pt x="889" y="443"/>
                  </a:cubicBezTo>
                  <a:cubicBezTo>
                    <a:pt x="889" y="198"/>
                    <a:pt x="691" y="0"/>
                    <a:pt x="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8"/>
            <p:cNvSpPr/>
            <p:nvPr/>
          </p:nvSpPr>
          <p:spPr>
            <a:xfrm>
              <a:off x="5922055" y="440389"/>
              <a:ext cx="28786" cy="28657"/>
            </a:xfrm>
            <a:custGeom>
              <a:avLst/>
              <a:gdLst/>
              <a:ahLst/>
              <a:cxnLst/>
              <a:rect l="l" t="t" r="r" b="b"/>
              <a:pathLst>
                <a:path w="893" h="889" extrusionOk="0">
                  <a:moveTo>
                    <a:pt x="447" y="0"/>
                  </a:moveTo>
                  <a:cubicBezTo>
                    <a:pt x="198" y="0"/>
                    <a:pt x="1" y="198"/>
                    <a:pt x="1" y="443"/>
                  </a:cubicBezTo>
                  <a:cubicBezTo>
                    <a:pt x="1" y="691"/>
                    <a:pt x="198" y="889"/>
                    <a:pt x="447" y="889"/>
                  </a:cubicBezTo>
                  <a:cubicBezTo>
                    <a:pt x="695" y="889"/>
                    <a:pt x="892" y="687"/>
                    <a:pt x="892" y="443"/>
                  </a:cubicBezTo>
                  <a:cubicBezTo>
                    <a:pt x="892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8"/>
            <p:cNvSpPr/>
            <p:nvPr/>
          </p:nvSpPr>
          <p:spPr>
            <a:xfrm>
              <a:off x="5994358" y="440389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6" y="0"/>
                  </a:moveTo>
                  <a:cubicBezTo>
                    <a:pt x="198" y="0"/>
                    <a:pt x="1" y="198"/>
                    <a:pt x="1" y="443"/>
                  </a:cubicBezTo>
                  <a:cubicBezTo>
                    <a:pt x="1" y="691"/>
                    <a:pt x="198" y="889"/>
                    <a:pt x="446" y="889"/>
                  </a:cubicBezTo>
                  <a:cubicBezTo>
                    <a:pt x="695" y="889"/>
                    <a:pt x="889" y="687"/>
                    <a:pt x="889" y="443"/>
                  </a:cubicBezTo>
                  <a:cubicBezTo>
                    <a:pt x="889" y="198"/>
                    <a:pt x="695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8"/>
            <p:cNvSpPr/>
            <p:nvPr/>
          </p:nvSpPr>
          <p:spPr>
            <a:xfrm>
              <a:off x="5922055" y="509114"/>
              <a:ext cx="28786" cy="28657"/>
            </a:xfrm>
            <a:custGeom>
              <a:avLst/>
              <a:gdLst/>
              <a:ahLst/>
              <a:cxnLst/>
              <a:rect l="l" t="t" r="r" b="b"/>
              <a:pathLst>
                <a:path w="893" h="889" extrusionOk="0">
                  <a:moveTo>
                    <a:pt x="447" y="0"/>
                  </a:moveTo>
                  <a:cubicBezTo>
                    <a:pt x="198" y="0"/>
                    <a:pt x="1" y="198"/>
                    <a:pt x="1" y="446"/>
                  </a:cubicBezTo>
                  <a:cubicBezTo>
                    <a:pt x="1" y="691"/>
                    <a:pt x="198" y="889"/>
                    <a:pt x="447" y="889"/>
                  </a:cubicBezTo>
                  <a:cubicBezTo>
                    <a:pt x="695" y="889"/>
                    <a:pt x="892" y="688"/>
                    <a:pt x="892" y="446"/>
                  </a:cubicBezTo>
                  <a:cubicBezTo>
                    <a:pt x="892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5994358" y="509114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6" y="0"/>
                  </a:moveTo>
                  <a:cubicBezTo>
                    <a:pt x="198" y="0"/>
                    <a:pt x="1" y="198"/>
                    <a:pt x="1" y="446"/>
                  </a:cubicBezTo>
                  <a:cubicBezTo>
                    <a:pt x="1" y="691"/>
                    <a:pt x="198" y="889"/>
                    <a:pt x="446" y="889"/>
                  </a:cubicBezTo>
                  <a:cubicBezTo>
                    <a:pt x="695" y="889"/>
                    <a:pt x="889" y="688"/>
                    <a:pt x="889" y="446"/>
                  </a:cubicBezTo>
                  <a:cubicBezTo>
                    <a:pt x="889" y="198"/>
                    <a:pt x="695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5863484" y="784497"/>
              <a:ext cx="72980" cy="28657"/>
            </a:xfrm>
            <a:custGeom>
              <a:avLst/>
              <a:gdLst/>
              <a:ahLst/>
              <a:cxnLst/>
              <a:rect l="l" t="t" r="r" b="b"/>
              <a:pathLst>
                <a:path w="2264" h="889" extrusionOk="0">
                  <a:moveTo>
                    <a:pt x="0" y="0"/>
                  </a:moveTo>
                  <a:lnTo>
                    <a:pt x="0" y="889"/>
                  </a:lnTo>
                  <a:lnTo>
                    <a:pt x="2264" y="889"/>
                  </a:lnTo>
                  <a:lnTo>
                    <a:pt x="22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5864225" y="646789"/>
              <a:ext cx="144542" cy="28689"/>
            </a:xfrm>
            <a:custGeom>
              <a:avLst/>
              <a:gdLst/>
              <a:ahLst/>
              <a:cxnLst/>
              <a:rect l="l" t="t" r="r" b="b"/>
              <a:pathLst>
                <a:path w="4484" h="890" extrusionOk="0">
                  <a:moveTo>
                    <a:pt x="1" y="1"/>
                  </a:moveTo>
                  <a:lnTo>
                    <a:pt x="1" y="889"/>
                  </a:lnTo>
                  <a:lnTo>
                    <a:pt x="4483" y="889"/>
                  </a:lnTo>
                  <a:lnTo>
                    <a:pt x="44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8"/>
            <p:cNvSpPr/>
            <p:nvPr/>
          </p:nvSpPr>
          <p:spPr>
            <a:xfrm>
              <a:off x="5792051" y="509114"/>
              <a:ext cx="72206" cy="28657"/>
            </a:xfrm>
            <a:custGeom>
              <a:avLst/>
              <a:gdLst/>
              <a:ahLst/>
              <a:cxnLst/>
              <a:rect l="l" t="t" r="r" b="b"/>
              <a:pathLst>
                <a:path w="2240" h="889" extrusionOk="0">
                  <a:moveTo>
                    <a:pt x="0" y="0"/>
                  </a:moveTo>
                  <a:lnTo>
                    <a:pt x="0" y="889"/>
                  </a:lnTo>
                  <a:lnTo>
                    <a:pt x="2240" y="889"/>
                  </a:lnTo>
                  <a:lnTo>
                    <a:pt x="22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8"/>
            <p:cNvSpPr/>
            <p:nvPr/>
          </p:nvSpPr>
          <p:spPr>
            <a:xfrm>
              <a:off x="5936432" y="440389"/>
              <a:ext cx="72980" cy="28657"/>
            </a:xfrm>
            <a:custGeom>
              <a:avLst/>
              <a:gdLst/>
              <a:ahLst/>
              <a:cxnLst/>
              <a:rect l="l" t="t" r="r" b="b"/>
              <a:pathLst>
                <a:path w="2264" h="889" extrusionOk="0">
                  <a:moveTo>
                    <a:pt x="1" y="0"/>
                  </a:moveTo>
                  <a:lnTo>
                    <a:pt x="1" y="889"/>
                  </a:lnTo>
                  <a:lnTo>
                    <a:pt x="2264" y="889"/>
                  </a:lnTo>
                  <a:lnTo>
                    <a:pt x="22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8"/>
            <p:cNvSpPr/>
            <p:nvPr/>
          </p:nvSpPr>
          <p:spPr>
            <a:xfrm>
              <a:off x="5296535" y="294267"/>
              <a:ext cx="402583" cy="647601"/>
            </a:xfrm>
            <a:custGeom>
              <a:avLst/>
              <a:gdLst/>
              <a:ahLst/>
              <a:cxnLst/>
              <a:rect l="l" t="t" r="r" b="b"/>
              <a:pathLst>
                <a:path w="12489" h="20090" fill="none" extrusionOk="0">
                  <a:moveTo>
                    <a:pt x="12489" y="20090"/>
                  </a:moveTo>
                  <a:cubicBezTo>
                    <a:pt x="8600" y="17951"/>
                    <a:pt x="3889" y="17951"/>
                    <a:pt x="0" y="20090"/>
                  </a:cubicBezTo>
                  <a:lnTo>
                    <a:pt x="0" y="2139"/>
                  </a:lnTo>
                  <a:cubicBezTo>
                    <a:pt x="3889" y="0"/>
                    <a:pt x="8600" y="0"/>
                    <a:pt x="12489" y="2139"/>
                  </a:cubicBezTo>
                  <a:close/>
                </a:path>
              </a:pathLst>
            </a:custGeom>
            <a:solidFill>
              <a:schemeClr val="dk1"/>
            </a:solidFill>
            <a:ln w="167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5375091" y="646789"/>
              <a:ext cx="28689" cy="28689"/>
            </a:xfrm>
            <a:custGeom>
              <a:avLst/>
              <a:gdLst/>
              <a:ahLst/>
              <a:cxnLst/>
              <a:rect l="l" t="t" r="r" b="b"/>
              <a:pathLst>
                <a:path w="890" h="890" extrusionOk="0">
                  <a:moveTo>
                    <a:pt x="447" y="1"/>
                  </a:moveTo>
                  <a:cubicBezTo>
                    <a:pt x="198" y="1"/>
                    <a:pt x="1" y="195"/>
                    <a:pt x="1" y="443"/>
                  </a:cubicBezTo>
                  <a:cubicBezTo>
                    <a:pt x="1" y="691"/>
                    <a:pt x="198" y="889"/>
                    <a:pt x="447" y="889"/>
                  </a:cubicBezTo>
                  <a:cubicBezTo>
                    <a:pt x="695" y="889"/>
                    <a:pt x="889" y="688"/>
                    <a:pt x="889" y="443"/>
                  </a:cubicBezTo>
                  <a:cubicBezTo>
                    <a:pt x="889" y="195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5375091" y="715547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7" y="0"/>
                  </a:moveTo>
                  <a:cubicBezTo>
                    <a:pt x="198" y="0"/>
                    <a:pt x="1" y="198"/>
                    <a:pt x="1" y="443"/>
                  </a:cubicBezTo>
                  <a:cubicBezTo>
                    <a:pt x="1" y="691"/>
                    <a:pt x="198" y="889"/>
                    <a:pt x="447" y="889"/>
                  </a:cubicBezTo>
                  <a:cubicBezTo>
                    <a:pt x="695" y="889"/>
                    <a:pt x="889" y="687"/>
                    <a:pt x="889" y="443"/>
                  </a:cubicBezTo>
                  <a:cubicBezTo>
                    <a:pt x="889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5375091" y="577839"/>
              <a:ext cx="28689" cy="28689"/>
            </a:xfrm>
            <a:custGeom>
              <a:avLst/>
              <a:gdLst/>
              <a:ahLst/>
              <a:cxnLst/>
              <a:rect l="l" t="t" r="r" b="b"/>
              <a:pathLst>
                <a:path w="890" h="890" extrusionOk="0">
                  <a:moveTo>
                    <a:pt x="447" y="1"/>
                  </a:moveTo>
                  <a:cubicBezTo>
                    <a:pt x="198" y="1"/>
                    <a:pt x="1" y="199"/>
                    <a:pt x="1" y="447"/>
                  </a:cubicBezTo>
                  <a:cubicBezTo>
                    <a:pt x="1" y="695"/>
                    <a:pt x="198" y="889"/>
                    <a:pt x="447" y="889"/>
                  </a:cubicBezTo>
                  <a:cubicBezTo>
                    <a:pt x="695" y="889"/>
                    <a:pt x="889" y="688"/>
                    <a:pt x="889" y="447"/>
                  </a:cubicBezTo>
                  <a:cubicBezTo>
                    <a:pt x="889" y="199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5447394" y="577839"/>
              <a:ext cx="28689" cy="28689"/>
            </a:xfrm>
            <a:custGeom>
              <a:avLst/>
              <a:gdLst/>
              <a:ahLst/>
              <a:cxnLst/>
              <a:rect l="l" t="t" r="r" b="b"/>
              <a:pathLst>
                <a:path w="890" h="890" extrusionOk="0">
                  <a:moveTo>
                    <a:pt x="446" y="1"/>
                  </a:moveTo>
                  <a:cubicBezTo>
                    <a:pt x="198" y="1"/>
                    <a:pt x="1" y="199"/>
                    <a:pt x="1" y="447"/>
                  </a:cubicBezTo>
                  <a:cubicBezTo>
                    <a:pt x="1" y="695"/>
                    <a:pt x="198" y="889"/>
                    <a:pt x="446" y="889"/>
                  </a:cubicBezTo>
                  <a:cubicBezTo>
                    <a:pt x="691" y="889"/>
                    <a:pt x="889" y="688"/>
                    <a:pt x="889" y="447"/>
                  </a:cubicBezTo>
                  <a:cubicBezTo>
                    <a:pt x="889" y="199"/>
                    <a:pt x="691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8"/>
            <p:cNvSpPr/>
            <p:nvPr/>
          </p:nvSpPr>
          <p:spPr>
            <a:xfrm>
              <a:off x="5447394" y="646789"/>
              <a:ext cx="28689" cy="28689"/>
            </a:xfrm>
            <a:custGeom>
              <a:avLst/>
              <a:gdLst/>
              <a:ahLst/>
              <a:cxnLst/>
              <a:rect l="l" t="t" r="r" b="b"/>
              <a:pathLst>
                <a:path w="890" h="890" extrusionOk="0">
                  <a:moveTo>
                    <a:pt x="446" y="1"/>
                  </a:moveTo>
                  <a:cubicBezTo>
                    <a:pt x="198" y="1"/>
                    <a:pt x="1" y="195"/>
                    <a:pt x="1" y="443"/>
                  </a:cubicBezTo>
                  <a:cubicBezTo>
                    <a:pt x="1" y="691"/>
                    <a:pt x="198" y="889"/>
                    <a:pt x="446" y="889"/>
                  </a:cubicBezTo>
                  <a:cubicBezTo>
                    <a:pt x="691" y="889"/>
                    <a:pt x="889" y="688"/>
                    <a:pt x="889" y="443"/>
                  </a:cubicBezTo>
                  <a:cubicBezTo>
                    <a:pt x="889" y="195"/>
                    <a:pt x="691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8"/>
            <p:cNvSpPr/>
            <p:nvPr/>
          </p:nvSpPr>
          <p:spPr>
            <a:xfrm>
              <a:off x="5447394" y="509114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6" y="0"/>
                  </a:moveTo>
                  <a:cubicBezTo>
                    <a:pt x="198" y="0"/>
                    <a:pt x="1" y="198"/>
                    <a:pt x="1" y="446"/>
                  </a:cubicBezTo>
                  <a:cubicBezTo>
                    <a:pt x="1" y="691"/>
                    <a:pt x="198" y="889"/>
                    <a:pt x="446" y="889"/>
                  </a:cubicBezTo>
                  <a:cubicBezTo>
                    <a:pt x="691" y="889"/>
                    <a:pt x="889" y="688"/>
                    <a:pt x="889" y="446"/>
                  </a:cubicBezTo>
                  <a:cubicBezTo>
                    <a:pt x="889" y="198"/>
                    <a:pt x="691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5375091" y="509114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7" y="0"/>
                  </a:moveTo>
                  <a:cubicBezTo>
                    <a:pt x="198" y="0"/>
                    <a:pt x="1" y="198"/>
                    <a:pt x="1" y="446"/>
                  </a:cubicBezTo>
                  <a:cubicBezTo>
                    <a:pt x="1" y="691"/>
                    <a:pt x="198" y="889"/>
                    <a:pt x="447" y="889"/>
                  </a:cubicBezTo>
                  <a:cubicBezTo>
                    <a:pt x="695" y="889"/>
                    <a:pt x="889" y="688"/>
                    <a:pt x="889" y="446"/>
                  </a:cubicBezTo>
                  <a:cubicBezTo>
                    <a:pt x="889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5375091" y="440389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7" y="0"/>
                  </a:moveTo>
                  <a:cubicBezTo>
                    <a:pt x="198" y="0"/>
                    <a:pt x="1" y="198"/>
                    <a:pt x="1" y="443"/>
                  </a:cubicBezTo>
                  <a:cubicBezTo>
                    <a:pt x="1" y="691"/>
                    <a:pt x="198" y="889"/>
                    <a:pt x="447" y="889"/>
                  </a:cubicBezTo>
                  <a:cubicBezTo>
                    <a:pt x="695" y="889"/>
                    <a:pt x="889" y="687"/>
                    <a:pt x="889" y="443"/>
                  </a:cubicBezTo>
                  <a:cubicBezTo>
                    <a:pt x="889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5519601" y="646789"/>
              <a:ext cx="28657" cy="28689"/>
            </a:xfrm>
            <a:custGeom>
              <a:avLst/>
              <a:gdLst/>
              <a:ahLst/>
              <a:cxnLst/>
              <a:rect l="l" t="t" r="r" b="b"/>
              <a:pathLst>
                <a:path w="889" h="890" extrusionOk="0">
                  <a:moveTo>
                    <a:pt x="443" y="1"/>
                  </a:moveTo>
                  <a:cubicBezTo>
                    <a:pt x="195" y="1"/>
                    <a:pt x="0" y="195"/>
                    <a:pt x="0" y="443"/>
                  </a:cubicBezTo>
                  <a:cubicBezTo>
                    <a:pt x="0" y="691"/>
                    <a:pt x="195" y="889"/>
                    <a:pt x="443" y="889"/>
                  </a:cubicBezTo>
                  <a:cubicBezTo>
                    <a:pt x="691" y="889"/>
                    <a:pt x="889" y="688"/>
                    <a:pt x="889" y="443"/>
                  </a:cubicBezTo>
                  <a:cubicBezTo>
                    <a:pt x="889" y="195"/>
                    <a:pt x="691" y="1"/>
                    <a:pt x="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8"/>
            <p:cNvSpPr/>
            <p:nvPr/>
          </p:nvSpPr>
          <p:spPr>
            <a:xfrm>
              <a:off x="5519601" y="577839"/>
              <a:ext cx="28657" cy="28689"/>
            </a:xfrm>
            <a:custGeom>
              <a:avLst/>
              <a:gdLst/>
              <a:ahLst/>
              <a:cxnLst/>
              <a:rect l="l" t="t" r="r" b="b"/>
              <a:pathLst>
                <a:path w="889" h="890" extrusionOk="0">
                  <a:moveTo>
                    <a:pt x="443" y="1"/>
                  </a:moveTo>
                  <a:cubicBezTo>
                    <a:pt x="195" y="1"/>
                    <a:pt x="0" y="199"/>
                    <a:pt x="0" y="447"/>
                  </a:cubicBezTo>
                  <a:cubicBezTo>
                    <a:pt x="0" y="695"/>
                    <a:pt x="195" y="889"/>
                    <a:pt x="443" y="889"/>
                  </a:cubicBezTo>
                  <a:cubicBezTo>
                    <a:pt x="691" y="889"/>
                    <a:pt x="889" y="688"/>
                    <a:pt x="889" y="447"/>
                  </a:cubicBezTo>
                  <a:cubicBezTo>
                    <a:pt x="889" y="199"/>
                    <a:pt x="691" y="1"/>
                    <a:pt x="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8"/>
            <p:cNvSpPr/>
            <p:nvPr/>
          </p:nvSpPr>
          <p:spPr>
            <a:xfrm>
              <a:off x="5591775" y="577839"/>
              <a:ext cx="28689" cy="28689"/>
            </a:xfrm>
            <a:custGeom>
              <a:avLst/>
              <a:gdLst/>
              <a:ahLst/>
              <a:cxnLst/>
              <a:rect l="l" t="t" r="r" b="b"/>
              <a:pathLst>
                <a:path w="890" h="890" extrusionOk="0">
                  <a:moveTo>
                    <a:pt x="447" y="1"/>
                  </a:moveTo>
                  <a:cubicBezTo>
                    <a:pt x="199" y="1"/>
                    <a:pt x="1" y="199"/>
                    <a:pt x="1" y="447"/>
                  </a:cubicBezTo>
                  <a:cubicBezTo>
                    <a:pt x="1" y="695"/>
                    <a:pt x="199" y="889"/>
                    <a:pt x="447" y="889"/>
                  </a:cubicBezTo>
                  <a:cubicBezTo>
                    <a:pt x="695" y="889"/>
                    <a:pt x="889" y="688"/>
                    <a:pt x="889" y="447"/>
                  </a:cubicBezTo>
                  <a:cubicBezTo>
                    <a:pt x="889" y="199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8"/>
            <p:cNvSpPr/>
            <p:nvPr/>
          </p:nvSpPr>
          <p:spPr>
            <a:xfrm>
              <a:off x="5591775" y="646789"/>
              <a:ext cx="28689" cy="28689"/>
            </a:xfrm>
            <a:custGeom>
              <a:avLst/>
              <a:gdLst/>
              <a:ahLst/>
              <a:cxnLst/>
              <a:rect l="l" t="t" r="r" b="b"/>
              <a:pathLst>
                <a:path w="890" h="890" extrusionOk="0">
                  <a:moveTo>
                    <a:pt x="447" y="1"/>
                  </a:moveTo>
                  <a:cubicBezTo>
                    <a:pt x="199" y="1"/>
                    <a:pt x="1" y="195"/>
                    <a:pt x="1" y="443"/>
                  </a:cubicBezTo>
                  <a:cubicBezTo>
                    <a:pt x="1" y="691"/>
                    <a:pt x="199" y="889"/>
                    <a:pt x="447" y="889"/>
                  </a:cubicBezTo>
                  <a:cubicBezTo>
                    <a:pt x="695" y="889"/>
                    <a:pt x="889" y="688"/>
                    <a:pt x="889" y="443"/>
                  </a:cubicBezTo>
                  <a:cubicBezTo>
                    <a:pt x="889" y="195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8"/>
            <p:cNvSpPr/>
            <p:nvPr/>
          </p:nvSpPr>
          <p:spPr>
            <a:xfrm>
              <a:off x="5447394" y="715547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6" y="0"/>
                  </a:moveTo>
                  <a:cubicBezTo>
                    <a:pt x="198" y="0"/>
                    <a:pt x="1" y="198"/>
                    <a:pt x="1" y="443"/>
                  </a:cubicBezTo>
                  <a:cubicBezTo>
                    <a:pt x="1" y="691"/>
                    <a:pt x="198" y="889"/>
                    <a:pt x="446" y="889"/>
                  </a:cubicBezTo>
                  <a:cubicBezTo>
                    <a:pt x="691" y="889"/>
                    <a:pt x="889" y="687"/>
                    <a:pt x="889" y="443"/>
                  </a:cubicBezTo>
                  <a:cubicBezTo>
                    <a:pt x="889" y="198"/>
                    <a:pt x="691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8"/>
            <p:cNvSpPr/>
            <p:nvPr/>
          </p:nvSpPr>
          <p:spPr>
            <a:xfrm>
              <a:off x="5519601" y="715547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3" y="0"/>
                  </a:moveTo>
                  <a:cubicBezTo>
                    <a:pt x="195" y="0"/>
                    <a:pt x="0" y="198"/>
                    <a:pt x="0" y="443"/>
                  </a:cubicBezTo>
                  <a:cubicBezTo>
                    <a:pt x="0" y="691"/>
                    <a:pt x="195" y="889"/>
                    <a:pt x="443" y="889"/>
                  </a:cubicBezTo>
                  <a:cubicBezTo>
                    <a:pt x="691" y="889"/>
                    <a:pt x="889" y="687"/>
                    <a:pt x="889" y="443"/>
                  </a:cubicBezTo>
                  <a:cubicBezTo>
                    <a:pt x="889" y="198"/>
                    <a:pt x="691" y="0"/>
                    <a:pt x="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5591775" y="715547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7" y="0"/>
                  </a:moveTo>
                  <a:cubicBezTo>
                    <a:pt x="199" y="0"/>
                    <a:pt x="1" y="198"/>
                    <a:pt x="1" y="443"/>
                  </a:cubicBezTo>
                  <a:cubicBezTo>
                    <a:pt x="1" y="691"/>
                    <a:pt x="199" y="889"/>
                    <a:pt x="447" y="889"/>
                  </a:cubicBezTo>
                  <a:cubicBezTo>
                    <a:pt x="695" y="889"/>
                    <a:pt x="889" y="687"/>
                    <a:pt x="889" y="443"/>
                  </a:cubicBezTo>
                  <a:cubicBezTo>
                    <a:pt x="889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8"/>
            <p:cNvSpPr/>
            <p:nvPr/>
          </p:nvSpPr>
          <p:spPr>
            <a:xfrm>
              <a:off x="5447394" y="784368"/>
              <a:ext cx="28689" cy="28786"/>
            </a:xfrm>
            <a:custGeom>
              <a:avLst/>
              <a:gdLst/>
              <a:ahLst/>
              <a:cxnLst/>
              <a:rect l="l" t="t" r="r" b="b"/>
              <a:pathLst>
                <a:path w="890" h="893" extrusionOk="0">
                  <a:moveTo>
                    <a:pt x="446" y="1"/>
                  </a:moveTo>
                  <a:cubicBezTo>
                    <a:pt x="198" y="1"/>
                    <a:pt x="1" y="199"/>
                    <a:pt x="1" y="447"/>
                  </a:cubicBezTo>
                  <a:cubicBezTo>
                    <a:pt x="1" y="695"/>
                    <a:pt x="198" y="893"/>
                    <a:pt x="446" y="893"/>
                  </a:cubicBezTo>
                  <a:cubicBezTo>
                    <a:pt x="691" y="893"/>
                    <a:pt x="889" y="688"/>
                    <a:pt x="889" y="447"/>
                  </a:cubicBezTo>
                  <a:cubicBezTo>
                    <a:pt x="889" y="199"/>
                    <a:pt x="691" y="1"/>
                    <a:pt x="4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8"/>
            <p:cNvSpPr/>
            <p:nvPr/>
          </p:nvSpPr>
          <p:spPr>
            <a:xfrm>
              <a:off x="5375091" y="784368"/>
              <a:ext cx="28689" cy="28786"/>
            </a:xfrm>
            <a:custGeom>
              <a:avLst/>
              <a:gdLst/>
              <a:ahLst/>
              <a:cxnLst/>
              <a:rect l="l" t="t" r="r" b="b"/>
              <a:pathLst>
                <a:path w="890" h="893" extrusionOk="0">
                  <a:moveTo>
                    <a:pt x="447" y="1"/>
                  </a:moveTo>
                  <a:cubicBezTo>
                    <a:pt x="198" y="1"/>
                    <a:pt x="1" y="199"/>
                    <a:pt x="1" y="447"/>
                  </a:cubicBezTo>
                  <a:cubicBezTo>
                    <a:pt x="1" y="695"/>
                    <a:pt x="198" y="893"/>
                    <a:pt x="447" y="893"/>
                  </a:cubicBezTo>
                  <a:cubicBezTo>
                    <a:pt x="695" y="893"/>
                    <a:pt x="889" y="688"/>
                    <a:pt x="889" y="447"/>
                  </a:cubicBezTo>
                  <a:cubicBezTo>
                    <a:pt x="889" y="199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5519601" y="784368"/>
              <a:ext cx="28657" cy="28786"/>
            </a:xfrm>
            <a:custGeom>
              <a:avLst/>
              <a:gdLst/>
              <a:ahLst/>
              <a:cxnLst/>
              <a:rect l="l" t="t" r="r" b="b"/>
              <a:pathLst>
                <a:path w="889" h="893" extrusionOk="0">
                  <a:moveTo>
                    <a:pt x="443" y="1"/>
                  </a:moveTo>
                  <a:cubicBezTo>
                    <a:pt x="195" y="1"/>
                    <a:pt x="0" y="199"/>
                    <a:pt x="0" y="447"/>
                  </a:cubicBezTo>
                  <a:cubicBezTo>
                    <a:pt x="0" y="695"/>
                    <a:pt x="195" y="893"/>
                    <a:pt x="443" y="893"/>
                  </a:cubicBezTo>
                  <a:cubicBezTo>
                    <a:pt x="691" y="893"/>
                    <a:pt x="889" y="688"/>
                    <a:pt x="889" y="447"/>
                  </a:cubicBezTo>
                  <a:cubicBezTo>
                    <a:pt x="889" y="199"/>
                    <a:pt x="691" y="1"/>
                    <a:pt x="4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8"/>
            <p:cNvSpPr/>
            <p:nvPr/>
          </p:nvSpPr>
          <p:spPr>
            <a:xfrm>
              <a:off x="5591775" y="784368"/>
              <a:ext cx="28689" cy="28786"/>
            </a:xfrm>
            <a:custGeom>
              <a:avLst/>
              <a:gdLst/>
              <a:ahLst/>
              <a:cxnLst/>
              <a:rect l="l" t="t" r="r" b="b"/>
              <a:pathLst>
                <a:path w="890" h="893" extrusionOk="0">
                  <a:moveTo>
                    <a:pt x="447" y="1"/>
                  </a:moveTo>
                  <a:cubicBezTo>
                    <a:pt x="199" y="1"/>
                    <a:pt x="1" y="199"/>
                    <a:pt x="1" y="447"/>
                  </a:cubicBezTo>
                  <a:cubicBezTo>
                    <a:pt x="1" y="695"/>
                    <a:pt x="199" y="893"/>
                    <a:pt x="447" y="893"/>
                  </a:cubicBezTo>
                  <a:cubicBezTo>
                    <a:pt x="695" y="893"/>
                    <a:pt x="889" y="688"/>
                    <a:pt x="889" y="447"/>
                  </a:cubicBezTo>
                  <a:cubicBezTo>
                    <a:pt x="889" y="199"/>
                    <a:pt x="695" y="1"/>
                    <a:pt x="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8"/>
            <p:cNvSpPr/>
            <p:nvPr/>
          </p:nvSpPr>
          <p:spPr>
            <a:xfrm>
              <a:off x="5447394" y="440389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6" y="0"/>
                  </a:moveTo>
                  <a:cubicBezTo>
                    <a:pt x="198" y="0"/>
                    <a:pt x="1" y="198"/>
                    <a:pt x="1" y="443"/>
                  </a:cubicBezTo>
                  <a:cubicBezTo>
                    <a:pt x="1" y="691"/>
                    <a:pt x="198" y="889"/>
                    <a:pt x="446" y="889"/>
                  </a:cubicBezTo>
                  <a:cubicBezTo>
                    <a:pt x="691" y="889"/>
                    <a:pt x="889" y="687"/>
                    <a:pt x="889" y="443"/>
                  </a:cubicBezTo>
                  <a:cubicBezTo>
                    <a:pt x="889" y="198"/>
                    <a:pt x="691" y="0"/>
                    <a:pt x="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5519601" y="440389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3" y="0"/>
                  </a:moveTo>
                  <a:cubicBezTo>
                    <a:pt x="195" y="0"/>
                    <a:pt x="0" y="198"/>
                    <a:pt x="0" y="443"/>
                  </a:cubicBezTo>
                  <a:cubicBezTo>
                    <a:pt x="0" y="691"/>
                    <a:pt x="195" y="889"/>
                    <a:pt x="443" y="889"/>
                  </a:cubicBezTo>
                  <a:cubicBezTo>
                    <a:pt x="691" y="889"/>
                    <a:pt x="889" y="687"/>
                    <a:pt x="889" y="443"/>
                  </a:cubicBezTo>
                  <a:cubicBezTo>
                    <a:pt x="889" y="198"/>
                    <a:pt x="691" y="0"/>
                    <a:pt x="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8"/>
            <p:cNvSpPr/>
            <p:nvPr/>
          </p:nvSpPr>
          <p:spPr>
            <a:xfrm>
              <a:off x="5591775" y="440389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7" y="0"/>
                  </a:moveTo>
                  <a:cubicBezTo>
                    <a:pt x="199" y="0"/>
                    <a:pt x="1" y="198"/>
                    <a:pt x="1" y="443"/>
                  </a:cubicBezTo>
                  <a:cubicBezTo>
                    <a:pt x="1" y="691"/>
                    <a:pt x="199" y="889"/>
                    <a:pt x="447" y="889"/>
                  </a:cubicBezTo>
                  <a:cubicBezTo>
                    <a:pt x="695" y="889"/>
                    <a:pt x="889" y="687"/>
                    <a:pt x="889" y="443"/>
                  </a:cubicBezTo>
                  <a:cubicBezTo>
                    <a:pt x="889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8"/>
            <p:cNvSpPr/>
            <p:nvPr/>
          </p:nvSpPr>
          <p:spPr>
            <a:xfrm>
              <a:off x="5519601" y="509114"/>
              <a:ext cx="28657" cy="28657"/>
            </a:xfrm>
            <a:custGeom>
              <a:avLst/>
              <a:gdLst/>
              <a:ahLst/>
              <a:cxnLst/>
              <a:rect l="l" t="t" r="r" b="b"/>
              <a:pathLst>
                <a:path w="889" h="889" extrusionOk="0">
                  <a:moveTo>
                    <a:pt x="443" y="0"/>
                  </a:moveTo>
                  <a:cubicBezTo>
                    <a:pt x="195" y="0"/>
                    <a:pt x="0" y="198"/>
                    <a:pt x="0" y="446"/>
                  </a:cubicBezTo>
                  <a:cubicBezTo>
                    <a:pt x="0" y="691"/>
                    <a:pt x="195" y="889"/>
                    <a:pt x="443" y="889"/>
                  </a:cubicBezTo>
                  <a:cubicBezTo>
                    <a:pt x="691" y="889"/>
                    <a:pt x="889" y="688"/>
                    <a:pt x="889" y="446"/>
                  </a:cubicBezTo>
                  <a:cubicBezTo>
                    <a:pt x="889" y="198"/>
                    <a:pt x="691" y="0"/>
                    <a:pt x="4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8"/>
            <p:cNvSpPr/>
            <p:nvPr/>
          </p:nvSpPr>
          <p:spPr>
            <a:xfrm>
              <a:off x="5591775" y="509114"/>
              <a:ext cx="28689" cy="28657"/>
            </a:xfrm>
            <a:custGeom>
              <a:avLst/>
              <a:gdLst/>
              <a:ahLst/>
              <a:cxnLst/>
              <a:rect l="l" t="t" r="r" b="b"/>
              <a:pathLst>
                <a:path w="890" h="889" extrusionOk="0">
                  <a:moveTo>
                    <a:pt x="447" y="0"/>
                  </a:moveTo>
                  <a:cubicBezTo>
                    <a:pt x="199" y="0"/>
                    <a:pt x="1" y="198"/>
                    <a:pt x="1" y="446"/>
                  </a:cubicBezTo>
                  <a:cubicBezTo>
                    <a:pt x="1" y="691"/>
                    <a:pt x="199" y="889"/>
                    <a:pt x="447" y="889"/>
                  </a:cubicBezTo>
                  <a:cubicBezTo>
                    <a:pt x="695" y="889"/>
                    <a:pt x="889" y="688"/>
                    <a:pt x="889" y="446"/>
                  </a:cubicBezTo>
                  <a:cubicBezTo>
                    <a:pt x="889" y="198"/>
                    <a:pt x="695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5460901" y="715547"/>
              <a:ext cx="72980" cy="28657"/>
            </a:xfrm>
            <a:custGeom>
              <a:avLst/>
              <a:gdLst/>
              <a:ahLst/>
              <a:cxnLst/>
              <a:rect l="l" t="t" r="r" b="b"/>
              <a:pathLst>
                <a:path w="2264" h="889" extrusionOk="0">
                  <a:moveTo>
                    <a:pt x="1" y="0"/>
                  </a:moveTo>
                  <a:lnTo>
                    <a:pt x="1" y="889"/>
                  </a:lnTo>
                  <a:lnTo>
                    <a:pt x="2264" y="889"/>
                  </a:lnTo>
                  <a:lnTo>
                    <a:pt x="22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8"/>
            <p:cNvSpPr/>
            <p:nvPr/>
          </p:nvSpPr>
          <p:spPr>
            <a:xfrm>
              <a:off x="5461771" y="440389"/>
              <a:ext cx="145186" cy="28657"/>
            </a:xfrm>
            <a:custGeom>
              <a:avLst/>
              <a:gdLst/>
              <a:ahLst/>
              <a:cxnLst/>
              <a:rect l="l" t="t" r="r" b="b"/>
              <a:pathLst>
                <a:path w="4504" h="889" extrusionOk="0">
                  <a:moveTo>
                    <a:pt x="0" y="0"/>
                  </a:moveTo>
                  <a:lnTo>
                    <a:pt x="0" y="889"/>
                  </a:lnTo>
                  <a:lnTo>
                    <a:pt x="4503" y="889"/>
                  </a:lnTo>
                  <a:lnTo>
                    <a:pt x="450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8"/>
            <p:cNvSpPr/>
            <p:nvPr/>
          </p:nvSpPr>
          <p:spPr>
            <a:xfrm>
              <a:off x="5389468" y="784497"/>
              <a:ext cx="144413" cy="28657"/>
            </a:xfrm>
            <a:custGeom>
              <a:avLst/>
              <a:gdLst/>
              <a:ahLst/>
              <a:cxnLst/>
              <a:rect l="l" t="t" r="r" b="b"/>
              <a:pathLst>
                <a:path w="4480" h="889" extrusionOk="0">
                  <a:moveTo>
                    <a:pt x="1" y="0"/>
                  </a:moveTo>
                  <a:lnTo>
                    <a:pt x="1" y="889"/>
                  </a:lnTo>
                  <a:lnTo>
                    <a:pt x="4480" y="889"/>
                  </a:lnTo>
                  <a:lnTo>
                    <a:pt x="44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5389468" y="509114"/>
              <a:ext cx="72335" cy="28657"/>
            </a:xfrm>
            <a:custGeom>
              <a:avLst/>
              <a:gdLst/>
              <a:ahLst/>
              <a:cxnLst/>
              <a:rect l="l" t="t" r="r" b="b"/>
              <a:pathLst>
                <a:path w="2244" h="889" extrusionOk="0">
                  <a:moveTo>
                    <a:pt x="1" y="0"/>
                  </a:moveTo>
                  <a:lnTo>
                    <a:pt x="1" y="889"/>
                  </a:lnTo>
                  <a:lnTo>
                    <a:pt x="2243" y="889"/>
                  </a:lnTo>
                  <a:lnTo>
                    <a:pt x="224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AC148D7-2E9C-25EF-7F82-81D92AD21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835" y="190643"/>
            <a:ext cx="2171480" cy="1491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53"/>
          <p:cNvSpPr txBox="1">
            <a:spLocks noGrp="1"/>
          </p:cNvSpPr>
          <p:nvPr>
            <p:ph type="title"/>
          </p:nvPr>
        </p:nvSpPr>
        <p:spPr>
          <a:xfrm>
            <a:off x="1023602" y="733320"/>
            <a:ext cx="7146900" cy="16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менее 30%</a:t>
            </a:r>
          </a:p>
        </p:txBody>
      </p:sp>
      <p:sp>
        <p:nvSpPr>
          <p:cNvPr id="984" name="Google Shape;984;p53"/>
          <p:cNvSpPr txBox="1">
            <a:spLocks noGrp="1"/>
          </p:cNvSpPr>
          <p:nvPr>
            <p:ph type="subTitle" idx="1"/>
          </p:nvPr>
        </p:nvSpPr>
        <p:spPr>
          <a:xfrm>
            <a:off x="100208" y="2057349"/>
            <a:ext cx="9043792" cy="21811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ru-RU" dirty="0"/>
              <a:t>Архангельская область, Калужская область, Кабардино-Балкарская Республика, Липецкая область, Мурманская область, Рязанская область, Республика Коми, Волгоградская область, Тверская область, Белгородская область, Ханты-Мансийский автономный округ – Югра,  Республика Алтай, Ставропольский край,  Саратовская область,  Челябинская область,  Псковская область,  Еврейская автономная область,  Республика Калмыкия,  Новосибирская область,  Ярославская область, г. Москва, Иркутская область, Тамбовская область, Республика Бурятия, Республика Тыва</a:t>
            </a:r>
            <a:endParaRPr lang="en-US" dirty="0"/>
          </a:p>
        </p:txBody>
      </p:sp>
      <p:sp>
        <p:nvSpPr>
          <p:cNvPr id="4" name="Google Shape;681;p43">
            <a:extLst>
              <a:ext uri="{FF2B5EF4-FFF2-40B4-BE49-F238E27FC236}">
                <a16:creationId xmlns:a16="http://schemas.microsoft.com/office/drawing/2014/main" id="{EDA13AF2-9B30-4200-5EFD-7A91AFF38A98}"/>
              </a:ext>
            </a:extLst>
          </p:cNvPr>
          <p:cNvSpPr txBox="1">
            <a:spLocks/>
          </p:cNvSpPr>
          <p:nvPr/>
        </p:nvSpPr>
        <p:spPr>
          <a:xfrm>
            <a:off x="1659452" y="33229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ru-RU" sz="3200" dirty="0"/>
              <a:t>В РАЗРЕЗЕ СУБЪЕКТОВ</a:t>
            </a:r>
          </a:p>
        </p:txBody>
      </p:sp>
      <p:sp>
        <p:nvSpPr>
          <p:cNvPr id="2" name="Google Shape;912;p48">
            <a:extLst>
              <a:ext uri="{FF2B5EF4-FFF2-40B4-BE49-F238E27FC236}">
                <a16:creationId xmlns:a16="http://schemas.microsoft.com/office/drawing/2014/main" id="{462F494E-21A4-5F34-7ED5-E07F9A8CCA44}"/>
              </a:ext>
            </a:extLst>
          </p:cNvPr>
          <p:cNvSpPr/>
          <p:nvPr/>
        </p:nvSpPr>
        <p:spPr>
          <a:xfrm>
            <a:off x="1261342" y="1311135"/>
            <a:ext cx="545700" cy="545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5420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43"/>
          <p:cNvSpPr txBox="1">
            <a:spLocks noGrp="1"/>
          </p:cNvSpPr>
          <p:nvPr>
            <p:ph type="title"/>
          </p:nvPr>
        </p:nvSpPr>
        <p:spPr>
          <a:xfrm>
            <a:off x="720000" y="18197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Наименьший процент поданных заявок в реестр (менее 50%) </a:t>
            </a:r>
          </a:p>
        </p:txBody>
      </p:sp>
      <p:sp>
        <p:nvSpPr>
          <p:cNvPr id="683" name="Google Shape;683;p43"/>
          <p:cNvSpPr txBox="1">
            <a:spLocks noGrp="1"/>
          </p:cNvSpPr>
          <p:nvPr>
            <p:ph type="subTitle" idx="2"/>
          </p:nvPr>
        </p:nvSpPr>
        <p:spPr>
          <a:xfrm>
            <a:off x="207752" y="1292602"/>
            <a:ext cx="2507111" cy="340247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indent="0" algn="just">
              <a:lnSpc>
                <a:spcPct val="120000"/>
              </a:lnSpc>
            </a:pPr>
            <a:r>
              <a:rPr lang="ru-RU" sz="1300" dirty="0"/>
              <a:t>– Смоленская область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–Ростовская область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–Приморский край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–Московская область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–Республика Адыгея (Адыгея)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–Республика Северная Осетия – Алания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–Ленинградская область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–Санкт-Петербург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–Оренбургская область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–Удмуртская Республика</a:t>
            </a:r>
          </a:p>
          <a:p>
            <a:pPr marL="0" indent="0" algn="just">
              <a:lnSpc>
                <a:spcPct val="120000"/>
              </a:lnSpc>
            </a:pPr>
            <a:r>
              <a:rPr lang="ru-RU" sz="1300" dirty="0"/>
              <a:t>–Камчатский край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BC608B-319F-F839-6462-2A7838C742B0}"/>
              </a:ext>
            </a:extLst>
          </p:cNvPr>
          <p:cNvSpPr txBox="1"/>
          <p:nvPr/>
        </p:nvSpPr>
        <p:spPr>
          <a:xfrm>
            <a:off x="3022818" y="1518115"/>
            <a:ext cx="2709031" cy="3123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–Кабардино-Балкарская Республика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–Липецкая область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–Мурманская область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–Тверская область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–Рязанская область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–Республика Коми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–Волгоградская область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–Белгородская область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–Иркутская область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–Тамбовская область</a:t>
            </a:r>
          </a:p>
          <a:p>
            <a:pPr lvl="0" algn="just" defTabSz="914400" eaLnBrk="1" fontAlgn="auto" latinLnBrk="0" hangingPunct="1">
              <a:lnSpc>
                <a:spcPct val="120000"/>
              </a:lnSpc>
              <a:buClr>
                <a:schemeClr val="dk1"/>
              </a:buClr>
              <a:buSzPts val="1400"/>
              <a:tabLst/>
              <a:defRPr/>
            </a:pPr>
            <a:r>
              <a:rPr lang="ru-RU" sz="1300" dirty="0">
                <a:solidFill>
                  <a:schemeClr val="dk1"/>
                </a:solidFill>
                <a:cs typeface="Archivo" panose="020B0604020202020204" charset="0"/>
                <a:sym typeface="Archivo"/>
              </a:rPr>
              <a:t>–Республика Бурятия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chivo"/>
              <a:sym typeface="Archivo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0A33AB-1A78-4C0D-9BFD-4DBA3252C2B3}"/>
              </a:ext>
            </a:extLst>
          </p:cNvPr>
          <p:cNvSpPr txBox="1"/>
          <p:nvPr/>
        </p:nvSpPr>
        <p:spPr>
          <a:xfrm>
            <a:off x="5704140" y="1487338"/>
            <a:ext cx="3037609" cy="3154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–Ханты-Мансийский автономный округ – Югра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–Республика Алтай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–Ставропольский край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–Саратовская область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–Челябинская область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–Республика Тыва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–Псковская область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–Еврейская автономная область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–Республика Калмыкия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–Новосибирская область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–Ярославская область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chivo"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chivo"/>
                <a:sym typeface="Archivo"/>
              </a:rPr>
              <a:t>–г. Москва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44"/>
          <p:cNvSpPr txBox="1">
            <a:spLocks noGrp="1"/>
          </p:cNvSpPr>
          <p:nvPr>
            <p:ph type="title"/>
          </p:nvPr>
        </p:nvSpPr>
        <p:spPr>
          <a:xfrm>
            <a:off x="716550" y="194504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Наибольшее количество заявок, отправленных на доработку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2E09B2-F7E4-02C0-9808-2E9D01FDE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679" y="1389321"/>
            <a:ext cx="5727405" cy="3685953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Республика Тыва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60%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Липецкая область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54%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Кабардино-Балкарская Республика, Республика Коми, Еврейская автономная область, Республика Калмыкия, Ярославская область, Республика Бурятия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50%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Калужская область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45%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Архангельская область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42%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Астраханская область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38%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г. Москва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35%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Республика Карелия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33%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Брянской области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30%</a:t>
            </a:r>
          </a:p>
          <a:p>
            <a:pPr indent="450215" algn="just">
              <a:lnSpc>
                <a:spcPct val="150000"/>
              </a:lnSpc>
            </a:pPr>
            <a:r>
              <a:rPr lang="ru-RU" sz="1600" dirty="0">
                <a:effectLst/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Ямало-Ненецкий автономный округ </a:t>
            </a:r>
            <a:r>
              <a:rPr lang="ru-RU" sz="1600" dirty="0">
                <a:effectLst/>
                <a:highlight>
                  <a:srgbClr val="800080"/>
                </a:highlight>
                <a:latin typeface="+mn-lt"/>
                <a:ea typeface="Times New Roman" panose="02020603050405020304" pitchFamily="18" charset="0"/>
                <a:cs typeface="Archivo" panose="020B0604020202020204" charset="0"/>
              </a:rPr>
              <a:t>– 29%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" name="Google Shape;1616;p7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РАСПРОСТРАНЕННЫЕ ОШИБКИ</a:t>
            </a:r>
            <a:endParaRPr dirty="0"/>
          </a:p>
        </p:txBody>
      </p:sp>
      <p:sp>
        <p:nvSpPr>
          <p:cNvPr id="1617" name="Google Shape;1617;p70"/>
          <p:cNvSpPr txBox="1">
            <a:spLocks noGrp="1"/>
          </p:cNvSpPr>
          <p:nvPr>
            <p:ph type="subTitle" idx="1"/>
          </p:nvPr>
        </p:nvSpPr>
        <p:spPr>
          <a:xfrm>
            <a:off x="1000521" y="1481471"/>
            <a:ext cx="7704000" cy="34591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Несоответствие размещенных документов 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организационно-правовой форме ССК, выбранной в заявке:</a:t>
            </a:r>
          </a:p>
          <a:p>
            <a:pPr marL="457200" indent="226695" algn="just">
              <a:lnSpc>
                <a:spcPct val="107000"/>
              </a:lnSpc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	размещение приказа и устава или протокола и положения</a:t>
            </a:r>
          </a:p>
          <a:p>
            <a:pPr marL="457200" indent="226695" algn="just">
              <a:lnSpc>
                <a:spcPct val="107000"/>
              </a:lnSpc>
              <a:spcAft>
                <a:spcPts val="800"/>
              </a:spcAft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	размещение приказа и протокола или устава и положения</a:t>
            </a:r>
            <a:endParaRPr lang="ru-RU" sz="11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 Размещение </a:t>
            </a:r>
            <a:r>
              <a:rPr lang="ru-RU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 подписанных документов </a:t>
            </a:r>
          </a:p>
          <a:p>
            <a:pPr marL="0" lvl="0" indent="0" algn="just">
              <a:lnSpc>
                <a:spcPct val="107000"/>
              </a:lnSpc>
            </a:pPr>
            <a:endParaRPr lang="ru-RU" sz="11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</a:pPr>
            <a:r>
              <a:rPr lang="ru-RU" sz="11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Размещение приказа или протокола, где </a:t>
            </a:r>
            <a:r>
              <a:rPr lang="ru-RU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пункт о создании ССК</a:t>
            </a:r>
          </a:p>
          <a:p>
            <a:pPr marL="0" lvl="0" indent="0" algn="just">
              <a:lnSpc>
                <a:spcPct val="107000"/>
              </a:lnSpc>
            </a:pPr>
            <a:endParaRPr lang="ru-RU" sz="11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</a:pPr>
            <a:r>
              <a:rPr lang="ru-RU" sz="11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Размещение </a:t>
            </a:r>
            <a:r>
              <a:rPr lang="ru-RU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 полного перечня документов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226695" algn="just">
              <a:lnSpc>
                <a:spcPct val="107000"/>
              </a:lnSpc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	не размещен приказ/протокол о создании ССК</a:t>
            </a:r>
          </a:p>
          <a:p>
            <a:pPr marL="457200" indent="226695" algn="just">
              <a:lnSpc>
                <a:spcPct val="107000"/>
              </a:lnSpc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	не размещено положение/ устав о ССК</a:t>
            </a:r>
          </a:p>
          <a:p>
            <a:pPr marL="457200" indent="226695" algn="just">
              <a:lnSpc>
                <a:spcPct val="107000"/>
              </a:lnSpc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	размещен только план работы ССК или календарный план физкультурных, спортивных и оздоровительных мероприятий;</a:t>
            </a:r>
          </a:p>
          <a:p>
            <a:pPr marL="742950" indent="-285750" algn="just">
              <a:lnSpc>
                <a:spcPct val="107000"/>
              </a:lnSpc>
              <a:buFontTx/>
              <a:buChar char="-"/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 размещено расписание спортивных секций</a:t>
            </a:r>
          </a:p>
          <a:p>
            <a:pPr marL="742950" indent="-285750" algn="just">
              <a:lnSpc>
                <a:spcPct val="107000"/>
              </a:lnSpc>
              <a:buFontTx/>
              <a:buChar char="-"/>
            </a:pPr>
            <a:endParaRPr lang="ru-RU" sz="11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5. Прикрепление в заявки </a:t>
            </a:r>
            <a:r>
              <a:rPr lang="ru-RU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ссылки на главную страницу официального сайта ПОО 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или на страницу ССК </a:t>
            </a:r>
            <a:r>
              <a:rPr lang="ru-RU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социальной сети «ВКонтакте»</a:t>
            </a:r>
          </a:p>
          <a:p>
            <a:pPr indent="-457200" algn="just">
              <a:lnSpc>
                <a:spcPct val="107000"/>
              </a:lnSpc>
            </a:pPr>
            <a:endParaRPr lang="ru-RU" sz="11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Отличие даты и номера 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протокола/приказа от документа, размещенного на сайте</a:t>
            </a:r>
          </a:p>
          <a:p>
            <a:pPr indent="-457200" algn="just">
              <a:lnSpc>
                <a:spcPct val="107000"/>
              </a:lnSpc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-457200" algn="just">
              <a:lnSpc>
                <a:spcPct val="107000"/>
              </a:lnSpc>
              <a:spcAft>
                <a:spcPts val="800"/>
              </a:spcAft>
            </a:pP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7. Размещение документов </a:t>
            </a:r>
            <a:r>
              <a:rPr lang="ru-RU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 в формате </a:t>
            </a:r>
            <a:r>
              <a:rPr lang="en-US" sz="1100" b="1" kern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а</a:t>
            </a:r>
            <a:r>
              <a:rPr lang="en-US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формате </a:t>
            </a:r>
            <a:r>
              <a:rPr lang="en-US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ZIP</a:t>
            </a:r>
            <a:r>
              <a:rPr lang="ru-RU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en-US" sz="11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PNG</a:t>
            </a:r>
            <a:endParaRPr lang="ru-RU" sz="1100" kern="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160AAEB-D81E-890E-6891-8620C49EB005}"/>
              </a:ext>
            </a:extLst>
          </p:cNvPr>
          <p:cNvSpPr txBox="1"/>
          <p:nvPr/>
        </p:nvSpPr>
        <p:spPr>
          <a:xfrm>
            <a:off x="5013162" y="1718621"/>
            <a:ext cx="375804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900" dirty="0">
                <a:solidFill>
                  <a:schemeClr val="dk1"/>
                </a:solidFill>
                <a:cs typeface="Archivo"/>
                <a:sym typeface="Archivo"/>
              </a:rPr>
              <a:t>Контактная информация отдела </a:t>
            </a:r>
            <a:br>
              <a:rPr lang="ru-RU" sz="1900" dirty="0">
                <a:solidFill>
                  <a:schemeClr val="dk1"/>
                </a:solidFill>
                <a:cs typeface="Archivo"/>
                <a:sym typeface="Archivo"/>
              </a:rPr>
            </a:br>
            <a:r>
              <a:rPr lang="ru-RU" sz="1900" dirty="0">
                <a:solidFill>
                  <a:schemeClr val="dk1"/>
                </a:solidFill>
                <a:cs typeface="Archivo"/>
                <a:sym typeface="Archivo"/>
              </a:rPr>
              <a:t>развития студенческого спорта</a:t>
            </a:r>
          </a:p>
          <a:p>
            <a:r>
              <a:rPr lang="ru-RU" sz="1900" dirty="0">
                <a:solidFill>
                  <a:schemeClr val="dk1"/>
                </a:solidFill>
                <a:cs typeface="Archivo"/>
                <a:sym typeface="Archivo"/>
              </a:rPr>
              <a:t>Телефон: +7 (495) 360-72-46 (доб. 112)</a:t>
            </a:r>
            <a:br>
              <a:rPr lang="ru-RU" sz="1900" dirty="0">
                <a:solidFill>
                  <a:schemeClr val="dk1"/>
                </a:solidFill>
                <a:cs typeface="Archivo"/>
                <a:sym typeface="Archivo"/>
              </a:rPr>
            </a:br>
            <a:br>
              <a:rPr lang="ru-RU" sz="1900" dirty="0">
                <a:solidFill>
                  <a:schemeClr val="dk1"/>
                </a:solidFill>
                <a:cs typeface="Archivo"/>
                <a:sym typeface="Archivo"/>
              </a:rPr>
            </a:br>
            <a:r>
              <a:rPr lang="ru-RU" sz="1900" dirty="0">
                <a:solidFill>
                  <a:schemeClr val="dk1"/>
                </a:solidFill>
                <a:cs typeface="Archivo"/>
                <a:sym typeface="Archivo"/>
              </a:rPr>
              <a:t>Электронная почта: studsport@fcomofv.ru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AC148D7-2E9C-25EF-7F82-81D92AD21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184" y="166255"/>
            <a:ext cx="2171480" cy="1491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AA03E3B-2E0A-5A44-5E28-A55A01B0268A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494778" y="1252603"/>
            <a:ext cx="8154444" cy="1490597"/>
          </a:xfrm>
        </p:spPr>
        <p:txBody>
          <a:bodyPr/>
          <a:lstStyle/>
          <a:p>
            <a:r>
              <a:rPr lang="ru-RU" sz="3200" dirty="0"/>
              <a:t>Приоритетное направление развития студенческого спорта в 2022 году – расширение сети ССК и упорядочение их деятельности</a:t>
            </a:r>
          </a:p>
        </p:txBody>
      </p:sp>
      <p:sp>
        <p:nvSpPr>
          <p:cNvPr id="7" name="Google Shape;669;p42">
            <a:extLst>
              <a:ext uri="{FF2B5EF4-FFF2-40B4-BE49-F238E27FC236}">
                <a16:creationId xmlns:a16="http://schemas.microsoft.com/office/drawing/2014/main" id="{6B257147-D730-22CA-EE79-A6C07ECB6FCF}"/>
              </a:ext>
            </a:extLst>
          </p:cNvPr>
          <p:cNvSpPr txBox="1">
            <a:spLocks/>
          </p:cNvSpPr>
          <p:nvPr/>
        </p:nvSpPr>
        <p:spPr>
          <a:xfrm>
            <a:off x="494778" y="3049097"/>
            <a:ext cx="2724411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ru-RU" sz="2000" dirty="0"/>
              <a:t>Механизм создания </a:t>
            </a:r>
            <a:br>
              <a:rPr lang="ru-RU" sz="2000" dirty="0"/>
            </a:br>
            <a:r>
              <a:rPr lang="ru-RU" sz="2000" dirty="0"/>
              <a:t>и регистрации ССК</a:t>
            </a:r>
            <a:endParaRPr lang="en" sz="2000" dirty="0"/>
          </a:p>
        </p:txBody>
      </p:sp>
      <p:sp>
        <p:nvSpPr>
          <p:cNvPr id="8" name="Google Shape;669;p42">
            <a:extLst>
              <a:ext uri="{FF2B5EF4-FFF2-40B4-BE49-F238E27FC236}">
                <a16:creationId xmlns:a16="http://schemas.microsoft.com/office/drawing/2014/main" id="{858BD64B-CEDC-3542-C11B-861E8086D40F}"/>
              </a:ext>
            </a:extLst>
          </p:cNvPr>
          <p:cNvSpPr txBox="1">
            <a:spLocks/>
          </p:cNvSpPr>
          <p:nvPr/>
        </p:nvSpPr>
        <p:spPr>
          <a:xfrm>
            <a:off x="510840" y="4090845"/>
            <a:ext cx="2724411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accen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  <a:defRPr sz="6000" b="0" i="0" u="none" strike="noStrike" cap="none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ru-RU" sz="2000" dirty="0"/>
              <a:t>Порядок создания и подачи заявки в реестр </a:t>
            </a:r>
            <a:endParaRPr lang="en" sz="2000" dirty="0"/>
          </a:p>
        </p:txBody>
      </p:sp>
      <p:sp>
        <p:nvSpPr>
          <p:cNvPr id="11" name="Google Shape;990;p54">
            <a:extLst>
              <a:ext uri="{FF2B5EF4-FFF2-40B4-BE49-F238E27FC236}">
                <a16:creationId xmlns:a16="http://schemas.microsoft.com/office/drawing/2014/main" id="{5DF8B831-40FC-67EF-B54E-2FD2B30388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76413" y="3032572"/>
            <a:ext cx="5266962" cy="7689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err="1"/>
              <a:t>ПисьмоМинпросвещения</a:t>
            </a:r>
            <a:r>
              <a:rPr lang="ru-RU" sz="1100" dirty="0"/>
              <a:t> России, направленным в субъекты РФ, за подписью заместителя Министра просвещения РФ Д.Е. Грибова от 16.03.2022 г. № ДГ-667/06 «О формировании Единого всероссийского перечня (реестра) студенческих спортивных клубов»</a:t>
            </a:r>
            <a:endParaRPr lang="en" sz="1100" dirty="0"/>
          </a:p>
        </p:txBody>
      </p:sp>
      <p:sp>
        <p:nvSpPr>
          <p:cNvPr id="12" name="Google Shape;990;p54">
            <a:extLst>
              <a:ext uri="{FF2B5EF4-FFF2-40B4-BE49-F238E27FC236}">
                <a16:creationId xmlns:a16="http://schemas.microsoft.com/office/drawing/2014/main" id="{51EA3C2E-E6EA-93B8-B1F4-EACAC47ADB42}"/>
              </a:ext>
            </a:extLst>
          </p:cNvPr>
          <p:cNvSpPr txBox="1">
            <a:spLocks/>
          </p:cNvSpPr>
          <p:nvPr/>
        </p:nvSpPr>
        <p:spPr>
          <a:xfrm>
            <a:off x="3576413" y="4090844"/>
            <a:ext cx="5266962" cy="76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6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algn="ctr"/>
            <a:r>
              <a:rPr lang="ru-RU" sz="1100" dirty="0"/>
              <a:t>Методические рекомендации о создании ССК</a:t>
            </a:r>
            <a:endParaRPr lang="en" sz="1100" dirty="0"/>
          </a:p>
        </p:txBody>
      </p:sp>
    </p:spTree>
    <p:extLst>
      <p:ext uri="{BB962C8B-B14F-4D97-AF65-F5344CB8AC3E}">
        <p14:creationId xmlns:p14="http://schemas.microsoft.com/office/powerpoint/2010/main" val="212459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39"/>
          <p:cNvSpPr txBox="1">
            <a:spLocks noGrp="1"/>
          </p:cNvSpPr>
          <p:nvPr>
            <p:ph type="title"/>
          </p:nvPr>
        </p:nvSpPr>
        <p:spPr>
          <a:xfrm>
            <a:off x="438411" y="695632"/>
            <a:ext cx="8267178" cy="343804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 подведении итогов формирования Единого Всероссийского перечня (реестра) студенческих спортивных клубов профессиональных образовательных организаций в 2022 году</a:t>
            </a:r>
          </a:p>
        </p:txBody>
      </p:sp>
      <p:sp>
        <p:nvSpPr>
          <p:cNvPr id="591" name="Google Shape;591;p39"/>
          <p:cNvSpPr txBox="1"/>
          <p:nvPr/>
        </p:nvSpPr>
        <p:spPr>
          <a:xfrm>
            <a:off x="4634389" y="4133675"/>
            <a:ext cx="3362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4" name="Google Shape;523;p38">
            <a:extLst>
              <a:ext uri="{FF2B5EF4-FFF2-40B4-BE49-F238E27FC236}">
                <a16:creationId xmlns:a16="http://schemas.microsoft.com/office/drawing/2014/main" id="{398BA1CC-B4DD-B085-A5BE-DCF8E5EE5345}"/>
              </a:ext>
            </a:extLst>
          </p:cNvPr>
          <p:cNvSpPr txBox="1">
            <a:spLocks/>
          </p:cNvSpPr>
          <p:nvPr/>
        </p:nvSpPr>
        <p:spPr>
          <a:xfrm>
            <a:off x="683250" y="3748121"/>
            <a:ext cx="7777500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pPr marL="0" indent="0" algn="ctr">
              <a:buFont typeface="Nunito Light"/>
              <a:buNone/>
            </a:pPr>
            <a:endParaRPr lang="ru-RU" dirty="0"/>
          </a:p>
        </p:txBody>
      </p:sp>
      <p:sp>
        <p:nvSpPr>
          <p:cNvPr id="2" name="Google Shape;523;p38">
            <a:extLst>
              <a:ext uri="{FF2B5EF4-FFF2-40B4-BE49-F238E27FC236}">
                <a16:creationId xmlns:a16="http://schemas.microsoft.com/office/drawing/2014/main" id="{8A42B78C-60D8-0DC3-CF1F-EE859A394FBB}"/>
              </a:ext>
            </a:extLst>
          </p:cNvPr>
          <p:cNvSpPr txBox="1">
            <a:spLocks/>
          </p:cNvSpPr>
          <p:nvPr/>
        </p:nvSpPr>
        <p:spPr>
          <a:xfrm>
            <a:off x="438410" y="3843602"/>
            <a:ext cx="8022339" cy="4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2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●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○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 Light"/>
              <a:buChar char="■"/>
              <a:defRPr sz="1400" b="0" i="0" u="none" strike="noStrike" cap="none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pPr marL="0" indent="0">
              <a:buFont typeface="Nunito Light"/>
              <a:buNone/>
            </a:pPr>
            <a:r>
              <a:rPr lang="ru-RU" sz="1600" dirty="0"/>
              <a:t>Солдатова Елизавета Александровна – руководитель отдела развития студенческого спорта ФГБУ «ФЦОМОФВ»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40"/>
          <p:cNvSpPr txBox="1">
            <a:spLocks noGrp="1"/>
          </p:cNvSpPr>
          <p:nvPr>
            <p:ph type="title"/>
          </p:nvPr>
        </p:nvSpPr>
        <p:spPr>
          <a:xfrm>
            <a:off x="1592104" y="115631"/>
            <a:ext cx="5544826" cy="1590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ФОРМИРОВАНИЕ РЕЕСТРА</a:t>
            </a:r>
            <a:br>
              <a:rPr lang="ru-RU" dirty="0"/>
            </a:br>
            <a:r>
              <a:rPr lang="ru-RU" dirty="0"/>
              <a:t>01.04.2022 – 23.12.2022</a:t>
            </a:r>
            <a:endParaRPr dirty="0"/>
          </a:p>
        </p:txBody>
      </p:sp>
      <p:sp>
        <p:nvSpPr>
          <p:cNvPr id="603" name="Google Shape;603;p40"/>
          <p:cNvSpPr txBox="1">
            <a:spLocks noGrp="1"/>
          </p:cNvSpPr>
          <p:nvPr>
            <p:ph type="title" idx="7"/>
          </p:nvPr>
        </p:nvSpPr>
        <p:spPr>
          <a:xfrm>
            <a:off x="818396" y="1344775"/>
            <a:ext cx="21093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1624 ССК</a:t>
            </a:r>
            <a:endParaRPr dirty="0"/>
          </a:p>
        </p:txBody>
      </p:sp>
      <p:sp>
        <p:nvSpPr>
          <p:cNvPr id="604" name="Google Shape;604;p40"/>
          <p:cNvSpPr txBox="1">
            <a:spLocks noGrp="1"/>
          </p:cNvSpPr>
          <p:nvPr>
            <p:ph type="title" idx="8"/>
          </p:nvPr>
        </p:nvSpPr>
        <p:spPr>
          <a:xfrm>
            <a:off x="818396" y="2926375"/>
            <a:ext cx="21093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ДЕКАБРЬ</a:t>
            </a:r>
            <a:endParaRPr dirty="0"/>
          </a:p>
        </p:txBody>
      </p:sp>
      <p:sp>
        <p:nvSpPr>
          <p:cNvPr id="605" name="Google Shape;605;p40"/>
          <p:cNvSpPr txBox="1">
            <a:spLocks noGrp="1"/>
          </p:cNvSpPr>
          <p:nvPr>
            <p:ph type="title" idx="9"/>
          </p:nvPr>
        </p:nvSpPr>
        <p:spPr>
          <a:xfrm>
            <a:off x="5982132" y="1428325"/>
            <a:ext cx="21093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1440 ССК </a:t>
            </a:r>
            <a:endParaRPr dirty="0"/>
          </a:p>
        </p:txBody>
      </p:sp>
      <p:sp>
        <p:nvSpPr>
          <p:cNvPr id="606" name="Google Shape;606;p40"/>
          <p:cNvSpPr txBox="1">
            <a:spLocks noGrp="1"/>
          </p:cNvSpPr>
          <p:nvPr>
            <p:ph type="title" idx="13"/>
          </p:nvPr>
        </p:nvSpPr>
        <p:spPr>
          <a:xfrm>
            <a:off x="5982127" y="2954674"/>
            <a:ext cx="21093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ИЮЛЬ</a:t>
            </a:r>
            <a:endParaRPr dirty="0"/>
          </a:p>
        </p:txBody>
      </p:sp>
      <p:sp>
        <p:nvSpPr>
          <p:cNvPr id="607" name="Google Shape;607;p40"/>
          <p:cNvSpPr txBox="1">
            <a:spLocks noGrp="1"/>
          </p:cNvSpPr>
          <p:nvPr>
            <p:ph type="title" idx="14"/>
          </p:nvPr>
        </p:nvSpPr>
        <p:spPr>
          <a:xfrm>
            <a:off x="3406633" y="2322518"/>
            <a:ext cx="21093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МАЙ</a:t>
            </a:r>
            <a:endParaRPr dirty="0"/>
          </a:p>
        </p:txBody>
      </p:sp>
      <p:sp>
        <p:nvSpPr>
          <p:cNvPr id="609" name="Google Shape;609;p40"/>
          <p:cNvSpPr txBox="1">
            <a:spLocks noGrp="1"/>
          </p:cNvSpPr>
          <p:nvPr>
            <p:ph type="subTitle" idx="16"/>
          </p:nvPr>
        </p:nvSpPr>
        <p:spPr>
          <a:xfrm>
            <a:off x="720000" y="1904175"/>
            <a:ext cx="23055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Заявок в реестр</a:t>
            </a:r>
            <a:endParaRPr dirty="0"/>
          </a:p>
        </p:txBody>
      </p:sp>
      <p:sp>
        <p:nvSpPr>
          <p:cNvPr id="610" name="Google Shape;610;p40"/>
          <p:cNvSpPr txBox="1">
            <a:spLocks noGrp="1"/>
          </p:cNvSpPr>
          <p:nvPr>
            <p:ph type="subTitle" idx="17"/>
          </p:nvPr>
        </p:nvSpPr>
        <p:spPr>
          <a:xfrm>
            <a:off x="5886080" y="1992392"/>
            <a:ext cx="2305500" cy="708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Включены в реестр</a:t>
            </a:r>
            <a:endParaRPr dirty="0"/>
          </a:p>
        </p:txBody>
      </p:sp>
      <p:sp>
        <p:nvSpPr>
          <p:cNvPr id="611" name="Google Shape;611;p40"/>
          <p:cNvSpPr txBox="1">
            <a:spLocks noGrp="1"/>
          </p:cNvSpPr>
          <p:nvPr>
            <p:ph type="subTitle" idx="18"/>
          </p:nvPr>
        </p:nvSpPr>
        <p:spPr>
          <a:xfrm>
            <a:off x="3320432" y="2897957"/>
            <a:ext cx="2305500" cy="74657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Max </a:t>
            </a:r>
            <a:r>
              <a:rPr lang="ru-RU" dirty="0"/>
              <a:t>поданных заявок </a:t>
            </a:r>
            <a:endParaRPr dirty="0"/>
          </a:p>
        </p:txBody>
      </p:sp>
      <p:sp>
        <p:nvSpPr>
          <p:cNvPr id="612" name="Google Shape;612;p40"/>
          <p:cNvSpPr txBox="1">
            <a:spLocks noGrp="1"/>
          </p:cNvSpPr>
          <p:nvPr>
            <p:ph type="subTitle" idx="19"/>
          </p:nvPr>
        </p:nvSpPr>
        <p:spPr>
          <a:xfrm>
            <a:off x="720000" y="3485825"/>
            <a:ext cx="2305500" cy="7854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MIN</a:t>
            </a:r>
            <a:r>
              <a:rPr lang="ru-RU" dirty="0"/>
              <a:t> заявок на доработке</a:t>
            </a:r>
            <a:endParaRPr dirty="0"/>
          </a:p>
        </p:txBody>
      </p:sp>
      <p:sp>
        <p:nvSpPr>
          <p:cNvPr id="613" name="Google Shape;613;p40"/>
          <p:cNvSpPr txBox="1">
            <a:spLocks noGrp="1"/>
          </p:cNvSpPr>
          <p:nvPr>
            <p:ph type="subTitle" idx="20"/>
          </p:nvPr>
        </p:nvSpPr>
        <p:spPr>
          <a:xfrm>
            <a:off x="5962534" y="3569657"/>
            <a:ext cx="2305500" cy="7854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Min</a:t>
            </a:r>
            <a:r>
              <a:rPr lang="ru-RU" dirty="0"/>
              <a:t> поданных заявок</a:t>
            </a:r>
            <a:endParaRPr dirty="0"/>
          </a:p>
        </p:txBody>
      </p:sp>
      <p:grpSp>
        <p:nvGrpSpPr>
          <p:cNvPr id="615" name="Google Shape;615;p40"/>
          <p:cNvGrpSpPr/>
          <p:nvPr/>
        </p:nvGrpSpPr>
        <p:grpSpPr>
          <a:xfrm>
            <a:off x="2363882" y="1378226"/>
            <a:ext cx="381848" cy="378249"/>
            <a:chOff x="2363882" y="1378226"/>
            <a:chExt cx="381848" cy="378249"/>
          </a:xfrm>
        </p:grpSpPr>
        <p:sp>
          <p:nvSpPr>
            <p:cNvPr id="616" name="Google Shape;616;p40"/>
            <p:cNvSpPr/>
            <p:nvPr/>
          </p:nvSpPr>
          <p:spPr>
            <a:xfrm>
              <a:off x="2645582" y="137822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2495582" y="137822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40"/>
            <p:cNvSpPr/>
            <p:nvPr/>
          </p:nvSpPr>
          <p:spPr>
            <a:xfrm>
              <a:off x="2495582" y="1517251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40"/>
            <p:cNvSpPr/>
            <p:nvPr/>
          </p:nvSpPr>
          <p:spPr>
            <a:xfrm>
              <a:off x="2495582" y="165627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40"/>
            <p:cNvSpPr/>
            <p:nvPr/>
          </p:nvSpPr>
          <p:spPr>
            <a:xfrm>
              <a:off x="2363882" y="165627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1" name="Google Shape;621;p40"/>
          <p:cNvGrpSpPr/>
          <p:nvPr/>
        </p:nvGrpSpPr>
        <p:grpSpPr>
          <a:xfrm>
            <a:off x="7672701" y="1462612"/>
            <a:ext cx="381848" cy="378249"/>
            <a:chOff x="5041732" y="1378226"/>
            <a:chExt cx="381848" cy="378249"/>
          </a:xfrm>
        </p:grpSpPr>
        <p:sp>
          <p:nvSpPr>
            <p:cNvPr id="622" name="Google Shape;622;p40"/>
            <p:cNvSpPr/>
            <p:nvPr/>
          </p:nvSpPr>
          <p:spPr>
            <a:xfrm>
              <a:off x="5323432" y="137822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u="sng"/>
            </a:p>
          </p:txBody>
        </p:sp>
        <p:sp>
          <p:nvSpPr>
            <p:cNvPr id="623" name="Google Shape;623;p40"/>
            <p:cNvSpPr/>
            <p:nvPr/>
          </p:nvSpPr>
          <p:spPr>
            <a:xfrm>
              <a:off x="5173432" y="137822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u="sng"/>
            </a:p>
          </p:txBody>
        </p:sp>
        <p:sp>
          <p:nvSpPr>
            <p:cNvPr id="624" name="Google Shape;624;p40"/>
            <p:cNvSpPr/>
            <p:nvPr/>
          </p:nvSpPr>
          <p:spPr>
            <a:xfrm>
              <a:off x="5173432" y="1517251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u="sng"/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5173432" y="165627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u="sng"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5041732" y="165627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u="sng"/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5323432" y="1517251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u="sng"/>
            </a:p>
          </p:txBody>
        </p:sp>
      </p:grpSp>
      <p:grpSp>
        <p:nvGrpSpPr>
          <p:cNvPr id="628" name="Google Shape;628;p40"/>
          <p:cNvGrpSpPr/>
          <p:nvPr/>
        </p:nvGrpSpPr>
        <p:grpSpPr>
          <a:xfrm>
            <a:off x="4990367" y="2357193"/>
            <a:ext cx="506223" cy="378249"/>
            <a:chOff x="7686657" y="1378226"/>
            <a:chExt cx="506223" cy="378249"/>
          </a:xfrm>
        </p:grpSpPr>
        <p:sp>
          <p:nvSpPr>
            <p:cNvPr id="629" name="Google Shape;629;p40"/>
            <p:cNvSpPr/>
            <p:nvPr/>
          </p:nvSpPr>
          <p:spPr>
            <a:xfrm>
              <a:off x="7968357" y="137822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7818357" y="137822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7818357" y="1517251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40"/>
            <p:cNvSpPr/>
            <p:nvPr/>
          </p:nvSpPr>
          <p:spPr>
            <a:xfrm>
              <a:off x="7818357" y="165627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40"/>
            <p:cNvSpPr/>
            <p:nvPr/>
          </p:nvSpPr>
          <p:spPr>
            <a:xfrm>
              <a:off x="7686657" y="165627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8092732" y="1378226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5" name="Google Shape;635;p40"/>
          <p:cNvGrpSpPr/>
          <p:nvPr/>
        </p:nvGrpSpPr>
        <p:grpSpPr>
          <a:xfrm>
            <a:off x="2363882" y="2962263"/>
            <a:ext cx="506223" cy="377024"/>
            <a:chOff x="2363882" y="2962263"/>
            <a:chExt cx="506223" cy="377024"/>
          </a:xfrm>
        </p:grpSpPr>
        <p:sp>
          <p:nvSpPr>
            <p:cNvPr id="636" name="Google Shape;636;p40"/>
            <p:cNvSpPr/>
            <p:nvPr/>
          </p:nvSpPr>
          <p:spPr>
            <a:xfrm>
              <a:off x="2645582" y="2962263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2495582" y="2962263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2495582" y="3100063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2495582" y="3239088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2363882" y="3239088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2769957" y="2962263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2769957" y="3101288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3" name="Google Shape;643;p40"/>
          <p:cNvGrpSpPr/>
          <p:nvPr/>
        </p:nvGrpSpPr>
        <p:grpSpPr>
          <a:xfrm>
            <a:off x="7548326" y="2983032"/>
            <a:ext cx="506223" cy="377024"/>
            <a:chOff x="5041732" y="2962263"/>
            <a:chExt cx="506223" cy="377024"/>
          </a:xfrm>
        </p:grpSpPr>
        <p:sp>
          <p:nvSpPr>
            <p:cNvPr id="644" name="Google Shape;644;p40"/>
            <p:cNvSpPr/>
            <p:nvPr/>
          </p:nvSpPr>
          <p:spPr>
            <a:xfrm>
              <a:off x="5323432" y="2962263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0"/>
            <p:cNvSpPr/>
            <p:nvPr/>
          </p:nvSpPr>
          <p:spPr>
            <a:xfrm>
              <a:off x="5173432" y="2962263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5173432" y="3100063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5173432" y="3239088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5041732" y="3239088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5447807" y="3101288"/>
              <a:ext cx="100148" cy="100199"/>
            </a:xfrm>
            <a:custGeom>
              <a:avLst/>
              <a:gdLst/>
              <a:ahLst/>
              <a:cxnLst/>
              <a:rect l="l" t="t" r="r" b="b"/>
              <a:pathLst>
                <a:path w="1985" h="1986" extrusionOk="0">
                  <a:moveTo>
                    <a:pt x="993" y="0"/>
                  </a:moveTo>
                  <a:cubicBezTo>
                    <a:pt x="443" y="0"/>
                    <a:pt x="0" y="443"/>
                    <a:pt x="0" y="993"/>
                  </a:cubicBezTo>
                  <a:cubicBezTo>
                    <a:pt x="0" y="1543"/>
                    <a:pt x="443" y="1985"/>
                    <a:pt x="993" y="1985"/>
                  </a:cubicBezTo>
                  <a:cubicBezTo>
                    <a:pt x="1542" y="1985"/>
                    <a:pt x="1985" y="1543"/>
                    <a:pt x="1985" y="993"/>
                  </a:cubicBezTo>
                  <a:cubicBezTo>
                    <a:pt x="1985" y="443"/>
                    <a:pt x="1542" y="0"/>
                    <a:pt x="9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53"/>
          <p:cNvSpPr txBox="1">
            <a:spLocks noGrp="1"/>
          </p:cNvSpPr>
          <p:nvPr>
            <p:ph type="title"/>
          </p:nvPr>
        </p:nvSpPr>
        <p:spPr>
          <a:xfrm>
            <a:off x="998550" y="1398375"/>
            <a:ext cx="7146900" cy="16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100%</a:t>
            </a:r>
            <a:endParaRPr dirty="0"/>
          </a:p>
        </p:txBody>
      </p:sp>
      <p:sp>
        <p:nvSpPr>
          <p:cNvPr id="984" name="Google Shape;984;p53"/>
          <p:cNvSpPr txBox="1">
            <a:spLocks noGrp="1"/>
          </p:cNvSpPr>
          <p:nvPr>
            <p:ph type="subTitle" idx="1"/>
          </p:nvPr>
        </p:nvSpPr>
        <p:spPr>
          <a:xfrm>
            <a:off x="998550" y="3248048"/>
            <a:ext cx="71469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Чеченская Республика, Магаданская область</a:t>
            </a:r>
            <a:endParaRPr lang="en-US" dirty="0"/>
          </a:p>
        </p:txBody>
      </p:sp>
      <p:sp>
        <p:nvSpPr>
          <p:cNvPr id="4" name="Google Shape;681;p43">
            <a:extLst>
              <a:ext uri="{FF2B5EF4-FFF2-40B4-BE49-F238E27FC236}">
                <a16:creationId xmlns:a16="http://schemas.microsoft.com/office/drawing/2014/main" id="{EDA13AF2-9B30-4200-5EFD-7A91AFF38A98}"/>
              </a:ext>
            </a:extLst>
          </p:cNvPr>
          <p:cNvSpPr txBox="1">
            <a:spLocks/>
          </p:cNvSpPr>
          <p:nvPr/>
        </p:nvSpPr>
        <p:spPr>
          <a:xfrm>
            <a:off x="1659452" y="33229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ru-RU" sz="3200"/>
              <a:t>В РАЗРЕЗЕ СУБЪЕКТОВ</a:t>
            </a:r>
            <a:endParaRPr lang="ru-RU" sz="3200" dirty="0"/>
          </a:p>
        </p:txBody>
      </p:sp>
      <p:sp>
        <p:nvSpPr>
          <p:cNvPr id="5" name="Google Shape;912;p48">
            <a:extLst>
              <a:ext uri="{FF2B5EF4-FFF2-40B4-BE49-F238E27FC236}">
                <a16:creationId xmlns:a16="http://schemas.microsoft.com/office/drawing/2014/main" id="{09911D15-AF7D-9417-8390-8FEC122D97D3}"/>
              </a:ext>
            </a:extLst>
          </p:cNvPr>
          <p:cNvSpPr/>
          <p:nvPr/>
        </p:nvSpPr>
        <p:spPr>
          <a:xfrm>
            <a:off x="2630966" y="1946354"/>
            <a:ext cx="545700" cy="545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53"/>
          <p:cNvSpPr txBox="1">
            <a:spLocks noGrp="1"/>
          </p:cNvSpPr>
          <p:nvPr>
            <p:ph type="title"/>
          </p:nvPr>
        </p:nvSpPr>
        <p:spPr>
          <a:xfrm>
            <a:off x="998550" y="1398375"/>
            <a:ext cx="7146900" cy="16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От 80% до 90%</a:t>
            </a:r>
          </a:p>
        </p:txBody>
      </p:sp>
      <p:sp>
        <p:nvSpPr>
          <p:cNvPr id="984" name="Google Shape;984;p53"/>
          <p:cNvSpPr txBox="1">
            <a:spLocks noGrp="1"/>
          </p:cNvSpPr>
          <p:nvPr>
            <p:ph type="subTitle" idx="1"/>
          </p:nvPr>
        </p:nvSpPr>
        <p:spPr>
          <a:xfrm>
            <a:off x="998550" y="3071959"/>
            <a:ext cx="71469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Самарская область, Чувашская Республика – Чувашия, Алтайский край, Курганская область, Республика Хакасия, Хабаровский край, Тюменская область, Омская область</a:t>
            </a:r>
            <a:endParaRPr lang="en-US" dirty="0"/>
          </a:p>
        </p:txBody>
      </p:sp>
      <p:sp>
        <p:nvSpPr>
          <p:cNvPr id="4" name="Google Shape;681;p43">
            <a:extLst>
              <a:ext uri="{FF2B5EF4-FFF2-40B4-BE49-F238E27FC236}">
                <a16:creationId xmlns:a16="http://schemas.microsoft.com/office/drawing/2014/main" id="{EDA13AF2-9B30-4200-5EFD-7A91AFF38A98}"/>
              </a:ext>
            </a:extLst>
          </p:cNvPr>
          <p:cNvSpPr txBox="1">
            <a:spLocks/>
          </p:cNvSpPr>
          <p:nvPr/>
        </p:nvSpPr>
        <p:spPr>
          <a:xfrm>
            <a:off x="1659452" y="33229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ru-RU" sz="3200"/>
              <a:t>В РАЗРЕЗЕ СУБЪЕКТОВ</a:t>
            </a:r>
            <a:endParaRPr lang="ru-RU" sz="3200" dirty="0"/>
          </a:p>
        </p:txBody>
      </p:sp>
      <p:sp>
        <p:nvSpPr>
          <p:cNvPr id="2" name="Google Shape;912;p48">
            <a:extLst>
              <a:ext uri="{FF2B5EF4-FFF2-40B4-BE49-F238E27FC236}">
                <a16:creationId xmlns:a16="http://schemas.microsoft.com/office/drawing/2014/main" id="{6E8939A9-222A-0896-B80C-E53687E626AE}"/>
              </a:ext>
            </a:extLst>
          </p:cNvPr>
          <p:cNvSpPr/>
          <p:nvPr/>
        </p:nvSpPr>
        <p:spPr>
          <a:xfrm>
            <a:off x="564171" y="1962317"/>
            <a:ext cx="545700" cy="545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626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53"/>
          <p:cNvSpPr txBox="1">
            <a:spLocks noGrp="1"/>
          </p:cNvSpPr>
          <p:nvPr>
            <p:ph type="title"/>
          </p:nvPr>
        </p:nvSpPr>
        <p:spPr>
          <a:xfrm>
            <a:off x="998550" y="1398375"/>
            <a:ext cx="7146900" cy="16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От 70% до 80%</a:t>
            </a:r>
          </a:p>
        </p:txBody>
      </p:sp>
      <p:sp>
        <p:nvSpPr>
          <p:cNvPr id="984" name="Google Shape;984;p53"/>
          <p:cNvSpPr txBox="1">
            <a:spLocks noGrp="1"/>
          </p:cNvSpPr>
          <p:nvPr>
            <p:ph type="subTitle" idx="1"/>
          </p:nvPr>
        </p:nvSpPr>
        <p:spPr>
          <a:xfrm>
            <a:off x="873289" y="2846490"/>
            <a:ext cx="7869877" cy="167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Пермский край, Республика Дагестан, Краснодарский край, Республика Крым, Республика Саха (Якутия), Томская область, Ямало-Ненецкий автономный округ, Брянская область, Нижегородская область, Ивановская область, Ульяновская область</a:t>
            </a:r>
            <a:endParaRPr lang="en-US" dirty="0"/>
          </a:p>
        </p:txBody>
      </p:sp>
      <p:sp>
        <p:nvSpPr>
          <p:cNvPr id="4" name="Google Shape;681;p43">
            <a:extLst>
              <a:ext uri="{FF2B5EF4-FFF2-40B4-BE49-F238E27FC236}">
                <a16:creationId xmlns:a16="http://schemas.microsoft.com/office/drawing/2014/main" id="{EDA13AF2-9B30-4200-5EFD-7A91AFF38A98}"/>
              </a:ext>
            </a:extLst>
          </p:cNvPr>
          <p:cNvSpPr txBox="1">
            <a:spLocks/>
          </p:cNvSpPr>
          <p:nvPr/>
        </p:nvSpPr>
        <p:spPr>
          <a:xfrm>
            <a:off x="1659452" y="33229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ru-RU" sz="3200"/>
              <a:t>В РАЗРЕЗЕ СУБЪЕКТОВ</a:t>
            </a:r>
            <a:endParaRPr lang="ru-RU" sz="3200" dirty="0"/>
          </a:p>
        </p:txBody>
      </p:sp>
      <p:sp>
        <p:nvSpPr>
          <p:cNvPr id="2" name="Google Shape;912;p48">
            <a:extLst>
              <a:ext uri="{FF2B5EF4-FFF2-40B4-BE49-F238E27FC236}">
                <a16:creationId xmlns:a16="http://schemas.microsoft.com/office/drawing/2014/main" id="{1DB25AC6-39F4-E6E6-87B2-D499FB335C29}"/>
              </a:ext>
            </a:extLst>
          </p:cNvPr>
          <p:cNvSpPr/>
          <p:nvPr/>
        </p:nvSpPr>
        <p:spPr>
          <a:xfrm>
            <a:off x="600439" y="1964175"/>
            <a:ext cx="545700" cy="545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74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53"/>
          <p:cNvSpPr txBox="1">
            <a:spLocks noGrp="1"/>
          </p:cNvSpPr>
          <p:nvPr>
            <p:ph type="title"/>
          </p:nvPr>
        </p:nvSpPr>
        <p:spPr>
          <a:xfrm>
            <a:off x="1023602" y="733320"/>
            <a:ext cx="7146900" cy="16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От 50% до 70%</a:t>
            </a:r>
          </a:p>
        </p:txBody>
      </p:sp>
      <p:sp>
        <p:nvSpPr>
          <p:cNvPr id="984" name="Google Shape;984;p53"/>
          <p:cNvSpPr txBox="1">
            <a:spLocks noGrp="1"/>
          </p:cNvSpPr>
          <p:nvPr>
            <p:ph type="subTitle" idx="1"/>
          </p:nvPr>
        </p:nvSpPr>
        <p:spPr>
          <a:xfrm>
            <a:off x="100208" y="2057349"/>
            <a:ext cx="9043792" cy="21811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Севастополь, Республика Башкортостан, Республика Татарстан (Татарстан), Кировская область, Калининградская область, Забайкальский край, Республика Марий Эл, Пензенская область, Свердловская область, Кемеровская область – Кузбасс, Республика Мордовия, Новгородская область, Карачаево-Черкесская Республика, Вологодская область, Тульская область, Воронежская область, Республика Ингушетия, Красноярский край, Чукотский автономный округ, Костромская область, Владимирская область</a:t>
            </a:r>
            <a:endParaRPr lang="en-US" dirty="0"/>
          </a:p>
        </p:txBody>
      </p:sp>
      <p:sp>
        <p:nvSpPr>
          <p:cNvPr id="4" name="Google Shape;681;p43">
            <a:extLst>
              <a:ext uri="{FF2B5EF4-FFF2-40B4-BE49-F238E27FC236}">
                <a16:creationId xmlns:a16="http://schemas.microsoft.com/office/drawing/2014/main" id="{EDA13AF2-9B30-4200-5EFD-7A91AFF38A98}"/>
              </a:ext>
            </a:extLst>
          </p:cNvPr>
          <p:cNvSpPr txBox="1">
            <a:spLocks/>
          </p:cNvSpPr>
          <p:nvPr/>
        </p:nvSpPr>
        <p:spPr>
          <a:xfrm>
            <a:off x="1659452" y="33229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ru-RU" sz="3200"/>
              <a:t>В РАЗРЕЗЕ СУБЪЕКТОВ</a:t>
            </a:r>
            <a:endParaRPr lang="ru-RU" sz="3200" dirty="0"/>
          </a:p>
        </p:txBody>
      </p:sp>
      <p:sp>
        <p:nvSpPr>
          <p:cNvPr id="2" name="Google Shape;912;p48">
            <a:extLst>
              <a:ext uri="{FF2B5EF4-FFF2-40B4-BE49-F238E27FC236}">
                <a16:creationId xmlns:a16="http://schemas.microsoft.com/office/drawing/2014/main" id="{E53EE3BA-6A63-BD92-7CF9-7C93EE1B1E69}"/>
              </a:ext>
            </a:extLst>
          </p:cNvPr>
          <p:cNvSpPr/>
          <p:nvPr/>
        </p:nvSpPr>
        <p:spPr>
          <a:xfrm>
            <a:off x="700648" y="1311135"/>
            <a:ext cx="545700" cy="545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201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53"/>
          <p:cNvSpPr txBox="1">
            <a:spLocks noGrp="1"/>
          </p:cNvSpPr>
          <p:nvPr>
            <p:ph type="title"/>
          </p:nvPr>
        </p:nvSpPr>
        <p:spPr>
          <a:xfrm>
            <a:off x="1023602" y="733320"/>
            <a:ext cx="7146900" cy="16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От 30% до 50% </a:t>
            </a:r>
          </a:p>
        </p:txBody>
      </p:sp>
      <p:sp>
        <p:nvSpPr>
          <p:cNvPr id="984" name="Google Shape;984;p53"/>
          <p:cNvSpPr txBox="1">
            <a:spLocks noGrp="1"/>
          </p:cNvSpPr>
          <p:nvPr>
            <p:ph type="subTitle" idx="1"/>
          </p:nvPr>
        </p:nvSpPr>
        <p:spPr>
          <a:xfrm>
            <a:off x="100208" y="2057349"/>
            <a:ext cx="9043792" cy="21811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ru-RU" dirty="0"/>
              <a:t>Смоленская область, Ростовская область, Приморский край, Амурская область, Курская область, Орловская область, Московская область, Республика Северная Осетия – Алания, Санкт-Петербург, Оренбургская область, Астраханская область, Ленинградская область, Удмуртская Республика, Камчатский край, Республика Адыгея, Республика Карелия</a:t>
            </a:r>
            <a:endParaRPr lang="en-US" dirty="0"/>
          </a:p>
        </p:txBody>
      </p:sp>
      <p:sp>
        <p:nvSpPr>
          <p:cNvPr id="4" name="Google Shape;681;p43">
            <a:extLst>
              <a:ext uri="{FF2B5EF4-FFF2-40B4-BE49-F238E27FC236}">
                <a16:creationId xmlns:a16="http://schemas.microsoft.com/office/drawing/2014/main" id="{EDA13AF2-9B30-4200-5EFD-7A91AFF38A98}"/>
              </a:ext>
            </a:extLst>
          </p:cNvPr>
          <p:cNvSpPr txBox="1">
            <a:spLocks/>
          </p:cNvSpPr>
          <p:nvPr/>
        </p:nvSpPr>
        <p:spPr>
          <a:xfrm>
            <a:off x="1659452" y="332291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Bebas Neue"/>
              <a:buNone/>
              <a:defRPr sz="96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ru-RU" sz="3200"/>
              <a:t>В РАЗРЕЗЕ СУБЪЕКТОВ</a:t>
            </a:r>
            <a:endParaRPr lang="ru-RU" sz="3200" dirty="0"/>
          </a:p>
        </p:txBody>
      </p:sp>
      <p:sp>
        <p:nvSpPr>
          <p:cNvPr id="2" name="Google Shape;912;p48">
            <a:extLst>
              <a:ext uri="{FF2B5EF4-FFF2-40B4-BE49-F238E27FC236}">
                <a16:creationId xmlns:a16="http://schemas.microsoft.com/office/drawing/2014/main" id="{AF704388-3C65-0075-CCA3-8B4E18452D18}"/>
              </a:ext>
            </a:extLst>
          </p:cNvPr>
          <p:cNvSpPr/>
          <p:nvPr/>
        </p:nvSpPr>
        <p:spPr>
          <a:xfrm>
            <a:off x="601749" y="1299120"/>
            <a:ext cx="545700" cy="545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132143"/>
      </p:ext>
    </p:extLst>
  </p:cSld>
  <p:clrMapOvr>
    <a:masterClrMapping/>
  </p:clrMapOvr>
</p:sld>
</file>

<file path=ppt/theme/theme1.xml><?xml version="1.0" encoding="utf-8"?>
<a:theme xmlns:a="http://schemas.openxmlformats.org/drawingml/2006/main" name="The Braille System by Slidesgo">
  <a:themeElements>
    <a:clrScheme name="Simple Light">
      <a:dk1>
        <a:srgbClr val="FFFFFF"/>
      </a:dk1>
      <a:lt1>
        <a:srgbClr val="576EC7"/>
      </a:lt1>
      <a:dk2>
        <a:srgbClr val="4C62B8"/>
      </a:dk2>
      <a:lt2>
        <a:srgbClr val="000000"/>
      </a:lt2>
      <a:accent1>
        <a:srgbClr val="FB8B4C"/>
      </a:accent1>
      <a:accent2>
        <a:srgbClr val="C88DD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850</Words>
  <Application>Microsoft Office PowerPoint</Application>
  <PresentationFormat>Экран (16:9)</PresentationFormat>
  <Paragraphs>105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Nunito Light</vt:lpstr>
      <vt:lpstr>Archivo</vt:lpstr>
      <vt:lpstr>Anaheim</vt:lpstr>
      <vt:lpstr>Bebas Neue</vt:lpstr>
      <vt:lpstr>Arial</vt:lpstr>
      <vt:lpstr>Times New Roman</vt:lpstr>
      <vt:lpstr>The Braille System by Slidesgo</vt:lpstr>
      <vt:lpstr>Обучающий семинар  «Формирование Единого Всероссийского перечня (реестра) студенческих спортивных клубов профессиональных образовательных организаций в 2022 году»</vt:lpstr>
      <vt:lpstr>Приоритетное направление развития студенческого спорта в 2022 году – расширение сети ССК и упорядочение их деятельности</vt:lpstr>
      <vt:lpstr>О подведении итогов формирования Единого Всероссийского перечня (реестра) студенческих спортивных клубов профессиональных образовательных организаций в 2022 году</vt:lpstr>
      <vt:lpstr>ФОРМИРОВАНИЕ РЕЕСТРА 01.04.2022 – 23.12.2022</vt:lpstr>
      <vt:lpstr>100%</vt:lpstr>
      <vt:lpstr>От 80% до 90%</vt:lpstr>
      <vt:lpstr>От 70% до 80%</vt:lpstr>
      <vt:lpstr>От 50% до 70%</vt:lpstr>
      <vt:lpstr>От 30% до 50% </vt:lpstr>
      <vt:lpstr>менее 30%</vt:lpstr>
      <vt:lpstr>Наименьший процент поданных заявок в реестр (менее 50%) </vt:lpstr>
      <vt:lpstr>Наибольшее количество заявок, отправленных на доработку</vt:lpstr>
      <vt:lpstr>РАСПРОСТРАНЕННЫЕ ОШИБКИ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Обучающий семинар  «Формирование Единого Всероссийского перечня (реестра) студенческих спортивных клубов профессиональных образовательных организаций в 2022 году»</dc:title>
  <dc:creator>Елизавета Солдатова</dc:creator>
  <cp:lastModifiedBy>Елизавета Солдатова</cp:lastModifiedBy>
  <cp:revision>4</cp:revision>
  <dcterms:modified xsi:type="dcterms:W3CDTF">2022-12-26T06:21:55Z</dcterms:modified>
</cp:coreProperties>
</file>