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6" r:id="rId2"/>
    <p:sldMasterId id="2147483864" r:id="rId3"/>
    <p:sldMasterId id="2147483876" r:id="rId4"/>
  </p:sldMasterIdLst>
  <p:sldIdLst>
    <p:sldId id="256" r:id="rId5"/>
    <p:sldId id="286" r:id="rId6"/>
    <p:sldId id="291" r:id="rId7"/>
    <p:sldId id="292" r:id="rId8"/>
    <p:sldId id="293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BF9910-AEF9-4AED-849A-BDCDF7BD34CC}">
          <p14:sldIdLst>
            <p14:sldId id="256"/>
            <p14:sldId id="286"/>
            <p14:sldId id="291"/>
            <p14:sldId id="292"/>
            <p14:sldId id="29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CC00"/>
    <a:srgbClr val="008080"/>
    <a:srgbClr val="06588E"/>
    <a:srgbClr val="14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9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38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3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88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3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1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2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1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88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1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5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1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2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70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61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46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02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26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974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0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01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9128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30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8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09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3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54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07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39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61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5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55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2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10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8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5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2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9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1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46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1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97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38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60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10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5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40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01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96096-2663-4854-8C94-7AF47D9795A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86BB75-23F7-44A1-B800-2F559E39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 defTabSz="914400"/>
              <a:t>19.11.2020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96096-2663-4854-8C94-7AF47D9795A7}" type="datetimeFigureOut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19.11.2020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86BB75-23F7-44A1-B800-2F559E39D9C6}" type="slidenum">
              <a:rPr lang="ru-RU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8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6C4901-E510-4D0F-B16C-065DA34ED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581" y="2417763"/>
            <a:ext cx="9144000" cy="2387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sz="24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Формирование  единого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Всероссийского перечня (реестра) школьных спортивных клубов</a:t>
            </a:r>
            <a:r>
              <a:rPr lang="ru-RU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ЛОГО 1">
            <a:extLst>
              <a:ext uri="{FF2B5EF4-FFF2-40B4-BE49-F238E27FC236}">
                <a16:creationId xmlns="" xmlns:a16="http://schemas.microsoft.com/office/drawing/2014/main" id="{369E379A-3D6D-4E75-AA05-9818F00A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12" y="294989"/>
            <a:ext cx="875861" cy="10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65A5BE-4A3B-48D5-9A1C-D5DFDBFBA534}"/>
              </a:ext>
            </a:extLst>
          </p:cNvPr>
          <p:cNvSpPr/>
          <p:nvPr/>
        </p:nvSpPr>
        <p:spPr>
          <a:xfrm>
            <a:off x="2508156" y="447218"/>
            <a:ext cx="7620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Министерство просвещения Российской Федерации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DB03C6-6581-4FBA-9035-612E686EE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6" y="288658"/>
            <a:ext cx="1191849" cy="12593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0BFDC6-8104-4826-A47E-CC4355E3C545}"/>
              </a:ext>
            </a:extLst>
          </p:cNvPr>
          <p:cNvSpPr txBox="1"/>
          <p:nvPr/>
        </p:nvSpPr>
        <p:spPr>
          <a:xfrm>
            <a:off x="2765159" y="73939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ФГБУ «ФЕДЕРАЛЬНЫЙ ЦЕНТР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ОРГАНИЗАЦИОННО-МЕТОДИЧЕСКОГО ОБЕСПЕЧЕНИЯ ФИЗИЧЕСКОГО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10078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087794-DBEE-4135-963C-466BE9140573}"/>
              </a:ext>
            </a:extLst>
          </p:cNvPr>
          <p:cNvSpPr txBox="1"/>
          <p:nvPr/>
        </p:nvSpPr>
        <p:spPr>
          <a:xfrm>
            <a:off x="798491" y="566671"/>
            <a:ext cx="10988042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координатором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ответственным исполнителем формирования и наполнения Единого Всероссийского перечня (реестра) ШСК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организационно-методического обеспечения физического воспитания»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письма Министерства просвещения Российской Федерации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номером № ДГ-1384/06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2020г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1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F9713823-063D-4B08-9EDE-B99FB78C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75559"/>
              </p:ext>
            </p:extLst>
          </p:nvPr>
        </p:nvGraphicFramePr>
        <p:xfrm>
          <a:off x="0" y="2810617"/>
          <a:ext cx="12126686" cy="356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2">
                  <a:extLst>
                    <a:ext uri="{9D8B030D-6E8A-4147-A177-3AD203B41FA5}">
                      <a16:colId xmlns="" xmlns:a16="http://schemas.microsoft.com/office/drawing/2014/main" val="1798131774"/>
                    </a:ext>
                  </a:extLst>
                </a:gridCol>
                <a:gridCol w="1400184">
                  <a:extLst>
                    <a:ext uri="{9D8B030D-6E8A-4147-A177-3AD203B41FA5}">
                      <a16:colId xmlns="" xmlns:a16="http://schemas.microsoft.com/office/drawing/2014/main" val="2306914347"/>
                    </a:ext>
                  </a:extLst>
                </a:gridCol>
                <a:gridCol w="874249">
                  <a:extLst>
                    <a:ext uri="{9D8B030D-6E8A-4147-A177-3AD203B41FA5}">
                      <a16:colId xmlns="" xmlns:a16="http://schemas.microsoft.com/office/drawing/2014/main" val="2867960272"/>
                    </a:ext>
                  </a:extLst>
                </a:gridCol>
                <a:gridCol w="1504085">
                  <a:extLst>
                    <a:ext uri="{9D8B030D-6E8A-4147-A177-3AD203B41FA5}">
                      <a16:colId xmlns="" xmlns:a16="http://schemas.microsoft.com/office/drawing/2014/main" val="366060898"/>
                    </a:ext>
                  </a:extLst>
                </a:gridCol>
                <a:gridCol w="1513486">
                  <a:extLst>
                    <a:ext uri="{9D8B030D-6E8A-4147-A177-3AD203B41FA5}">
                      <a16:colId xmlns="" xmlns:a16="http://schemas.microsoft.com/office/drawing/2014/main" val="4095100601"/>
                    </a:ext>
                  </a:extLst>
                </a:gridCol>
                <a:gridCol w="1466482">
                  <a:extLst>
                    <a:ext uri="{9D8B030D-6E8A-4147-A177-3AD203B41FA5}">
                      <a16:colId xmlns="" xmlns:a16="http://schemas.microsoft.com/office/drawing/2014/main" val="1559030738"/>
                    </a:ext>
                  </a:extLst>
                </a:gridCol>
                <a:gridCol w="1381878">
                  <a:extLst>
                    <a:ext uri="{9D8B030D-6E8A-4147-A177-3AD203B41FA5}">
                      <a16:colId xmlns="" xmlns:a16="http://schemas.microsoft.com/office/drawing/2014/main" val="4128599777"/>
                    </a:ext>
                  </a:extLst>
                </a:gridCol>
                <a:gridCol w="817846">
                  <a:extLst>
                    <a:ext uri="{9D8B030D-6E8A-4147-A177-3AD203B41FA5}">
                      <a16:colId xmlns="" xmlns:a16="http://schemas.microsoft.com/office/drawing/2014/main" val="1281038775"/>
                    </a:ext>
                  </a:extLst>
                </a:gridCol>
                <a:gridCol w="1200412">
                  <a:extLst>
                    <a:ext uri="{9D8B030D-6E8A-4147-A177-3AD203B41FA5}">
                      <a16:colId xmlns="" xmlns:a16="http://schemas.microsoft.com/office/drawing/2014/main" val="2428549210"/>
                    </a:ext>
                  </a:extLst>
                </a:gridCol>
                <a:gridCol w="1497542">
                  <a:extLst>
                    <a:ext uri="{9D8B030D-6E8A-4147-A177-3AD203B41FA5}">
                      <a16:colId xmlns="" xmlns:a16="http://schemas.microsoft.com/office/drawing/2014/main" val="1123687372"/>
                    </a:ext>
                  </a:extLst>
                </a:gridCol>
              </a:tblGrid>
              <a:tr h="9293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 округ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образовательной организации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Уставу)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образовательной организации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спортивный клуб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ШСК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приказа, протокола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создании ШСК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242917"/>
                  </a:ext>
                </a:extLst>
              </a:tr>
              <a:tr h="1711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структурного подразделения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общественного объединения не являющегося юридическим лицом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7381522"/>
                  </a:ext>
                </a:extLst>
              </a:tr>
              <a:tr h="9293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93222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DA74F5-7A17-4031-AB12-2163FE114603}"/>
              </a:ext>
            </a:extLst>
          </p:cNvPr>
          <p:cNvSpPr txBox="1"/>
          <p:nvPr/>
        </p:nvSpPr>
        <p:spPr>
          <a:xfrm>
            <a:off x="0" y="214605"/>
            <a:ext cx="1219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 indent="450215" algn="ctr">
              <a:spcAft>
                <a:spcPts val="65"/>
              </a:spcAft>
              <a:tabLst>
                <a:tab pos="45021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Органы исполнительной власти субъектов Российской Федерации, осуществляющие государственное управление в сфере образования, должны были в срок до 20 ноября 2020 г., направить в ФГБУ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ФЦОМОФВ,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сформированный региональный перечень (реестр)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ШСК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1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9127" r="4474" b="11905"/>
          <a:stretch/>
        </p:blipFill>
        <p:spPr bwMode="auto">
          <a:xfrm>
            <a:off x="1408195" y="193184"/>
            <a:ext cx="9945061" cy="351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9185" r="9787" b="7481"/>
          <a:stretch/>
        </p:blipFill>
        <p:spPr bwMode="auto">
          <a:xfrm>
            <a:off x="14625" y="3881728"/>
            <a:ext cx="5875866" cy="25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0606" r="10175" b="11867"/>
          <a:stretch/>
        </p:blipFill>
        <p:spPr bwMode="auto">
          <a:xfrm>
            <a:off x="6192012" y="3881727"/>
            <a:ext cx="5975651" cy="25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6576053" y="628562"/>
            <a:ext cx="1056117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351796" y="738816"/>
            <a:ext cx="4775629" cy="345638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5181513" y="5949280"/>
            <a:ext cx="1456208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087794-DBEE-4135-963C-466BE9140573}"/>
              </a:ext>
            </a:extLst>
          </p:cNvPr>
          <p:cNvSpPr txBox="1"/>
          <p:nvPr/>
        </p:nvSpPr>
        <p:spPr>
          <a:xfrm>
            <a:off x="283335" y="1674254"/>
            <a:ext cx="116963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Ответственность за достоверность сведений, включенных в во Всероссийский перечень (реестр) ШСК, несет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ФГБУ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ФЦОМОФВ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орган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исполнительной власти субъекта Российской Федерации, осуществляющий государственное управление в сфере образования, 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общеобразовательная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организация которая предоставляет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сведения.</a:t>
            </a:r>
            <a:endParaRPr lang="ru-RU" sz="20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50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C1399B6-BBBA-4395-AA92-EA940E7A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958131"/>
            <a:ext cx="8534401" cy="2802986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Фцомофв.рф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fcomofv@mail.ru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651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1_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1018</TotalTime>
  <Words>218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Lucida Sans</vt:lpstr>
      <vt:lpstr>Tahoma</vt:lpstr>
      <vt:lpstr>Times New Roman</vt:lpstr>
      <vt:lpstr>Wingdings</vt:lpstr>
      <vt:lpstr>Wingdings 2</vt:lpstr>
      <vt:lpstr>Wingdings 3</vt:lpstr>
      <vt:lpstr>Сектор</vt:lpstr>
      <vt:lpstr>1_Сектор</vt:lpstr>
      <vt:lpstr>Апекс</vt:lpstr>
      <vt:lpstr>2_Сектор</vt:lpstr>
      <vt:lpstr>Формирование  единого Всероссийского перечня (реестра) школьных спортивных клубов </vt:lpstr>
      <vt:lpstr>Презентация PowerPoint</vt:lpstr>
      <vt:lpstr>Презентация PowerPoint</vt:lpstr>
      <vt:lpstr>Презентация PowerPoint</vt:lpstr>
      <vt:lpstr>Презентация PowerPoint</vt:lpstr>
      <vt:lpstr>Фцомофв.рф  fcomofv@mail.ru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педагогов дополнительного образования и методистов по разработке и составлению  общеразвивающих программ дополнительного образования    физкультурно-спортивной направленности</dc:title>
  <dc:creator>Mariia Firsova</dc:creator>
  <cp:lastModifiedBy>Anastasiya Novikova</cp:lastModifiedBy>
  <cp:revision>237</cp:revision>
  <dcterms:created xsi:type="dcterms:W3CDTF">2020-08-06T16:53:06Z</dcterms:created>
  <dcterms:modified xsi:type="dcterms:W3CDTF">2020-11-19T12:04:34Z</dcterms:modified>
</cp:coreProperties>
</file>