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228890-54F0-47C2-A4BD-A14B4BD47F7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1913D3-0FDA-49AD-BF70-71D72DE5C3EE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9F3EFF5B-71EC-445B-80F3-E14C5C1C86E1}" type="parTrans" cxnId="{EC4565F1-72E2-4589-A0F7-9B8DCA9CF949}">
      <dgm:prSet/>
      <dgm:spPr/>
      <dgm:t>
        <a:bodyPr/>
        <a:lstStyle/>
        <a:p>
          <a:endParaRPr lang="ru-RU"/>
        </a:p>
      </dgm:t>
    </dgm:pt>
    <dgm:pt modelId="{98B734C2-B214-4F16-A8D0-AB0974EC0EA1}" type="sibTrans" cxnId="{EC4565F1-72E2-4589-A0F7-9B8DCA9CF949}">
      <dgm:prSet/>
      <dgm:spPr/>
      <dgm:t>
        <a:bodyPr/>
        <a:lstStyle/>
        <a:p>
          <a:endParaRPr lang="ru-RU"/>
        </a:p>
      </dgm:t>
    </dgm:pt>
    <dgm:pt modelId="{DE2E5F60-FEAA-4180-A6CB-3E29753A4B90}">
      <dgm:prSet phldrT="[Текст]"/>
      <dgm:spPr/>
      <dgm:t>
        <a:bodyPr/>
        <a:lstStyle/>
        <a:p>
          <a:r>
            <a:rPr lang="ru-RU" dirty="0" smtClean="0"/>
            <a:t>Региональный модельный центр</a:t>
          </a:r>
          <a:endParaRPr lang="ru-RU" dirty="0"/>
        </a:p>
      </dgm:t>
    </dgm:pt>
    <dgm:pt modelId="{32D078F6-E041-4CCE-AD1C-E950A139C0E0}" type="parTrans" cxnId="{690EEC96-ABE3-4F99-BD5B-2EEED9CD527D}">
      <dgm:prSet/>
      <dgm:spPr/>
      <dgm:t>
        <a:bodyPr/>
        <a:lstStyle/>
        <a:p>
          <a:endParaRPr lang="ru-RU"/>
        </a:p>
      </dgm:t>
    </dgm:pt>
    <dgm:pt modelId="{68FEF31E-F10E-443E-9437-96922571F520}" type="sibTrans" cxnId="{690EEC96-ABE3-4F99-BD5B-2EEED9CD527D}">
      <dgm:prSet/>
      <dgm:spPr/>
      <dgm:t>
        <a:bodyPr/>
        <a:lstStyle/>
        <a:p>
          <a:endParaRPr lang="ru-RU"/>
        </a:p>
      </dgm:t>
    </dgm:pt>
    <dgm:pt modelId="{72B5A86E-5F2E-454F-B9EA-32CAF2C298CA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DA270358-8183-4666-9749-18F5244D728D}" type="parTrans" cxnId="{48644842-1C9F-491F-AF1B-72CFC34CBB45}">
      <dgm:prSet/>
      <dgm:spPr/>
      <dgm:t>
        <a:bodyPr/>
        <a:lstStyle/>
        <a:p>
          <a:endParaRPr lang="ru-RU"/>
        </a:p>
      </dgm:t>
    </dgm:pt>
    <dgm:pt modelId="{8CA938F3-9762-4E82-9D5C-E30BF4137539}" type="sibTrans" cxnId="{48644842-1C9F-491F-AF1B-72CFC34CBB45}">
      <dgm:prSet/>
      <dgm:spPr/>
      <dgm:t>
        <a:bodyPr/>
        <a:lstStyle/>
        <a:p>
          <a:endParaRPr lang="ru-RU"/>
        </a:p>
      </dgm:t>
    </dgm:pt>
    <dgm:pt modelId="{6A616B25-A381-4E91-A7EA-ECE3EA0FB5AC}">
      <dgm:prSet phldrT="[Текст]"/>
      <dgm:spPr/>
      <dgm:t>
        <a:bodyPr/>
        <a:lstStyle/>
        <a:p>
          <a:r>
            <a:rPr lang="ru-RU" dirty="0" smtClean="0"/>
            <a:t>Региональные ресурсные центры</a:t>
          </a:r>
          <a:endParaRPr lang="ru-RU" dirty="0"/>
        </a:p>
      </dgm:t>
    </dgm:pt>
    <dgm:pt modelId="{FBA91E90-CCF8-4CF2-A189-23803DD4450D}" type="parTrans" cxnId="{349C930D-DAFA-4493-BC89-07617CDF0F89}">
      <dgm:prSet/>
      <dgm:spPr/>
      <dgm:t>
        <a:bodyPr/>
        <a:lstStyle/>
        <a:p>
          <a:endParaRPr lang="ru-RU"/>
        </a:p>
      </dgm:t>
    </dgm:pt>
    <dgm:pt modelId="{D08C41BB-1286-43CF-A115-550FE4B64AD7}" type="sibTrans" cxnId="{349C930D-DAFA-4493-BC89-07617CDF0F89}">
      <dgm:prSet/>
      <dgm:spPr/>
      <dgm:t>
        <a:bodyPr/>
        <a:lstStyle/>
        <a:p>
          <a:endParaRPr lang="ru-RU"/>
        </a:p>
      </dgm:t>
    </dgm:pt>
    <dgm:pt modelId="{C2B4A6C0-0242-4267-8835-9D244D23C339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0BC10C8-8021-4110-926A-E6F8E5361A72}" type="parTrans" cxnId="{F0647DF8-366F-4A84-BD81-C689F66D3E3D}">
      <dgm:prSet/>
      <dgm:spPr/>
      <dgm:t>
        <a:bodyPr/>
        <a:lstStyle/>
        <a:p>
          <a:endParaRPr lang="ru-RU"/>
        </a:p>
      </dgm:t>
    </dgm:pt>
    <dgm:pt modelId="{C7C3E5AE-303B-4896-B647-25B9AF74AF06}" type="sibTrans" cxnId="{F0647DF8-366F-4A84-BD81-C689F66D3E3D}">
      <dgm:prSet/>
      <dgm:spPr/>
      <dgm:t>
        <a:bodyPr/>
        <a:lstStyle/>
        <a:p>
          <a:endParaRPr lang="ru-RU"/>
        </a:p>
      </dgm:t>
    </dgm:pt>
    <dgm:pt modelId="{54F15BBB-B3A5-4511-82D6-557FFE11491D}">
      <dgm:prSet phldrT="[Текст]"/>
      <dgm:spPr/>
      <dgm:t>
        <a:bodyPr/>
        <a:lstStyle/>
        <a:p>
          <a:r>
            <a:rPr lang="ru-RU" dirty="0" smtClean="0"/>
            <a:t>Муниципальные опорные центры</a:t>
          </a:r>
          <a:endParaRPr lang="ru-RU" dirty="0"/>
        </a:p>
      </dgm:t>
    </dgm:pt>
    <dgm:pt modelId="{B7D2602A-9A6F-4F2E-9B2B-66C68650020E}" type="parTrans" cxnId="{2E1AC7DA-8C92-47C1-B8D9-BB3ED3097C3F}">
      <dgm:prSet/>
      <dgm:spPr/>
      <dgm:t>
        <a:bodyPr/>
        <a:lstStyle/>
        <a:p>
          <a:endParaRPr lang="ru-RU"/>
        </a:p>
      </dgm:t>
    </dgm:pt>
    <dgm:pt modelId="{3A488005-691A-4E2F-9E89-6426EE9DB9D3}" type="sibTrans" cxnId="{2E1AC7DA-8C92-47C1-B8D9-BB3ED3097C3F}">
      <dgm:prSet/>
      <dgm:spPr/>
      <dgm:t>
        <a:bodyPr/>
        <a:lstStyle/>
        <a:p>
          <a:endParaRPr lang="ru-RU"/>
        </a:p>
      </dgm:t>
    </dgm:pt>
    <dgm:pt modelId="{D4D95466-8D48-4758-A9A5-20735B2F5751}" type="pres">
      <dgm:prSet presAssocID="{55228890-54F0-47C2-A4BD-A14B4BD47F7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264C04-B802-4EF8-80AB-A3CF1F27BB09}" type="pres">
      <dgm:prSet presAssocID="{051913D3-0FDA-49AD-BF70-71D72DE5C3EE}" presName="composite" presStyleCnt="0"/>
      <dgm:spPr/>
    </dgm:pt>
    <dgm:pt modelId="{F0087B3E-4FBE-48B6-BE2D-50CBDA80BE5B}" type="pres">
      <dgm:prSet presAssocID="{051913D3-0FDA-49AD-BF70-71D72DE5C3E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4102F-878E-46FD-8AC3-C749ABEC1D0B}" type="pres">
      <dgm:prSet presAssocID="{051913D3-0FDA-49AD-BF70-71D72DE5C3E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DB13C-F650-4CE1-AFC8-C94A1ABAAFF0}" type="pres">
      <dgm:prSet presAssocID="{98B734C2-B214-4F16-A8D0-AB0974EC0EA1}" presName="sp" presStyleCnt="0"/>
      <dgm:spPr/>
    </dgm:pt>
    <dgm:pt modelId="{A03F9437-5519-4B1D-826A-2B4A2F29BC55}" type="pres">
      <dgm:prSet presAssocID="{72B5A86E-5F2E-454F-B9EA-32CAF2C298CA}" presName="composite" presStyleCnt="0"/>
      <dgm:spPr/>
    </dgm:pt>
    <dgm:pt modelId="{C295B0B7-7B2B-423E-9E3E-23F2F0B8E844}" type="pres">
      <dgm:prSet presAssocID="{72B5A86E-5F2E-454F-B9EA-32CAF2C298C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7EF25-90AC-4EA7-A0A2-0FA81622D2F6}" type="pres">
      <dgm:prSet presAssocID="{72B5A86E-5F2E-454F-B9EA-32CAF2C298C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E92A2-6787-4DC4-8BFC-A963B8CB48FA}" type="pres">
      <dgm:prSet presAssocID="{8CA938F3-9762-4E82-9D5C-E30BF4137539}" presName="sp" presStyleCnt="0"/>
      <dgm:spPr/>
    </dgm:pt>
    <dgm:pt modelId="{FF88FA1A-FDAC-4560-9776-9FC5F5F725C8}" type="pres">
      <dgm:prSet presAssocID="{C2B4A6C0-0242-4267-8835-9D244D23C339}" presName="composite" presStyleCnt="0"/>
      <dgm:spPr/>
    </dgm:pt>
    <dgm:pt modelId="{44FB03B8-2591-42A1-9A6C-F582FE773712}" type="pres">
      <dgm:prSet presAssocID="{C2B4A6C0-0242-4267-8835-9D244D23C33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0EEC5-8E5C-4D28-91D5-6E1682AB0AAB}" type="pres">
      <dgm:prSet presAssocID="{C2B4A6C0-0242-4267-8835-9D244D23C33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AF56B9-D10D-49E0-B003-98A40E0C4816}" type="presOf" srcId="{051913D3-0FDA-49AD-BF70-71D72DE5C3EE}" destId="{F0087B3E-4FBE-48B6-BE2D-50CBDA80BE5B}" srcOrd="0" destOrd="0" presId="urn:microsoft.com/office/officeart/2005/8/layout/chevron2"/>
    <dgm:cxn modelId="{29D10DC8-C297-48CB-9B7A-BF7BD9F9D7C6}" type="presOf" srcId="{54F15BBB-B3A5-4511-82D6-557FFE11491D}" destId="{0B40EEC5-8E5C-4D28-91D5-6E1682AB0AAB}" srcOrd="0" destOrd="0" presId="urn:microsoft.com/office/officeart/2005/8/layout/chevron2"/>
    <dgm:cxn modelId="{F0647DF8-366F-4A84-BD81-C689F66D3E3D}" srcId="{55228890-54F0-47C2-A4BD-A14B4BD47F7C}" destId="{C2B4A6C0-0242-4267-8835-9D244D23C339}" srcOrd="2" destOrd="0" parTransId="{B0BC10C8-8021-4110-926A-E6F8E5361A72}" sibTransId="{C7C3E5AE-303B-4896-B647-25B9AF74AF06}"/>
    <dgm:cxn modelId="{99F6C049-2026-4172-90D8-6AFE98BDADF5}" type="presOf" srcId="{72B5A86E-5F2E-454F-B9EA-32CAF2C298CA}" destId="{C295B0B7-7B2B-423E-9E3E-23F2F0B8E844}" srcOrd="0" destOrd="0" presId="urn:microsoft.com/office/officeart/2005/8/layout/chevron2"/>
    <dgm:cxn modelId="{2E1AC7DA-8C92-47C1-B8D9-BB3ED3097C3F}" srcId="{C2B4A6C0-0242-4267-8835-9D244D23C339}" destId="{54F15BBB-B3A5-4511-82D6-557FFE11491D}" srcOrd="0" destOrd="0" parTransId="{B7D2602A-9A6F-4F2E-9B2B-66C68650020E}" sibTransId="{3A488005-691A-4E2F-9E89-6426EE9DB9D3}"/>
    <dgm:cxn modelId="{349C930D-DAFA-4493-BC89-07617CDF0F89}" srcId="{72B5A86E-5F2E-454F-B9EA-32CAF2C298CA}" destId="{6A616B25-A381-4E91-A7EA-ECE3EA0FB5AC}" srcOrd="0" destOrd="0" parTransId="{FBA91E90-CCF8-4CF2-A189-23803DD4450D}" sibTransId="{D08C41BB-1286-43CF-A115-550FE4B64AD7}"/>
    <dgm:cxn modelId="{BBDA4B75-BAAC-4B27-8463-71DF2EEDE187}" type="presOf" srcId="{6A616B25-A381-4E91-A7EA-ECE3EA0FB5AC}" destId="{B827EF25-90AC-4EA7-A0A2-0FA81622D2F6}" srcOrd="0" destOrd="0" presId="urn:microsoft.com/office/officeart/2005/8/layout/chevron2"/>
    <dgm:cxn modelId="{48644842-1C9F-491F-AF1B-72CFC34CBB45}" srcId="{55228890-54F0-47C2-A4BD-A14B4BD47F7C}" destId="{72B5A86E-5F2E-454F-B9EA-32CAF2C298CA}" srcOrd="1" destOrd="0" parTransId="{DA270358-8183-4666-9749-18F5244D728D}" sibTransId="{8CA938F3-9762-4E82-9D5C-E30BF4137539}"/>
    <dgm:cxn modelId="{B42B6F58-5376-4E74-A1CA-6F2E3C4EB4E1}" type="presOf" srcId="{C2B4A6C0-0242-4267-8835-9D244D23C339}" destId="{44FB03B8-2591-42A1-9A6C-F582FE773712}" srcOrd="0" destOrd="0" presId="urn:microsoft.com/office/officeart/2005/8/layout/chevron2"/>
    <dgm:cxn modelId="{29683A1E-3272-4F9E-ACE8-A9E4D03F9297}" type="presOf" srcId="{55228890-54F0-47C2-A4BD-A14B4BD47F7C}" destId="{D4D95466-8D48-4758-A9A5-20735B2F5751}" srcOrd="0" destOrd="0" presId="urn:microsoft.com/office/officeart/2005/8/layout/chevron2"/>
    <dgm:cxn modelId="{7D8B054E-F0EA-4F14-A21F-58E8C6C381DC}" type="presOf" srcId="{DE2E5F60-FEAA-4180-A6CB-3E29753A4B90}" destId="{E284102F-878E-46FD-8AC3-C749ABEC1D0B}" srcOrd="0" destOrd="0" presId="urn:microsoft.com/office/officeart/2005/8/layout/chevron2"/>
    <dgm:cxn modelId="{EC4565F1-72E2-4589-A0F7-9B8DCA9CF949}" srcId="{55228890-54F0-47C2-A4BD-A14B4BD47F7C}" destId="{051913D3-0FDA-49AD-BF70-71D72DE5C3EE}" srcOrd="0" destOrd="0" parTransId="{9F3EFF5B-71EC-445B-80F3-E14C5C1C86E1}" sibTransId="{98B734C2-B214-4F16-A8D0-AB0974EC0EA1}"/>
    <dgm:cxn modelId="{690EEC96-ABE3-4F99-BD5B-2EEED9CD527D}" srcId="{051913D3-0FDA-49AD-BF70-71D72DE5C3EE}" destId="{DE2E5F60-FEAA-4180-A6CB-3E29753A4B90}" srcOrd="0" destOrd="0" parTransId="{32D078F6-E041-4CCE-AD1C-E950A139C0E0}" sibTransId="{68FEF31E-F10E-443E-9437-96922571F520}"/>
    <dgm:cxn modelId="{C730CDE3-807F-4450-92DA-691DE7FD9A3C}" type="presParOf" srcId="{D4D95466-8D48-4758-A9A5-20735B2F5751}" destId="{FD264C04-B802-4EF8-80AB-A3CF1F27BB09}" srcOrd="0" destOrd="0" presId="urn:microsoft.com/office/officeart/2005/8/layout/chevron2"/>
    <dgm:cxn modelId="{B89CF593-7A78-45A8-9D77-656154D35B5B}" type="presParOf" srcId="{FD264C04-B802-4EF8-80AB-A3CF1F27BB09}" destId="{F0087B3E-4FBE-48B6-BE2D-50CBDA80BE5B}" srcOrd="0" destOrd="0" presId="urn:microsoft.com/office/officeart/2005/8/layout/chevron2"/>
    <dgm:cxn modelId="{E2FF8128-DE8C-4AF1-8543-ED99616C9367}" type="presParOf" srcId="{FD264C04-B802-4EF8-80AB-A3CF1F27BB09}" destId="{E284102F-878E-46FD-8AC3-C749ABEC1D0B}" srcOrd="1" destOrd="0" presId="urn:microsoft.com/office/officeart/2005/8/layout/chevron2"/>
    <dgm:cxn modelId="{A705BB2F-0A43-46F5-AEB8-2512DBAF850F}" type="presParOf" srcId="{D4D95466-8D48-4758-A9A5-20735B2F5751}" destId="{5D7DB13C-F650-4CE1-AFC8-C94A1ABAAFF0}" srcOrd="1" destOrd="0" presId="urn:microsoft.com/office/officeart/2005/8/layout/chevron2"/>
    <dgm:cxn modelId="{1F757B53-9EDA-4CC4-8CBF-7BA94DA9A844}" type="presParOf" srcId="{D4D95466-8D48-4758-A9A5-20735B2F5751}" destId="{A03F9437-5519-4B1D-826A-2B4A2F29BC55}" srcOrd="2" destOrd="0" presId="urn:microsoft.com/office/officeart/2005/8/layout/chevron2"/>
    <dgm:cxn modelId="{42919AAD-5EB5-409E-AD85-BED8D6D3653C}" type="presParOf" srcId="{A03F9437-5519-4B1D-826A-2B4A2F29BC55}" destId="{C295B0B7-7B2B-423E-9E3E-23F2F0B8E844}" srcOrd="0" destOrd="0" presId="urn:microsoft.com/office/officeart/2005/8/layout/chevron2"/>
    <dgm:cxn modelId="{6536DF96-24AE-48D5-AC1B-8003B4546075}" type="presParOf" srcId="{A03F9437-5519-4B1D-826A-2B4A2F29BC55}" destId="{B827EF25-90AC-4EA7-A0A2-0FA81622D2F6}" srcOrd="1" destOrd="0" presId="urn:microsoft.com/office/officeart/2005/8/layout/chevron2"/>
    <dgm:cxn modelId="{5B099EE0-87CF-4477-81F3-1A71EDEFF49F}" type="presParOf" srcId="{D4D95466-8D48-4758-A9A5-20735B2F5751}" destId="{08CE92A2-6787-4DC4-8BFC-A963B8CB48FA}" srcOrd="3" destOrd="0" presId="urn:microsoft.com/office/officeart/2005/8/layout/chevron2"/>
    <dgm:cxn modelId="{B28D4D6B-D79F-4C0A-84F3-0FAD36CB4ED2}" type="presParOf" srcId="{D4D95466-8D48-4758-A9A5-20735B2F5751}" destId="{FF88FA1A-FDAC-4560-9776-9FC5F5F725C8}" srcOrd="4" destOrd="0" presId="urn:microsoft.com/office/officeart/2005/8/layout/chevron2"/>
    <dgm:cxn modelId="{840C8604-B06D-49E9-A9E5-8BC3493E8FF8}" type="presParOf" srcId="{FF88FA1A-FDAC-4560-9776-9FC5F5F725C8}" destId="{44FB03B8-2591-42A1-9A6C-F582FE773712}" srcOrd="0" destOrd="0" presId="urn:microsoft.com/office/officeart/2005/8/layout/chevron2"/>
    <dgm:cxn modelId="{572A55B0-01EB-409F-8753-069FD04D5FEE}" type="presParOf" srcId="{FF88FA1A-FDAC-4560-9776-9FC5F5F725C8}" destId="{0B40EEC5-8E5C-4D28-91D5-6E1682AB0AA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49F005-12ED-43AF-8813-2FDD58113DB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5E2FF7-E8C7-49BC-B977-AB3E09217064}">
      <dgm:prSet phldrT="[Текст]"/>
      <dgm:spPr/>
      <dgm:t>
        <a:bodyPr/>
        <a:lstStyle/>
        <a:p>
          <a:r>
            <a:rPr lang="ru-RU" dirty="0" smtClean="0"/>
            <a:t>Организация судейства соревнований</a:t>
          </a:r>
          <a:endParaRPr lang="ru-RU" dirty="0"/>
        </a:p>
      </dgm:t>
    </dgm:pt>
    <dgm:pt modelId="{31B10818-247E-424A-888D-1670ED72B4E2}" type="parTrans" cxnId="{8E604CF5-7884-45D1-B3A3-A56B32EFBF32}">
      <dgm:prSet/>
      <dgm:spPr/>
      <dgm:t>
        <a:bodyPr/>
        <a:lstStyle/>
        <a:p>
          <a:endParaRPr lang="ru-RU"/>
        </a:p>
      </dgm:t>
    </dgm:pt>
    <dgm:pt modelId="{40DC5409-E6EE-43EC-A48C-8E3D839B425D}" type="sibTrans" cxnId="{8E604CF5-7884-45D1-B3A3-A56B32EFBF32}">
      <dgm:prSet/>
      <dgm:spPr/>
      <dgm:t>
        <a:bodyPr/>
        <a:lstStyle/>
        <a:p>
          <a:endParaRPr lang="ru-RU"/>
        </a:p>
      </dgm:t>
    </dgm:pt>
    <dgm:pt modelId="{B32E5CF2-DA78-4D89-961D-7DD567BCD493}">
      <dgm:prSet phldrT="[Текст]"/>
      <dgm:spPr/>
      <dgm:t>
        <a:bodyPr/>
        <a:lstStyle/>
        <a:p>
          <a:r>
            <a:rPr lang="ru-RU" dirty="0" smtClean="0"/>
            <a:t>Президентские состязания</a:t>
          </a:r>
          <a:endParaRPr lang="ru-RU" dirty="0"/>
        </a:p>
      </dgm:t>
    </dgm:pt>
    <dgm:pt modelId="{86C0FB6A-0306-4AE5-8FE2-42DCBDD5D04B}" type="parTrans" cxnId="{055BEBC3-C818-44D9-AC01-10C4C4F5AB10}">
      <dgm:prSet/>
      <dgm:spPr/>
      <dgm:t>
        <a:bodyPr/>
        <a:lstStyle/>
        <a:p>
          <a:endParaRPr lang="ru-RU"/>
        </a:p>
      </dgm:t>
    </dgm:pt>
    <dgm:pt modelId="{DF2018D6-153B-45D5-B2AA-592FEB0C5047}" type="sibTrans" cxnId="{055BEBC3-C818-44D9-AC01-10C4C4F5AB10}">
      <dgm:prSet/>
      <dgm:spPr/>
      <dgm:t>
        <a:bodyPr/>
        <a:lstStyle/>
        <a:p>
          <a:endParaRPr lang="ru-RU"/>
        </a:p>
      </dgm:t>
    </dgm:pt>
    <dgm:pt modelId="{804B3017-1C55-4ACD-BCC3-B84290EC0F6B}">
      <dgm:prSet phldrT="[Текст]"/>
      <dgm:spPr/>
      <dgm:t>
        <a:bodyPr/>
        <a:lstStyle/>
        <a:p>
          <a:r>
            <a:rPr lang="ru-RU" dirty="0" smtClean="0"/>
            <a:t>Президентские спортивные игры</a:t>
          </a:r>
          <a:endParaRPr lang="ru-RU" dirty="0"/>
        </a:p>
      </dgm:t>
    </dgm:pt>
    <dgm:pt modelId="{89F8D2AC-9371-45D1-B734-6D4A045EC08F}" type="parTrans" cxnId="{F6D92222-D842-4EA4-B843-E6726D1F5478}">
      <dgm:prSet/>
      <dgm:spPr/>
      <dgm:t>
        <a:bodyPr/>
        <a:lstStyle/>
        <a:p>
          <a:endParaRPr lang="ru-RU"/>
        </a:p>
      </dgm:t>
    </dgm:pt>
    <dgm:pt modelId="{9E3C0979-4776-4586-92AF-C6A2126890E0}" type="sibTrans" cxnId="{F6D92222-D842-4EA4-B843-E6726D1F5478}">
      <dgm:prSet/>
      <dgm:spPr/>
      <dgm:t>
        <a:bodyPr/>
        <a:lstStyle/>
        <a:p>
          <a:endParaRPr lang="ru-RU"/>
        </a:p>
      </dgm:t>
    </dgm:pt>
    <dgm:pt modelId="{55BED57F-836E-413C-98A0-F237D7B169EE}">
      <dgm:prSet phldrT="[Текст]"/>
      <dgm:spPr/>
      <dgm:t>
        <a:bodyPr/>
        <a:lstStyle/>
        <a:p>
          <a:r>
            <a:rPr lang="ru-RU" dirty="0" smtClean="0"/>
            <a:t>Содержание учебного плана</a:t>
          </a:r>
          <a:endParaRPr lang="ru-RU" dirty="0"/>
        </a:p>
      </dgm:t>
    </dgm:pt>
    <dgm:pt modelId="{83797861-5BC9-48F1-9D87-A76840F8E2CF}" type="parTrans" cxnId="{BE6D885D-C43B-4FB0-A716-4502647D09B5}">
      <dgm:prSet/>
      <dgm:spPr/>
      <dgm:t>
        <a:bodyPr/>
        <a:lstStyle/>
        <a:p>
          <a:endParaRPr lang="ru-RU"/>
        </a:p>
      </dgm:t>
    </dgm:pt>
    <dgm:pt modelId="{5975DFD4-FE84-4B36-8031-BB946B8F7122}" type="sibTrans" cxnId="{BE6D885D-C43B-4FB0-A716-4502647D09B5}">
      <dgm:prSet/>
      <dgm:spPr/>
      <dgm:t>
        <a:bodyPr/>
        <a:lstStyle/>
        <a:p>
          <a:endParaRPr lang="ru-RU"/>
        </a:p>
      </dgm:t>
    </dgm:pt>
    <dgm:pt modelId="{90AE4808-3C4C-4BD2-884E-0B6757E74DAB}">
      <dgm:prSet phldrT="[Текст]"/>
      <dgm:spPr/>
      <dgm:t>
        <a:bodyPr/>
        <a:lstStyle/>
        <a:p>
          <a:r>
            <a:rPr lang="ru-RU" dirty="0" smtClean="0"/>
            <a:t>Игры ШСК</a:t>
          </a:r>
          <a:endParaRPr lang="ru-RU" dirty="0"/>
        </a:p>
      </dgm:t>
    </dgm:pt>
    <dgm:pt modelId="{2167D13C-408B-496D-A54C-8560771C04CF}" type="parTrans" cxnId="{3BDDEA61-8905-4BE0-B36F-F94C8F9C9678}">
      <dgm:prSet/>
      <dgm:spPr/>
      <dgm:t>
        <a:bodyPr/>
        <a:lstStyle/>
        <a:p>
          <a:endParaRPr lang="ru-RU"/>
        </a:p>
      </dgm:t>
    </dgm:pt>
    <dgm:pt modelId="{D0EA3676-A044-4342-B4FC-03D50E04A826}" type="sibTrans" cxnId="{3BDDEA61-8905-4BE0-B36F-F94C8F9C9678}">
      <dgm:prSet/>
      <dgm:spPr/>
      <dgm:t>
        <a:bodyPr/>
        <a:lstStyle/>
        <a:p>
          <a:endParaRPr lang="ru-RU"/>
        </a:p>
      </dgm:t>
    </dgm:pt>
    <dgm:pt modelId="{3A69CBCB-BD6A-4D35-A6E5-74D46E219CD5}">
      <dgm:prSet/>
      <dgm:spPr/>
      <dgm:t>
        <a:bodyPr/>
        <a:lstStyle/>
        <a:p>
          <a:r>
            <a:rPr lang="ru-RU" dirty="0" smtClean="0"/>
            <a:t>Внеурочная деятельность</a:t>
          </a:r>
          <a:endParaRPr lang="ru-RU" dirty="0"/>
        </a:p>
      </dgm:t>
    </dgm:pt>
    <dgm:pt modelId="{7A0F12AC-A8FF-4A63-B27F-E34AC4BD2119}" type="parTrans" cxnId="{A556A4E1-E93C-4026-A54D-FBC3394605DB}">
      <dgm:prSet/>
      <dgm:spPr/>
      <dgm:t>
        <a:bodyPr/>
        <a:lstStyle/>
        <a:p>
          <a:endParaRPr lang="ru-RU"/>
        </a:p>
      </dgm:t>
    </dgm:pt>
    <dgm:pt modelId="{0560CAAF-C1FE-40DA-A9BB-21B808560C96}" type="sibTrans" cxnId="{A556A4E1-E93C-4026-A54D-FBC3394605DB}">
      <dgm:prSet/>
      <dgm:spPr/>
      <dgm:t>
        <a:bodyPr/>
        <a:lstStyle/>
        <a:p>
          <a:endParaRPr lang="ru-RU"/>
        </a:p>
      </dgm:t>
    </dgm:pt>
    <dgm:pt modelId="{A6DD61C5-C568-410E-9E66-A967CFB84E05}">
      <dgm:prSet/>
      <dgm:spPr/>
      <dgm:t>
        <a:bodyPr/>
        <a:lstStyle/>
        <a:p>
          <a:r>
            <a:rPr lang="ru-RU" dirty="0" smtClean="0"/>
            <a:t>Организация деятельность школьных спортивных клубов</a:t>
          </a:r>
          <a:endParaRPr lang="ru-RU" dirty="0"/>
        </a:p>
      </dgm:t>
    </dgm:pt>
    <dgm:pt modelId="{2A27ACF9-0596-4CD6-8F29-D17DADE3F705}" type="parTrans" cxnId="{530E3236-CAC1-49A6-8A75-6B07255D5F8D}">
      <dgm:prSet/>
      <dgm:spPr/>
      <dgm:t>
        <a:bodyPr/>
        <a:lstStyle/>
        <a:p>
          <a:endParaRPr lang="ru-RU"/>
        </a:p>
      </dgm:t>
    </dgm:pt>
    <dgm:pt modelId="{A2514DA9-413A-4F69-A6F3-8CC048BC2CF9}" type="sibTrans" cxnId="{530E3236-CAC1-49A6-8A75-6B07255D5F8D}">
      <dgm:prSet/>
      <dgm:spPr/>
      <dgm:t>
        <a:bodyPr/>
        <a:lstStyle/>
        <a:p>
          <a:endParaRPr lang="ru-RU"/>
        </a:p>
      </dgm:t>
    </dgm:pt>
    <dgm:pt modelId="{F0A29094-C88F-4D47-AD19-71FD3E6BCF91}" type="pres">
      <dgm:prSet presAssocID="{0D49F005-12ED-43AF-8813-2FDD58113DB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329167B-7A61-4ADB-A6AE-034A90E789DF}" type="pres">
      <dgm:prSet presAssocID="{F15E2FF7-E8C7-49BC-B977-AB3E09217064}" presName="linNode" presStyleCnt="0"/>
      <dgm:spPr/>
    </dgm:pt>
    <dgm:pt modelId="{3E6CCF3F-B9AB-4E49-A00C-6EFBB6BDEB67}" type="pres">
      <dgm:prSet presAssocID="{F15E2FF7-E8C7-49BC-B977-AB3E09217064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4B2A9-2292-41DB-A564-E17FE6E67053}" type="pres">
      <dgm:prSet presAssocID="{F15E2FF7-E8C7-49BC-B977-AB3E0921706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6B0D8-AACA-4BBE-8C2A-09E0098C8EB9}" type="pres">
      <dgm:prSet presAssocID="{40DC5409-E6EE-43EC-A48C-8E3D839B425D}" presName="spacing" presStyleCnt="0"/>
      <dgm:spPr/>
    </dgm:pt>
    <dgm:pt modelId="{196854DA-2CDC-4240-BE8F-896C6DEE9AC4}" type="pres">
      <dgm:prSet presAssocID="{55BED57F-836E-413C-98A0-F237D7B169EE}" presName="linNode" presStyleCnt="0"/>
      <dgm:spPr/>
    </dgm:pt>
    <dgm:pt modelId="{2A3B77F0-044C-4D54-9A90-65FFEC47B703}" type="pres">
      <dgm:prSet presAssocID="{55BED57F-836E-413C-98A0-F237D7B169E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D8AEF-44F1-4338-985A-EA7EDE45415C}" type="pres">
      <dgm:prSet presAssocID="{55BED57F-836E-413C-98A0-F237D7B169E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D74452-C8C0-43C9-98C7-5E34EA16E695}" type="presOf" srcId="{0D49F005-12ED-43AF-8813-2FDD58113DBD}" destId="{F0A29094-C88F-4D47-AD19-71FD3E6BCF91}" srcOrd="0" destOrd="0" presId="urn:microsoft.com/office/officeart/2005/8/layout/vList6"/>
    <dgm:cxn modelId="{CBC271AF-F5DD-4ADC-B776-1124FC76E5CD}" type="presOf" srcId="{90AE4808-3C4C-4BD2-884E-0B6757E74DAB}" destId="{DD34B2A9-2292-41DB-A564-E17FE6E67053}" srcOrd="0" destOrd="2" presId="urn:microsoft.com/office/officeart/2005/8/layout/vList6"/>
    <dgm:cxn modelId="{055BEBC3-C818-44D9-AC01-10C4C4F5AB10}" srcId="{F15E2FF7-E8C7-49BC-B977-AB3E09217064}" destId="{B32E5CF2-DA78-4D89-961D-7DD567BCD493}" srcOrd="0" destOrd="0" parTransId="{86C0FB6A-0306-4AE5-8FE2-42DCBDD5D04B}" sibTransId="{DF2018D6-153B-45D5-B2AA-592FEB0C5047}"/>
    <dgm:cxn modelId="{82500B68-0B98-43A5-926E-A469A1168F4F}" type="presOf" srcId="{804B3017-1C55-4ACD-BCC3-B84290EC0F6B}" destId="{DD34B2A9-2292-41DB-A564-E17FE6E67053}" srcOrd="0" destOrd="1" presId="urn:microsoft.com/office/officeart/2005/8/layout/vList6"/>
    <dgm:cxn modelId="{F033611F-2E19-422F-8DB9-D39BFF7416CD}" type="presOf" srcId="{A6DD61C5-C568-410E-9E66-A967CFB84E05}" destId="{DEED8AEF-44F1-4338-985A-EA7EDE45415C}" srcOrd="0" destOrd="1" presId="urn:microsoft.com/office/officeart/2005/8/layout/vList6"/>
    <dgm:cxn modelId="{7267C78C-0A12-4BC6-BE2A-F16A4BD0AD0F}" type="presOf" srcId="{55BED57F-836E-413C-98A0-F237D7B169EE}" destId="{2A3B77F0-044C-4D54-9A90-65FFEC47B703}" srcOrd="0" destOrd="0" presId="urn:microsoft.com/office/officeart/2005/8/layout/vList6"/>
    <dgm:cxn modelId="{F6D92222-D842-4EA4-B843-E6726D1F5478}" srcId="{F15E2FF7-E8C7-49BC-B977-AB3E09217064}" destId="{804B3017-1C55-4ACD-BCC3-B84290EC0F6B}" srcOrd="1" destOrd="0" parTransId="{89F8D2AC-9371-45D1-B734-6D4A045EC08F}" sibTransId="{9E3C0979-4776-4586-92AF-C6A2126890E0}"/>
    <dgm:cxn modelId="{BE6D885D-C43B-4FB0-A716-4502647D09B5}" srcId="{0D49F005-12ED-43AF-8813-2FDD58113DBD}" destId="{55BED57F-836E-413C-98A0-F237D7B169EE}" srcOrd="1" destOrd="0" parTransId="{83797861-5BC9-48F1-9D87-A76840F8E2CF}" sibTransId="{5975DFD4-FE84-4B36-8031-BB946B8F7122}"/>
    <dgm:cxn modelId="{5054FFF0-87DB-4C69-8B90-AE1506099812}" type="presOf" srcId="{3A69CBCB-BD6A-4D35-A6E5-74D46E219CD5}" destId="{DEED8AEF-44F1-4338-985A-EA7EDE45415C}" srcOrd="0" destOrd="0" presId="urn:microsoft.com/office/officeart/2005/8/layout/vList6"/>
    <dgm:cxn modelId="{8E604CF5-7884-45D1-B3A3-A56B32EFBF32}" srcId="{0D49F005-12ED-43AF-8813-2FDD58113DBD}" destId="{F15E2FF7-E8C7-49BC-B977-AB3E09217064}" srcOrd="0" destOrd="0" parTransId="{31B10818-247E-424A-888D-1670ED72B4E2}" sibTransId="{40DC5409-E6EE-43EC-A48C-8E3D839B425D}"/>
    <dgm:cxn modelId="{9D1E8F23-90BF-4FEC-B2CF-7A28E93BCF27}" type="presOf" srcId="{F15E2FF7-E8C7-49BC-B977-AB3E09217064}" destId="{3E6CCF3F-B9AB-4E49-A00C-6EFBB6BDEB67}" srcOrd="0" destOrd="0" presId="urn:microsoft.com/office/officeart/2005/8/layout/vList6"/>
    <dgm:cxn modelId="{530E3236-CAC1-49A6-8A75-6B07255D5F8D}" srcId="{55BED57F-836E-413C-98A0-F237D7B169EE}" destId="{A6DD61C5-C568-410E-9E66-A967CFB84E05}" srcOrd="1" destOrd="0" parTransId="{2A27ACF9-0596-4CD6-8F29-D17DADE3F705}" sibTransId="{A2514DA9-413A-4F69-A6F3-8CC048BC2CF9}"/>
    <dgm:cxn modelId="{12726206-FB1D-45B5-855D-9AC4693EA8E4}" type="presOf" srcId="{B32E5CF2-DA78-4D89-961D-7DD567BCD493}" destId="{DD34B2A9-2292-41DB-A564-E17FE6E67053}" srcOrd="0" destOrd="0" presId="urn:microsoft.com/office/officeart/2005/8/layout/vList6"/>
    <dgm:cxn modelId="{A556A4E1-E93C-4026-A54D-FBC3394605DB}" srcId="{55BED57F-836E-413C-98A0-F237D7B169EE}" destId="{3A69CBCB-BD6A-4D35-A6E5-74D46E219CD5}" srcOrd="0" destOrd="0" parTransId="{7A0F12AC-A8FF-4A63-B27F-E34AC4BD2119}" sibTransId="{0560CAAF-C1FE-40DA-A9BB-21B808560C96}"/>
    <dgm:cxn modelId="{3BDDEA61-8905-4BE0-B36F-F94C8F9C9678}" srcId="{F15E2FF7-E8C7-49BC-B977-AB3E09217064}" destId="{90AE4808-3C4C-4BD2-884E-0B6757E74DAB}" srcOrd="2" destOrd="0" parTransId="{2167D13C-408B-496D-A54C-8560771C04CF}" sibTransId="{D0EA3676-A044-4342-B4FC-03D50E04A826}"/>
    <dgm:cxn modelId="{709D56C2-B689-4175-9D7F-C591183AE538}" type="presParOf" srcId="{F0A29094-C88F-4D47-AD19-71FD3E6BCF91}" destId="{8329167B-7A61-4ADB-A6AE-034A90E789DF}" srcOrd="0" destOrd="0" presId="urn:microsoft.com/office/officeart/2005/8/layout/vList6"/>
    <dgm:cxn modelId="{5A6496D8-1D73-4C28-881C-883301E2A847}" type="presParOf" srcId="{8329167B-7A61-4ADB-A6AE-034A90E789DF}" destId="{3E6CCF3F-B9AB-4E49-A00C-6EFBB6BDEB67}" srcOrd="0" destOrd="0" presId="urn:microsoft.com/office/officeart/2005/8/layout/vList6"/>
    <dgm:cxn modelId="{21F9609E-B571-495D-86AA-50C673D5DE1E}" type="presParOf" srcId="{8329167B-7A61-4ADB-A6AE-034A90E789DF}" destId="{DD34B2A9-2292-41DB-A564-E17FE6E67053}" srcOrd="1" destOrd="0" presId="urn:microsoft.com/office/officeart/2005/8/layout/vList6"/>
    <dgm:cxn modelId="{187AE9E9-5699-4D93-94EC-6C941A64EAB8}" type="presParOf" srcId="{F0A29094-C88F-4D47-AD19-71FD3E6BCF91}" destId="{32B6B0D8-AACA-4BBE-8C2A-09E0098C8EB9}" srcOrd="1" destOrd="0" presId="urn:microsoft.com/office/officeart/2005/8/layout/vList6"/>
    <dgm:cxn modelId="{92341304-2343-4C87-8A5E-CF711C751661}" type="presParOf" srcId="{F0A29094-C88F-4D47-AD19-71FD3E6BCF91}" destId="{196854DA-2CDC-4240-BE8F-896C6DEE9AC4}" srcOrd="2" destOrd="0" presId="urn:microsoft.com/office/officeart/2005/8/layout/vList6"/>
    <dgm:cxn modelId="{BD422FE2-3CBF-4DD5-A98F-F1AE44F46F13}" type="presParOf" srcId="{196854DA-2CDC-4240-BE8F-896C6DEE9AC4}" destId="{2A3B77F0-044C-4D54-9A90-65FFEC47B703}" srcOrd="0" destOrd="0" presId="urn:microsoft.com/office/officeart/2005/8/layout/vList6"/>
    <dgm:cxn modelId="{2331DEA6-9F6D-486A-9651-63B20C94C02A}" type="presParOf" srcId="{196854DA-2CDC-4240-BE8F-896C6DEE9AC4}" destId="{DEED8AEF-44F1-4338-985A-EA7EDE45415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CDBF72-18E0-4248-9B70-48D4B99329A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E9A526-0A0B-4C66-A681-DD322FDE4699}">
      <dgm:prSet phldrT="[Текст]"/>
      <dgm:spPr/>
      <dgm:t>
        <a:bodyPr/>
        <a:lstStyle/>
        <a:p>
          <a:r>
            <a:rPr lang="ru-RU" dirty="0" smtClean="0"/>
            <a:t>презентация опыта деятельности ДЮСШ</a:t>
          </a:r>
          <a:endParaRPr lang="ru-RU" dirty="0"/>
        </a:p>
      </dgm:t>
    </dgm:pt>
    <dgm:pt modelId="{0518C6F0-6841-4F20-ABCB-E3542CEFF580}" type="parTrans" cxnId="{4862577E-3274-4E2F-8798-EC05F038575D}">
      <dgm:prSet/>
      <dgm:spPr/>
      <dgm:t>
        <a:bodyPr/>
        <a:lstStyle/>
        <a:p>
          <a:endParaRPr lang="ru-RU"/>
        </a:p>
      </dgm:t>
    </dgm:pt>
    <dgm:pt modelId="{6ED2C2CF-38B2-4DED-A094-AF166022FF36}" type="sibTrans" cxnId="{4862577E-3274-4E2F-8798-EC05F038575D}">
      <dgm:prSet/>
      <dgm:spPr/>
      <dgm:t>
        <a:bodyPr/>
        <a:lstStyle/>
        <a:p>
          <a:endParaRPr lang="ru-RU"/>
        </a:p>
      </dgm:t>
    </dgm:pt>
    <dgm:pt modelId="{FF0ED2A4-32A4-46B4-863C-6272B1DEC29B}">
      <dgm:prSet phldrT="[Текст]"/>
      <dgm:spPr/>
      <dgm:t>
        <a:bodyPr/>
        <a:lstStyle/>
        <a:p>
          <a:r>
            <a:rPr lang="ru-RU" dirty="0" smtClean="0"/>
            <a:t>проведения спортивных мероприятий</a:t>
          </a:r>
          <a:endParaRPr lang="ru-RU" dirty="0"/>
        </a:p>
      </dgm:t>
    </dgm:pt>
    <dgm:pt modelId="{C293B628-C0E4-4F90-9C90-9F625EB49956}" type="parTrans" cxnId="{277D592A-F64C-4F13-AE91-F24089DA5418}">
      <dgm:prSet/>
      <dgm:spPr/>
      <dgm:t>
        <a:bodyPr/>
        <a:lstStyle/>
        <a:p>
          <a:endParaRPr lang="ru-RU"/>
        </a:p>
      </dgm:t>
    </dgm:pt>
    <dgm:pt modelId="{31238958-20DD-4196-8B95-0F0D6A4575AC}" type="sibTrans" cxnId="{277D592A-F64C-4F13-AE91-F24089DA5418}">
      <dgm:prSet/>
      <dgm:spPr/>
      <dgm:t>
        <a:bodyPr/>
        <a:lstStyle/>
        <a:p>
          <a:endParaRPr lang="ru-RU"/>
        </a:p>
      </dgm:t>
    </dgm:pt>
    <dgm:pt modelId="{CD9F7FC4-3A98-4259-91D2-748044F36166}">
      <dgm:prSet phldrT="[Текст]"/>
      <dgm:spPr/>
      <dgm:t>
        <a:bodyPr/>
        <a:lstStyle/>
        <a:p>
          <a:r>
            <a:rPr lang="ru-RU" dirty="0" smtClean="0"/>
            <a:t>Организация образовательного процесса по предмету «Физическая культура»</a:t>
          </a:r>
          <a:endParaRPr lang="ru-RU" dirty="0"/>
        </a:p>
      </dgm:t>
    </dgm:pt>
    <dgm:pt modelId="{D875B588-EBFB-422A-A22A-DCD2F23223F6}" type="parTrans" cxnId="{6FBC7DF1-C976-4523-9E73-21BFD56181FF}">
      <dgm:prSet/>
      <dgm:spPr/>
      <dgm:t>
        <a:bodyPr/>
        <a:lstStyle/>
        <a:p>
          <a:endParaRPr lang="ru-RU"/>
        </a:p>
      </dgm:t>
    </dgm:pt>
    <dgm:pt modelId="{16D9247D-7C2D-41EC-A1D2-1C190A909B41}" type="sibTrans" cxnId="{6FBC7DF1-C976-4523-9E73-21BFD56181FF}">
      <dgm:prSet/>
      <dgm:spPr/>
      <dgm:t>
        <a:bodyPr/>
        <a:lstStyle/>
        <a:p>
          <a:endParaRPr lang="ru-RU"/>
        </a:p>
      </dgm:t>
    </dgm:pt>
    <dgm:pt modelId="{6E34C828-45C2-435C-B10B-38CF9339655A}">
      <dgm:prSet/>
      <dgm:spPr/>
      <dgm:t>
        <a:bodyPr/>
        <a:lstStyle/>
        <a:p>
          <a:r>
            <a:rPr lang="ru-RU" dirty="0" smtClean="0"/>
            <a:t>ознакомление с региональными нормативными документами, методическим рекомендациями</a:t>
          </a:r>
          <a:endParaRPr lang="ru-RU" dirty="0"/>
        </a:p>
      </dgm:t>
    </dgm:pt>
    <dgm:pt modelId="{B0AF43B5-23C5-4B06-A131-A1FF93B674A0}" type="parTrans" cxnId="{B63F822A-F8F5-482B-B396-1CB9520C1A09}">
      <dgm:prSet/>
      <dgm:spPr/>
      <dgm:t>
        <a:bodyPr/>
        <a:lstStyle/>
        <a:p>
          <a:endParaRPr lang="ru-RU"/>
        </a:p>
      </dgm:t>
    </dgm:pt>
    <dgm:pt modelId="{D9AB4C49-131F-4C81-AD85-8E6E572C8AC6}" type="sibTrans" cxnId="{B63F822A-F8F5-482B-B396-1CB9520C1A09}">
      <dgm:prSet/>
      <dgm:spPr/>
      <dgm:t>
        <a:bodyPr/>
        <a:lstStyle/>
        <a:p>
          <a:endParaRPr lang="ru-RU"/>
        </a:p>
      </dgm:t>
    </dgm:pt>
    <dgm:pt modelId="{0AD51FDD-935F-4F4D-BEAF-89DF4A82C457}">
      <dgm:prSet/>
      <dgm:spPr/>
      <dgm:t>
        <a:bodyPr/>
        <a:lstStyle/>
        <a:p>
          <a:r>
            <a:rPr lang="ru-RU" dirty="0" smtClean="0"/>
            <a:t>всероссийские мониторинги, областных оперативных мониторингов, </a:t>
          </a:r>
          <a:endParaRPr lang="ru-RU" dirty="0"/>
        </a:p>
      </dgm:t>
    </dgm:pt>
    <dgm:pt modelId="{FC9F05BD-4605-4596-9112-82D84A96F53C}" type="parTrans" cxnId="{F51762F3-2D11-4487-9434-D2E021958F26}">
      <dgm:prSet/>
      <dgm:spPr/>
      <dgm:t>
        <a:bodyPr/>
        <a:lstStyle/>
        <a:p>
          <a:endParaRPr lang="ru-RU"/>
        </a:p>
      </dgm:t>
    </dgm:pt>
    <dgm:pt modelId="{86FC2C0D-2369-4D62-865F-441C4B20F1B3}" type="sibTrans" cxnId="{F51762F3-2D11-4487-9434-D2E021958F26}">
      <dgm:prSet/>
      <dgm:spPr/>
      <dgm:t>
        <a:bodyPr/>
        <a:lstStyle/>
        <a:p>
          <a:endParaRPr lang="ru-RU"/>
        </a:p>
      </dgm:t>
    </dgm:pt>
    <dgm:pt modelId="{6D375A94-3D74-4A55-B503-6755B94AD8B3}" type="pres">
      <dgm:prSet presAssocID="{50CDBF72-18E0-4248-9B70-48D4B99329A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BD8043C-80B3-445F-B391-44616DA851AC}" type="pres">
      <dgm:prSet presAssocID="{50CDBF72-18E0-4248-9B70-48D4B99329AF}" presName="Name1" presStyleCnt="0"/>
      <dgm:spPr/>
    </dgm:pt>
    <dgm:pt modelId="{A3152565-2A8C-46C6-B321-518CBE0AFCCD}" type="pres">
      <dgm:prSet presAssocID="{50CDBF72-18E0-4248-9B70-48D4B99329AF}" presName="cycle" presStyleCnt="0"/>
      <dgm:spPr/>
    </dgm:pt>
    <dgm:pt modelId="{8D4173E5-5E42-4912-93C2-3D219323E0D7}" type="pres">
      <dgm:prSet presAssocID="{50CDBF72-18E0-4248-9B70-48D4B99329AF}" presName="srcNode" presStyleLbl="node1" presStyleIdx="0" presStyleCnt="5"/>
      <dgm:spPr/>
    </dgm:pt>
    <dgm:pt modelId="{40A9F99A-2EE0-40C6-8203-014276DE4E6D}" type="pres">
      <dgm:prSet presAssocID="{50CDBF72-18E0-4248-9B70-48D4B99329AF}" presName="conn" presStyleLbl="parChTrans1D2" presStyleIdx="0" presStyleCnt="1"/>
      <dgm:spPr/>
      <dgm:t>
        <a:bodyPr/>
        <a:lstStyle/>
        <a:p>
          <a:endParaRPr lang="ru-RU"/>
        </a:p>
      </dgm:t>
    </dgm:pt>
    <dgm:pt modelId="{AC1BB881-D3A3-44C3-8741-E8463FBFA1EB}" type="pres">
      <dgm:prSet presAssocID="{50CDBF72-18E0-4248-9B70-48D4B99329AF}" presName="extraNode" presStyleLbl="node1" presStyleIdx="0" presStyleCnt="5"/>
      <dgm:spPr/>
    </dgm:pt>
    <dgm:pt modelId="{BBA41F82-DFC0-45A7-A60D-E76D7F851D8E}" type="pres">
      <dgm:prSet presAssocID="{50CDBF72-18E0-4248-9B70-48D4B99329AF}" presName="dstNode" presStyleLbl="node1" presStyleIdx="0" presStyleCnt="5"/>
      <dgm:spPr/>
    </dgm:pt>
    <dgm:pt modelId="{312E8D32-6B49-442E-8177-781BDB6DFF0E}" type="pres">
      <dgm:prSet presAssocID="{0AE9A526-0A0B-4C66-A681-DD322FDE469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B8823-ED41-45C7-B420-0CF61A3D5104}" type="pres">
      <dgm:prSet presAssocID="{0AE9A526-0A0B-4C66-A681-DD322FDE4699}" presName="accent_1" presStyleCnt="0"/>
      <dgm:spPr/>
    </dgm:pt>
    <dgm:pt modelId="{913642DA-C635-4475-AB0C-692BE6D8245B}" type="pres">
      <dgm:prSet presAssocID="{0AE9A526-0A0B-4C66-A681-DD322FDE4699}" presName="accentRepeatNode" presStyleLbl="solidFgAcc1" presStyleIdx="0" presStyleCnt="5"/>
      <dgm:spPr/>
    </dgm:pt>
    <dgm:pt modelId="{9464F5C9-4FA3-43E1-8012-01605D791623}" type="pres">
      <dgm:prSet presAssocID="{6E34C828-45C2-435C-B10B-38CF9339655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EA230-B521-4B42-967B-CD7DE656C8F7}" type="pres">
      <dgm:prSet presAssocID="{6E34C828-45C2-435C-B10B-38CF9339655A}" presName="accent_2" presStyleCnt="0"/>
      <dgm:spPr/>
    </dgm:pt>
    <dgm:pt modelId="{E89BAA07-C33F-4980-A744-03B81D73795F}" type="pres">
      <dgm:prSet presAssocID="{6E34C828-45C2-435C-B10B-38CF9339655A}" presName="accentRepeatNode" presStyleLbl="solidFgAcc1" presStyleIdx="1" presStyleCnt="5"/>
      <dgm:spPr/>
    </dgm:pt>
    <dgm:pt modelId="{835D079F-E8E4-46F0-8636-B37D7518B73E}" type="pres">
      <dgm:prSet presAssocID="{FF0ED2A4-32A4-46B4-863C-6272B1DEC29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46465-0D6C-40E8-A476-403872B12DA0}" type="pres">
      <dgm:prSet presAssocID="{FF0ED2A4-32A4-46B4-863C-6272B1DEC29B}" presName="accent_3" presStyleCnt="0"/>
      <dgm:spPr/>
    </dgm:pt>
    <dgm:pt modelId="{EC57D065-8E65-4019-BD21-BC7B28AB1031}" type="pres">
      <dgm:prSet presAssocID="{FF0ED2A4-32A4-46B4-863C-6272B1DEC29B}" presName="accentRepeatNode" presStyleLbl="solidFgAcc1" presStyleIdx="2" presStyleCnt="5"/>
      <dgm:spPr/>
    </dgm:pt>
    <dgm:pt modelId="{874B9DE6-79BA-41BE-88CE-BDF29008869C}" type="pres">
      <dgm:prSet presAssocID="{0AD51FDD-935F-4F4D-BEAF-89DF4A82C45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754C2-6D0E-47EB-80CB-44DD97EC95B2}" type="pres">
      <dgm:prSet presAssocID="{0AD51FDD-935F-4F4D-BEAF-89DF4A82C457}" presName="accent_4" presStyleCnt="0"/>
      <dgm:spPr/>
    </dgm:pt>
    <dgm:pt modelId="{1CBE53FC-27BF-4958-AB69-B54C1A36158E}" type="pres">
      <dgm:prSet presAssocID="{0AD51FDD-935F-4F4D-BEAF-89DF4A82C457}" presName="accentRepeatNode" presStyleLbl="solidFgAcc1" presStyleIdx="3" presStyleCnt="5"/>
      <dgm:spPr/>
    </dgm:pt>
    <dgm:pt modelId="{61525012-7DD1-4745-B737-CF9B7E7FCB53}" type="pres">
      <dgm:prSet presAssocID="{CD9F7FC4-3A98-4259-91D2-748044F3616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AE1A5-F0D2-41E1-9606-DD611A18DEA2}" type="pres">
      <dgm:prSet presAssocID="{CD9F7FC4-3A98-4259-91D2-748044F36166}" presName="accent_5" presStyleCnt="0"/>
      <dgm:spPr/>
    </dgm:pt>
    <dgm:pt modelId="{8506FB59-AC78-44C4-96B0-31820B27E46D}" type="pres">
      <dgm:prSet presAssocID="{CD9F7FC4-3A98-4259-91D2-748044F36166}" presName="accentRepeatNode" presStyleLbl="solidFgAcc1" presStyleIdx="4" presStyleCnt="5"/>
      <dgm:spPr/>
    </dgm:pt>
  </dgm:ptLst>
  <dgm:cxnLst>
    <dgm:cxn modelId="{7C9F5A63-E632-435A-8871-5466497BF6F0}" type="presOf" srcId="{0AD51FDD-935F-4F4D-BEAF-89DF4A82C457}" destId="{874B9DE6-79BA-41BE-88CE-BDF29008869C}" srcOrd="0" destOrd="0" presId="urn:microsoft.com/office/officeart/2008/layout/VerticalCurvedList"/>
    <dgm:cxn modelId="{4D70441B-C8F6-4FD3-805F-DCA524D2F6AC}" type="presOf" srcId="{6ED2C2CF-38B2-4DED-A094-AF166022FF36}" destId="{40A9F99A-2EE0-40C6-8203-014276DE4E6D}" srcOrd="0" destOrd="0" presId="urn:microsoft.com/office/officeart/2008/layout/VerticalCurvedList"/>
    <dgm:cxn modelId="{CEF05222-4FE0-4609-94B9-14F40A3242E5}" type="presOf" srcId="{CD9F7FC4-3A98-4259-91D2-748044F36166}" destId="{61525012-7DD1-4745-B737-CF9B7E7FCB53}" srcOrd="0" destOrd="0" presId="urn:microsoft.com/office/officeart/2008/layout/VerticalCurvedList"/>
    <dgm:cxn modelId="{4862577E-3274-4E2F-8798-EC05F038575D}" srcId="{50CDBF72-18E0-4248-9B70-48D4B99329AF}" destId="{0AE9A526-0A0B-4C66-A681-DD322FDE4699}" srcOrd="0" destOrd="0" parTransId="{0518C6F0-6841-4F20-ABCB-E3542CEFF580}" sibTransId="{6ED2C2CF-38B2-4DED-A094-AF166022FF36}"/>
    <dgm:cxn modelId="{F51762F3-2D11-4487-9434-D2E021958F26}" srcId="{50CDBF72-18E0-4248-9B70-48D4B99329AF}" destId="{0AD51FDD-935F-4F4D-BEAF-89DF4A82C457}" srcOrd="3" destOrd="0" parTransId="{FC9F05BD-4605-4596-9112-82D84A96F53C}" sibTransId="{86FC2C0D-2369-4D62-865F-441C4B20F1B3}"/>
    <dgm:cxn modelId="{277D592A-F64C-4F13-AE91-F24089DA5418}" srcId="{50CDBF72-18E0-4248-9B70-48D4B99329AF}" destId="{FF0ED2A4-32A4-46B4-863C-6272B1DEC29B}" srcOrd="2" destOrd="0" parTransId="{C293B628-C0E4-4F90-9C90-9F625EB49956}" sibTransId="{31238958-20DD-4196-8B95-0F0D6A4575AC}"/>
    <dgm:cxn modelId="{7D50A5EC-E993-432F-B5C5-9B72ED6F7914}" type="presOf" srcId="{0AE9A526-0A0B-4C66-A681-DD322FDE4699}" destId="{312E8D32-6B49-442E-8177-781BDB6DFF0E}" srcOrd="0" destOrd="0" presId="urn:microsoft.com/office/officeart/2008/layout/VerticalCurvedList"/>
    <dgm:cxn modelId="{DAC8B0E3-9999-4B9B-BA09-D8BE87727FBE}" type="presOf" srcId="{6E34C828-45C2-435C-B10B-38CF9339655A}" destId="{9464F5C9-4FA3-43E1-8012-01605D791623}" srcOrd="0" destOrd="0" presId="urn:microsoft.com/office/officeart/2008/layout/VerticalCurvedList"/>
    <dgm:cxn modelId="{B63F822A-F8F5-482B-B396-1CB9520C1A09}" srcId="{50CDBF72-18E0-4248-9B70-48D4B99329AF}" destId="{6E34C828-45C2-435C-B10B-38CF9339655A}" srcOrd="1" destOrd="0" parTransId="{B0AF43B5-23C5-4B06-A131-A1FF93B674A0}" sibTransId="{D9AB4C49-131F-4C81-AD85-8E6E572C8AC6}"/>
    <dgm:cxn modelId="{87898A94-DF02-437F-AFD5-B3FB6E6618B9}" type="presOf" srcId="{FF0ED2A4-32A4-46B4-863C-6272B1DEC29B}" destId="{835D079F-E8E4-46F0-8636-B37D7518B73E}" srcOrd="0" destOrd="0" presId="urn:microsoft.com/office/officeart/2008/layout/VerticalCurvedList"/>
    <dgm:cxn modelId="{6FBC7DF1-C976-4523-9E73-21BFD56181FF}" srcId="{50CDBF72-18E0-4248-9B70-48D4B99329AF}" destId="{CD9F7FC4-3A98-4259-91D2-748044F36166}" srcOrd="4" destOrd="0" parTransId="{D875B588-EBFB-422A-A22A-DCD2F23223F6}" sibTransId="{16D9247D-7C2D-41EC-A1D2-1C190A909B41}"/>
    <dgm:cxn modelId="{5BED9CCE-9125-4730-AAF3-B14200832C4B}" type="presOf" srcId="{50CDBF72-18E0-4248-9B70-48D4B99329AF}" destId="{6D375A94-3D74-4A55-B503-6755B94AD8B3}" srcOrd="0" destOrd="0" presId="urn:microsoft.com/office/officeart/2008/layout/VerticalCurvedList"/>
    <dgm:cxn modelId="{197FB8AA-547B-44DF-988C-763B1B6F669F}" type="presParOf" srcId="{6D375A94-3D74-4A55-B503-6755B94AD8B3}" destId="{FBD8043C-80B3-445F-B391-44616DA851AC}" srcOrd="0" destOrd="0" presId="urn:microsoft.com/office/officeart/2008/layout/VerticalCurvedList"/>
    <dgm:cxn modelId="{BD984B01-05BA-4F1F-8E3D-EC5695A29562}" type="presParOf" srcId="{FBD8043C-80B3-445F-B391-44616DA851AC}" destId="{A3152565-2A8C-46C6-B321-518CBE0AFCCD}" srcOrd="0" destOrd="0" presId="urn:microsoft.com/office/officeart/2008/layout/VerticalCurvedList"/>
    <dgm:cxn modelId="{00C0732D-0A8F-4710-9FFF-9317186EA631}" type="presParOf" srcId="{A3152565-2A8C-46C6-B321-518CBE0AFCCD}" destId="{8D4173E5-5E42-4912-93C2-3D219323E0D7}" srcOrd="0" destOrd="0" presId="urn:microsoft.com/office/officeart/2008/layout/VerticalCurvedList"/>
    <dgm:cxn modelId="{53E78639-4923-4EAC-B935-FBFD21B47122}" type="presParOf" srcId="{A3152565-2A8C-46C6-B321-518CBE0AFCCD}" destId="{40A9F99A-2EE0-40C6-8203-014276DE4E6D}" srcOrd="1" destOrd="0" presId="urn:microsoft.com/office/officeart/2008/layout/VerticalCurvedList"/>
    <dgm:cxn modelId="{714BA7FF-A5DA-4988-8975-076AE0159621}" type="presParOf" srcId="{A3152565-2A8C-46C6-B321-518CBE0AFCCD}" destId="{AC1BB881-D3A3-44C3-8741-E8463FBFA1EB}" srcOrd="2" destOrd="0" presId="urn:microsoft.com/office/officeart/2008/layout/VerticalCurvedList"/>
    <dgm:cxn modelId="{33222EE0-3A8B-4A93-A017-7EBDF7AB9E89}" type="presParOf" srcId="{A3152565-2A8C-46C6-B321-518CBE0AFCCD}" destId="{BBA41F82-DFC0-45A7-A60D-E76D7F851D8E}" srcOrd="3" destOrd="0" presId="urn:microsoft.com/office/officeart/2008/layout/VerticalCurvedList"/>
    <dgm:cxn modelId="{08FA778C-BCBB-4E74-9DEE-66E81563EC39}" type="presParOf" srcId="{FBD8043C-80B3-445F-B391-44616DA851AC}" destId="{312E8D32-6B49-442E-8177-781BDB6DFF0E}" srcOrd="1" destOrd="0" presId="urn:microsoft.com/office/officeart/2008/layout/VerticalCurvedList"/>
    <dgm:cxn modelId="{74656E8C-A2C3-4913-A9F4-8BC8EE948BB9}" type="presParOf" srcId="{FBD8043C-80B3-445F-B391-44616DA851AC}" destId="{7F6B8823-ED41-45C7-B420-0CF61A3D5104}" srcOrd="2" destOrd="0" presId="urn:microsoft.com/office/officeart/2008/layout/VerticalCurvedList"/>
    <dgm:cxn modelId="{3E53EB57-73C0-4FBE-9F72-0D76A40DD47B}" type="presParOf" srcId="{7F6B8823-ED41-45C7-B420-0CF61A3D5104}" destId="{913642DA-C635-4475-AB0C-692BE6D8245B}" srcOrd="0" destOrd="0" presId="urn:microsoft.com/office/officeart/2008/layout/VerticalCurvedList"/>
    <dgm:cxn modelId="{C1511BFC-3A55-414E-AAE0-C8B849A4F623}" type="presParOf" srcId="{FBD8043C-80B3-445F-B391-44616DA851AC}" destId="{9464F5C9-4FA3-43E1-8012-01605D791623}" srcOrd="3" destOrd="0" presId="urn:microsoft.com/office/officeart/2008/layout/VerticalCurvedList"/>
    <dgm:cxn modelId="{4DD75955-8649-4C4D-B57D-DB39B72702D9}" type="presParOf" srcId="{FBD8043C-80B3-445F-B391-44616DA851AC}" destId="{26FEA230-B521-4B42-967B-CD7DE656C8F7}" srcOrd="4" destOrd="0" presId="urn:microsoft.com/office/officeart/2008/layout/VerticalCurvedList"/>
    <dgm:cxn modelId="{AC5AAC73-A556-4937-94BA-D76D69BE5827}" type="presParOf" srcId="{26FEA230-B521-4B42-967B-CD7DE656C8F7}" destId="{E89BAA07-C33F-4980-A744-03B81D73795F}" srcOrd="0" destOrd="0" presId="urn:microsoft.com/office/officeart/2008/layout/VerticalCurvedList"/>
    <dgm:cxn modelId="{A315CCA1-75B8-4566-8D46-9D4AE20D4DD4}" type="presParOf" srcId="{FBD8043C-80B3-445F-B391-44616DA851AC}" destId="{835D079F-E8E4-46F0-8636-B37D7518B73E}" srcOrd="5" destOrd="0" presId="urn:microsoft.com/office/officeart/2008/layout/VerticalCurvedList"/>
    <dgm:cxn modelId="{DFE263D8-EA95-4A0F-A942-A81A2EF31269}" type="presParOf" srcId="{FBD8043C-80B3-445F-B391-44616DA851AC}" destId="{47A46465-0D6C-40E8-A476-403872B12DA0}" srcOrd="6" destOrd="0" presId="urn:microsoft.com/office/officeart/2008/layout/VerticalCurvedList"/>
    <dgm:cxn modelId="{E675FC6E-6EA6-488A-B0D0-F7741F413EA6}" type="presParOf" srcId="{47A46465-0D6C-40E8-A476-403872B12DA0}" destId="{EC57D065-8E65-4019-BD21-BC7B28AB1031}" srcOrd="0" destOrd="0" presId="urn:microsoft.com/office/officeart/2008/layout/VerticalCurvedList"/>
    <dgm:cxn modelId="{EEDD12C5-7A02-4EF3-B2EE-489CFF4F4CFD}" type="presParOf" srcId="{FBD8043C-80B3-445F-B391-44616DA851AC}" destId="{874B9DE6-79BA-41BE-88CE-BDF29008869C}" srcOrd="7" destOrd="0" presId="urn:microsoft.com/office/officeart/2008/layout/VerticalCurvedList"/>
    <dgm:cxn modelId="{3BC086EC-AC14-40F8-A423-A07B07435EE2}" type="presParOf" srcId="{FBD8043C-80B3-445F-B391-44616DA851AC}" destId="{443754C2-6D0E-47EB-80CB-44DD97EC95B2}" srcOrd="8" destOrd="0" presId="urn:microsoft.com/office/officeart/2008/layout/VerticalCurvedList"/>
    <dgm:cxn modelId="{015BE159-1791-41EF-A4AA-6676B416551D}" type="presParOf" srcId="{443754C2-6D0E-47EB-80CB-44DD97EC95B2}" destId="{1CBE53FC-27BF-4958-AB69-B54C1A36158E}" srcOrd="0" destOrd="0" presId="urn:microsoft.com/office/officeart/2008/layout/VerticalCurvedList"/>
    <dgm:cxn modelId="{3910803A-5429-47CA-9EE0-8116ED6CE04A}" type="presParOf" srcId="{FBD8043C-80B3-445F-B391-44616DA851AC}" destId="{61525012-7DD1-4745-B737-CF9B7E7FCB53}" srcOrd="9" destOrd="0" presId="urn:microsoft.com/office/officeart/2008/layout/VerticalCurvedList"/>
    <dgm:cxn modelId="{26961D72-93CF-4F77-803D-46F5B1EF4B25}" type="presParOf" srcId="{FBD8043C-80B3-445F-B391-44616DA851AC}" destId="{CAFAE1A5-F0D2-41E1-9606-DD611A18DEA2}" srcOrd="10" destOrd="0" presId="urn:microsoft.com/office/officeart/2008/layout/VerticalCurvedList"/>
    <dgm:cxn modelId="{C3879FAD-8179-4BDA-989D-C5DD21DAEFE7}" type="presParOf" srcId="{CAFAE1A5-F0D2-41E1-9606-DD611A18DEA2}" destId="{8506FB59-AC78-44C4-96B0-31820B27E4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87B3E-4FBE-48B6-BE2D-50CBDA80BE5B}">
      <dsp:nvSpPr>
        <dsp:cNvPr id="0" name=""/>
        <dsp:cNvSpPr/>
      </dsp:nvSpPr>
      <dsp:spPr>
        <a:xfrm rot="5400000">
          <a:off x="-200768" y="201627"/>
          <a:ext cx="1338458" cy="9369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</a:t>
          </a:r>
          <a:endParaRPr lang="ru-RU" sz="2600" kern="1200" dirty="0"/>
        </a:p>
      </dsp:txBody>
      <dsp:txXfrm rot="-5400000">
        <a:off x="1" y="469320"/>
        <a:ext cx="936921" cy="401537"/>
      </dsp:txXfrm>
    </dsp:sp>
    <dsp:sp modelId="{E284102F-878E-46FD-8AC3-C749ABEC1D0B}">
      <dsp:nvSpPr>
        <dsp:cNvPr id="0" name=""/>
        <dsp:cNvSpPr/>
      </dsp:nvSpPr>
      <dsp:spPr>
        <a:xfrm rot="5400000">
          <a:off x="5291261" y="-4353481"/>
          <a:ext cx="869998" cy="9578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29845" rIns="29845" bIns="2984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700" kern="1200" dirty="0" smtClean="0"/>
            <a:t>Региональный модельный центр</a:t>
          </a:r>
          <a:endParaRPr lang="ru-RU" sz="4700" kern="1200" dirty="0"/>
        </a:p>
      </dsp:txBody>
      <dsp:txXfrm rot="-5400000">
        <a:off x="936921" y="43329"/>
        <a:ext cx="9536208" cy="785058"/>
      </dsp:txXfrm>
    </dsp:sp>
    <dsp:sp modelId="{C295B0B7-7B2B-423E-9E3E-23F2F0B8E844}">
      <dsp:nvSpPr>
        <dsp:cNvPr id="0" name=""/>
        <dsp:cNvSpPr/>
      </dsp:nvSpPr>
      <dsp:spPr>
        <a:xfrm rot="5400000">
          <a:off x="-200768" y="1342083"/>
          <a:ext cx="1338458" cy="9369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2</a:t>
          </a:r>
          <a:endParaRPr lang="ru-RU" sz="2600" kern="1200" dirty="0"/>
        </a:p>
      </dsp:txBody>
      <dsp:txXfrm rot="-5400000">
        <a:off x="1" y="1609776"/>
        <a:ext cx="936921" cy="401537"/>
      </dsp:txXfrm>
    </dsp:sp>
    <dsp:sp modelId="{B827EF25-90AC-4EA7-A0A2-0FA81622D2F6}">
      <dsp:nvSpPr>
        <dsp:cNvPr id="0" name=""/>
        <dsp:cNvSpPr/>
      </dsp:nvSpPr>
      <dsp:spPr>
        <a:xfrm rot="5400000">
          <a:off x="5291261" y="-3213025"/>
          <a:ext cx="869998" cy="9578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29845" rIns="29845" bIns="2984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700" kern="1200" dirty="0" smtClean="0"/>
            <a:t>Региональные ресурсные центры</a:t>
          </a:r>
          <a:endParaRPr lang="ru-RU" sz="4700" kern="1200" dirty="0"/>
        </a:p>
      </dsp:txBody>
      <dsp:txXfrm rot="-5400000">
        <a:off x="936921" y="1183785"/>
        <a:ext cx="9536208" cy="785058"/>
      </dsp:txXfrm>
    </dsp:sp>
    <dsp:sp modelId="{44FB03B8-2591-42A1-9A6C-F582FE773712}">
      <dsp:nvSpPr>
        <dsp:cNvPr id="0" name=""/>
        <dsp:cNvSpPr/>
      </dsp:nvSpPr>
      <dsp:spPr>
        <a:xfrm rot="5400000">
          <a:off x="-200768" y="2482539"/>
          <a:ext cx="1338458" cy="9369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3</a:t>
          </a:r>
          <a:endParaRPr lang="ru-RU" sz="2600" kern="1200" dirty="0"/>
        </a:p>
      </dsp:txBody>
      <dsp:txXfrm rot="-5400000">
        <a:off x="1" y="2750232"/>
        <a:ext cx="936921" cy="401537"/>
      </dsp:txXfrm>
    </dsp:sp>
    <dsp:sp modelId="{0B40EEC5-8E5C-4D28-91D5-6E1682AB0AAB}">
      <dsp:nvSpPr>
        <dsp:cNvPr id="0" name=""/>
        <dsp:cNvSpPr/>
      </dsp:nvSpPr>
      <dsp:spPr>
        <a:xfrm rot="5400000">
          <a:off x="5291261" y="-2072569"/>
          <a:ext cx="869998" cy="9578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29845" rIns="29845" bIns="2984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700" kern="1200" dirty="0" smtClean="0"/>
            <a:t>Муниципальные опорные центры</a:t>
          </a:r>
          <a:endParaRPr lang="ru-RU" sz="4700" kern="1200" dirty="0"/>
        </a:p>
      </dsp:txBody>
      <dsp:txXfrm rot="-5400000">
        <a:off x="936921" y="2324241"/>
        <a:ext cx="9536208" cy="7850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4B2A9-2292-41DB-A564-E17FE6E67053}">
      <dsp:nvSpPr>
        <dsp:cNvPr id="0" name=""/>
        <dsp:cNvSpPr/>
      </dsp:nvSpPr>
      <dsp:spPr>
        <a:xfrm>
          <a:off x="4206240" y="582"/>
          <a:ext cx="6309360" cy="22718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Президентские состязания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Президентские спортивные игры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Игры ШСК</a:t>
          </a:r>
          <a:endParaRPr lang="ru-RU" sz="2800" kern="1200" dirty="0"/>
        </a:p>
      </dsp:txBody>
      <dsp:txXfrm>
        <a:off x="4206240" y="284567"/>
        <a:ext cx="5457405" cy="1703909"/>
      </dsp:txXfrm>
    </dsp:sp>
    <dsp:sp modelId="{3E6CCF3F-B9AB-4E49-A00C-6EFBB6BDEB67}">
      <dsp:nvSpPr>
        <dsp:cNvPr id="0" name=""/>
        <dsp:cNvSpPr/>
      </dsp:nvSpPr>
      <dsp:spPr>
        <a:xfrm>
          <a:off x="0" y="582"/>
          <a:ext cx="4206240" cy="22718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Организация судейства соревнований</a:t>
          </a:r>
          <a:endParaRPr lang="ru-RU" sz="4400" kern="1200" dirty="0"/>
        </a:p>
      </dsp:txBody>
      <dsp:txXfrm>
        <a:off x="110904" y="111486"/>
        <a:ext cx="3984432" cy="2050071"/>
      </dsp:txXfrm>
    </dsp:sp>
    <dsp:sp modelId="{DEED8AEF-44F1-4338-985A-EA7EDE45415C}">
      <dsp:nvSpPr>
        <dsp:cNvPr id="0" name=""/>
        <dsp:cNvSpPr/>
      </dsp:nvSpPr>
      <dsp:spPr>
        <a:xfrm>
          <a:off x="4206240" y="2499649"/>
          <a:ext cx="6309360" cy="22718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Внеурочная деятельность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Организация деятельность школьных спортивных клубов</a:t>
          </a:r>
          <a:endParaRPr lang="ru-RU" sz="2800" kern="1200" dirty="0"/>
        </a:p>
      </dsp:txBody>
      <dsp:txXfrm>
        <a:off x="4206240" y="2783634"/>
        <a:ext cx="5457405" cy="1703909"/>
      </dsp:txXfrm>
    </dsp:sp>
    <dsp:sp modelId="{2A3B77F0-044C-4D54-9A90-65FFEC47B703}">
      <dsp:nvSpPr>
        <dsp:cNvPr id="0" name=""/>
        <dsp:cNvSpPr/>
      </dsp:nvSpPr>
      <dsp:spPr>
        <a:xfrm>
          <a:off x="0" y="2499649"/>
          <a:ext cx="4206240" cy="22718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Содержание учебного плана</a:t>
          </a:r>
          <a:endParaRPr lang="ru-RU" sz="4400" kern="1200" dirty="0"/>
        </a:p>
      </dsp:txBody>
      <dsp:txXfrm>
        <a:off x="110904" y="2610553"/>
        <a:ext cx="3984432" cy="20500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9F99A-2EE0-40C6-8203-014276DE4E6D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E8D32-6B49-442E-8177-781BDB6DFF0E}">
      <dsp:nvSpPr>
        <dsp:cNvPr id="0" name=""/>
        <dsp:cNvSpPr/>
      </dsp:nvSpPr>
      <dsp:spPr>
        <a:xfrm>
          <a:off x="411090" y="271871"/>
          <a:ext cx="10044785" cy="544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презентация опыта деятельности ДЮСШ</a:t>
          </a:r>
          <a:endParaRPr lang="ru-RU" sz="1700" kern="1200" dirty="0"/>
        </a:p>
      </dsp:txBody>
      <dsp:txXfrm>
        <a:off x="411090" y="271871"/>
        <a:ext cx="10044785" cy="544091"/>
      </dsp:txXfrm>
    </dsp:sp>
    <dsp:sp modelId="{913642DA-C635-4475-AB0C-692BE6D8245B}">
      <dsp:nvSpPr>
        <dsp:cNvPr id="0" name=""/>
        <dsp:cNvSpPr/>
      </dsp:nvSpPr>
      <dsp:spPr>
        <a:xfrm>
          <a:off x="71032" y="203860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4F5C9-4FA3-43E1-8012-01605D791623}">
      <dsp:nvSpPr>
        <dsp:cNvPr id="0" name=""/>
        <dsp:cNvSpPr/>
      </dsp:nvSpPr>
      <dsp:spPr>
        <a:xfrm>
          <a:off x="800969" y="1087747"/>
          <a:ext cx="9654905" cy="544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ознакомление с региональными нормативными документами, методическим рекомендациями</a:t>
          </a:r>
          <a:endParaRPr lang="ru-RU" sz="1700" kern="1200" dirty="0"/>
        </a:p>
      </dsp:txBody>
      <dsp:txXfrm>
        <a:off x="800969" y="1087747"/>
        <a:ext cx="9654905" cy="544091"/>
      </dsp:txXfrm>
    </dsp:sp>
    <dsp:sp modelId="{E89BAA07-C33F-4980-A744-03B81D73795F}">
      <dsp:nvSpPr>
        <dsp:cNvPr id="0" name=""/>
        <dsp:cNvSpPr/>
      </dsp:nvSpPr>
      <dsp:spPr>
        <a:xfrm>
          <a:off x="460912" y="1019736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D079F-E8E4-46F0-8636-B37D7518B73E}">
      <dsp:nvSpPr>
        <dsp:cNvPr id="0" name=""/>
        <dsp:cNvSpPr/>
      </dsp:nvSpPr>
      <dsp:spPr>
        <a:xfrm>
          <a:off x="920631" y="1903623"/>
          <a:ext cx="9535243" cy="544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проведения спортивных мероприятий</a:t>
          </a:r>
          <a:endParaRPr lang="ru-RU" sz="1700" kern="1200" dirty="0"/>
        </a:p>
      </dsp:txBody>
      <dsp:txXfrm>
        <a:off x="920631" y="1903623"/>
        <a:ext cx="9535243" cy="544091"/>
      </dsp:txXfrm>
    </dsp:sp>
    <dsp:sp modelId="{EC57D065-8E65-4019-BD21-BC7B28AB1031}">
      <dsp:nvSpPr>
        <dsp:cNvPr id="0" name=""/>
        <dsp:cNvSpPr/>
      </dsp:nvSpPr>
      <dsp:spPr>
        <a:xfrm>
          <a:off x="580574" y="1835611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4B9DE6-79BA-41BE-88CE-BDF29008869C}">
      <dsp:nvSpPr>
        <dsp:cNvPr id="0" name=""/>
        <dsp:cNvSpPr/>
      </dsp:nvSpPr>
      <dsp:spPr>
        <a:xfrm>
          <a:off x="800969" y="2719499"/>
          <a:ext cx="9654905" cy="544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всероссийские мониторинги, областных оперативных мониторингов, </a:t>
          </a:r>
          <a:endParaRPr lang="ru-RU" sz="1700" kern="1200" dirty="0"/>
        </a:p>
      </dsp:txBody>
      <dsp:txXfrm>
        <a:off x="800969" y="2719499"/>
        <a:ext cx="9654905" cy="544091"/>
      </dsp:txXfrm>
    </dsp:sp>
    <dsp:sp modelId="{1CBE53FC-27BF-4958-AB69-B54C1A36158E}">
      <dsp:nvSpPr>
        <dsp:cNvPr id="0" name=""/>
        <dsp:cNvSpPr/>
      </dsp:nvSpPr>
      <dsp:spPr>
        <a:xfrm>
          <a:off x="460912" y="2651487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25012-7DD1-4745-B737-CF9B7E7FCB53}">
      <dsp:nvSpPr>
        <dsp:cNvPr id="0" name=""/>
        <dsp:cNvSpPr/>
      </dsp:nvSpPr>
      <dsp:spPr>
        <a:xfrm>
          <a:off x="411090" y="3535375"/>
          <a:ext cx="10044785" cy="544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Организация образовательного процесса по предмету «Физическая культура»</a:t>
          </a:r>
          <a:endParaRPr lang="ru-RU" sz="1700" kern="1200" dirty="0"/>
        </a:p>
      </dsp:txBody>
      <dsp:txXfrm>
        <a:off x="411090" y="3535375"/>
        <a:ext cx="10044785" cy="544091"/>
      </dsp:txXfrm>
    </dsp:sp>
    <dsp:sp modelId="{8506FB59-AC78-44C4-96B0-31820B27E46D}">
      <dsp:nvSpPr>
        <dsp:cNvPr id="0" name=""/>
        <dsp:cNvSpPr/>
      </dsp:nvSpPr>
      <dsp:spPr>
        <a:xfrm>
          <a:off x="71032" y="3467363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61E06-1BA5-496D-9518-A31342FBFCC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D9401-96A4-4803-BB18-C993AFE66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54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18A8-258E-4383-A6F1-81A58426451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B571-C3CF-4D72-B302-3B55DFDE9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222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18A8-258E-4383-A6F1-81A58426451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B571-C3CF-4D72-B302-3B55DFDE9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10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18A8-258E-4383-A6F1-81A58426451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B571-C3CF-4D72-B302-3B55DFDE9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51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18A8-258E-4383-A6F1-81A58426451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B571-C3CF-4D72-B302-3B55DFDE9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75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18A8-258E-4383-A6F1-81A58426451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B571-C3CF-4D72-B302-3B55DFDE9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7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18A8-258E-4383-A6F1-81A58426451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B571-C3CF-4D72-B302-3B55DFDE9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5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18A8-258E-4383-A6F1-81A58426451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B571-C3CF-4D72-B302-3B55DFDE9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09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18A8-258E-4383-A6F1-81A58426451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B571-C3CF-4D72-B302-3B55DFDE9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75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18A8-258E-4383-A6F1-81A58426451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B571-C3CF-4D72-B302-3B55DFDE9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23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18A8-258E-4383-A6F1-81A58426451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B571-C3CF-4D72-B302-3B55DFDE9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59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18A8-258E-4383-A6F1-81A58426451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B571-C3CF-4D72-B302-3B55DFDE9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44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F18A8-258E-4383-A6F1-81A58426451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1B571-C3CF-4D72-B302-3B55DFDE9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093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приоритетных направлений дополнительного образования физкультурно-спортивной направленности в Оренбургской области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48794" y="3865417"/>
            <a:ext cx="6819206" cy="1546167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Жерко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Нина Ивановна, заместитель директора государственного бюджетного учреждения дополнительного образования «Оренбургская областная детско-юношеская спортивная школа»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56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79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84988"/>
            <a:ext cx="10515600" cy="4991975"/>
          </a:xfrm>
        </p:spPr>
        <p:txBody>
          <a:bodyPr>
            <a:norm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по обучению педагогов по краткосрочным дополнительным профессиональным программам;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института наставничества (в настоящее время в министерстве образования готовиться приказ);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центров раннего развития детей (предпосылки для этого имеются).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84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телефон: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8(3532)43-02-78</a:t>
            </a:r>
          </a:p>
        </p:txBody>
      </p:sp>
    </p:spTree>
    <p:extLst>
      <p:ext uri="{BB962C8B-B14F-4D97-AF65-F5344CB8AC3E}">
        <p14:creationId xmlns:p14="http://schemas.microsoft.com/office/powerpoint/2010/main" val="283083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9018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Межведомственный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совет по внедрению и реализации Целевой модели развития региональных систем дополнительного образования детей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891683"/>
              </p:ext>
            </p:extLst>
          </p:nvPr>
        </p:nvGraphicFramePr>
        <p:xfrm>
          <a:off x="838200" y="2555310"/>
          <a:ext cx="10515600" cy="36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34197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Оренбургская областная детско-юношеская спортивная школа - региональный ресурсный центр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5402303"/>
              </p:ext>
            </p:extLst>
          </p:nvPr>
        </p:nvGraphicFramePr>
        <p:xfrm>
          <a:off x="838200" y="1825625"/>
          <a:ext cx="10515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10945320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4967567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132044607"/>
                    </a:ext>
                  </a:extLst>
                </a:gridCol>
              </a:tblGrid>
              <a:tr h="665467">
                <a:tc>
                  <a:txBody>
                    <a:bodyPr/>
                    <a:lstStyle/>
                    <a:p>
                      <a:r>
                        <a:rPr lang="ru-RU" dirty="0" smtClean="0"/>
                        <a:t>Реализация Концепции преподавания предметной области «Физическая культура»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школьного спорта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детско-юношеского</a:t>
                      </a:r>
                      <a:r>
                        <a:rPr lang="ru-RU" baseline="0" dirty="0" smtClean="0"/>
                        <a:t> спорта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545676"/>
                  </a:ext>
                </a:extLst>
              </a:tr>
              <a:tr h="665467">
                <a:tc>
                  <a:txBody>
                    <a:bodyPr/>
                    <a:lstStyle/>
                    <a:p>
                      <a:r>
                        <a:rPr lang="ru-RU" dirty="0" smtClean="0"/>
                        <a:t>-деятельность областной Ассоциации</a:t>
                      </a:r>
                      <a:r>
                        <a:rPr lang="ru-RU" baseline="0" dirty="0" smtClean="0"/>
                        <a:t> учителей физической культуры;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-создание</a:t>
                      </a:r>
                      <a:r>
                        <a:rPr lang="ru-RU" baseline="0" dirty="0" smtClean="0"/>
                        <a:t> экспертного совета по экспертизе региональной рабочей программы по предмету «Физическая культура»;</a:t>
                      </a:r>
                    </a:p>
                    <a:p>
                      <a:r>
                        <a:rPr lang="ru-RU" baseline="0" dirty="0" smtClean="0"/>
                        <a:t>-совершенствование мониторинга уровня физической подготовленности обучающихся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-совершенствование деятельности школьных</a:t>
                      </a:r>
                      <a:r>
                        <a:rPr lang="ru-RU" baseline="0" dirty="0" smtClean="0"/>
                        <a:t> спортивных клубов;</a:t>
                      </a:r>
                    </a:p>
                    <a:p>
                      <a:r>
                        <a:rPr lang="ru-RU" baseline="0" dirty="0" smtClean="0"/>
                        <a:t>-методическое сопровождение деятельности ШСК;</a:t>
                      </a:r>
                    </a:p>
                    <a:p>
                      <a:r>
                        <a:rPr lang="ru-RU" baseline="0" dirty="0" smtClean="0"/>
                        <a:t>-создание школьных спортивных лиг;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baseline="0" dirty="0" smtClean="0"/>
                        <a:t>-организация и проведение физкультурно-оздоровительных мероприятий;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baseline="0" dirty="0" smtClean="0"/>
                        <a:t>-организация социально-значимых спортивных соревнований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-совершенствование системы проведения соревнований;</a:t>
                      </a:r>
                    </a:p>
                    <a:p>
                      <a:r>
                        <a:rPr lang="ru-RU" dirty="0" smtClean="0"/>
                        <a:t>- развитие системы</a:t>
                      </a:r>
                      <a:r>
                        <a:rPr lang="ru-RU" baseline="0" dirty="0" smtClean="0"/>
                        <a:t> учреждений дополнительного образования физкультурно-спортивной направленности;</a:t>
                      </a:r>
                    </a:p>
                    <a:p>
                      <a:r>
                        <a:rPr lang="ru-RU" baseline="0" dirty="0" smtClean="0"/>
                        <a:t>- реализация дополнительных общеобразовательных программ;</a:t>
                      </a:r>
                    </a:p>
                    <a:p>
                      <a:r>
                        <a:rPr lang="ru-RU" baseline="0" dirty="0" smtClean="0"/>
                        <a:t>- реализация адаптивных программ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5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869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93700"/>
            <a:ext cx="10515600" cy="18542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Р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еализация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образовательных проектов: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Педагог: в будущем и в настоящем», </a:t>
            </a:r>
            <a:b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«Твой выбор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43100"/>
            <a:ext cx="23833990" cy="123571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ospu.ru/assets/components/phpthumbof/cache/dyerxudlo5e.c63bc4df55393a0f359e55394b8c67e81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743200"/>
            <a:ext cx="363219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400" y="2743200"/>
            <a:ext cx="33274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2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78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4081"/>
              </p:ext>
            </p:extLst>
          </p:nvPr>
        </p:nvGraphicFramePr>
        <p:xfrm>
          <a:off x="838200" y="1404851"/>
          <a:ext cx="10515600" cy="47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1014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Работа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консультационного центра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0978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31734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797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038" y="634482"/>
            <a:ext cx="10336762" cy="553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4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253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87829"/>
            <a:ext cx="9977895" cy="558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4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Областные игры обучающихся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«Старты Надежд – 2021»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5184" y="1825625"/>
            <a:ext cx="5673012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069" y="2258008"/>
            <a:ext cx="2407298" cy="45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51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294</Words>
  <Application>Microsoft Office PowerPoint</Application>
  <PresentationFormat>Широкоэкранный</PresentationFormat>
  <Paragraphs>48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Реализация приоритетных направлений дополнительного образования физкультурно-спортивной направленности в Оренбургской области</vt:lpstr>
      <vt:lpstr>Межведомственный совет по внедрению и реализации Целевой модели развития региональных систем дополнительного образования детей</vt:lpstr>
      <vt:lpstr>Оренбургская областная детско-юношеская спортивная школа - региональный ресурсный центр </vt:lpstr>
      <vt:lpstr>Реализация образовательных проектов:  «Педагог: в будущем и в настоящем»,  «Твой выбор» </vt:lpstr>
      <vt:lpstr>Презентация PowerPoint</vt:lpstr>
      <vt:lpstr>Работа консультационного центра</vt:lpstr>
      <vt:lpstr>Презентация PowerPoint</vt:lpstr>
      <vt:lpstr>Презентация PowerPoint</vt:lpstr>
      <vt:lpstr>Областные игры обучающихся  «Старты Надежд – 2021»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user11</dc:creator>
  <cp:lastModifiedBy>user11</cp:lastModifiedBy>
  <cp:revision>16</cp:revision>
  <dcterms:created xsi:type="dcterms:W3CDTF">2021-03-18T12:05:35Z</dcterms:created>
  <dcterms:modified xsi:type="dcterms:W3CDTF">2021-03-19T07:20:33Z</dcterms:modified>
</cp:coreProperties>
</file>