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83" r:id="rId2"/>
    <p:sldId id="358" r:id="rId3"/>
    <p:sldId id="385" r:id="rId4"/>
    <p:sldId id="386" r:id="rId5"/>
    <p:sldId id="387" r:id="rId6"/>
    <p:sldId id="290" r:id="rId7"/>
    <p:sldId id="282" r:id="rId8"/>
    <p:sldId id="388" r:id="rId9"/>
    <p:sldId id="288" r:id="rId10"/>
    <p:sldId id="265" r:id="rId11"/>
    <p:sldId id="269" r:id="rId12"/>
    <p:sldId id="286" r:id="rId13"/>
    <p:sldId id="351" r:id="rId14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B5DA"/>
    <a:srgbClr val="7E9DD4"/>
    <a:srgbClr val="1C08B4"/>
    <a:srgbClr val="638CD0"/>
    <a:srgbClr val="2B448D"/>
    <a:srgbClr val="E6E6E6"/>
    <a:srgbClr val="B9C4E1"/>
    <a:srgbClr val="BCC7E2"/>
    <a:srgbClr val="FFFFFF"/>
    <a:srgbClr val="F6F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41" autoAdjust="0"/>
    <p:restoredTop sz="94004" autoAdjust="0"/>
  </p:normalViewPr>
  <p:slideViewPr>
    <p:cSldViewPr snapToGrid="0">
      <p:cViewPr varScale="1">
        <p:scale>
          <a:sx n="53" d="100"/>
          <a:sy n="53" d="100"/>
        </p:scale>
        <p:origin x="114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7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1A7B1C-6596-4ED4-A14D-307923887D99}" type="doc">
      <dgm:prSet loTypeId="urn:microsoft.com/office/officeart/2008/layout/HexagonCluster" loCatId="picture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D52AF97-3EA9-44AF-9BCD-94317495561C}">
      <dgm:prSet phldrT="[Текст]" custT="1"/>
      <dgm:spPr/>
      <dgm:t>
        <a:bodyPr/>
        <a:lstStyle/>
        <a:p>
          <a:pPr marL="0" indent="0" algn="l">
            <a:lnSpc>
              <a:spcPct val="100000"/>
            </a:lnSpc>
            <a:spcAft>
              <a:spcPts val="0"/>
            </a:spcAft>
          </a:pPr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у обучающихся мотивации и устойчивого интереса к укреплению здоровья</a:t>
          </a:r>
          <a:endParaRPr lang="ru-RU" sz="800" b="1" dirty="0"/>
        </a:p>
      </dgm:t>
    </dgm:pt>
    <dgm:pt modelId="{D54D66DA-8DD9-42D2-84A1-3BE97D5E4343}" type="parTrans" cxnId="{21124BC4-09CC-4AD9-8AA8-7647B236B594}">
      <dgm:prSet/>
      <dgm:spPr/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0F34227B-1CDC-4456-ACDD-15C84408EE83}" type="sibTrans" cxnId="{21124BC4-09CC-4AD9-8AA8-7647B236B594}">
      <dgm:prSet/>
      <dgm:spPr>
        <a:blipFill rotWithShape="1">
          <a:blip xmlns:r="http://schemas.openxmlformats.org/officeDocument/2006/relationships" r:embed="rId1"/>
          <a:srcRect/>
          <a:stretch>
            <a:fillRect l="-27000" r="-27000"/>
          </a:stretch>
        </a:blipFill>
      </dgm:spPr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9A7D9E5D-A330-47E8-A251-7BBFEBACE549}">
      <dgm:prSet custT="1"/>
      <dgm:spPr/>
      <dgm:t>
        <a:bodyPr/>
        <a:lstStyle/>
        <a:p>
          <a:pPr indent="0" algn="l">
            <a:lnSpc>
              <a:spcPct val="100000"/>
            </a:lnSpc>
          </a:pPr>
          <a:r>
            <a:rPr lang="ru-RU" sz="11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спортивной, физкультурной и оздоровительной работы с  обучающимися, в том числе с обучающимися с ограниченными возможностями здоровья и инвалидностью</a:t>
          </a:r>
          <a:endParaRPr lang="ru-RU" sz="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34AB45-9776-4269-82A4-F69AD249D5D5}" type="parTrans" cxnId="{463E2AA7-1841-488A-BEC4-98FD8B133962}">
      <dgm:prSet/>
      <dgm:spPr/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5179B93E-2BE2-44DE-BE71-05C116257788}" type="sibTrans" cxnId="{463E2AA7-1841-488A-BEC4-98FD8B133962}">
      <dgm:prSet/>
      <dgm:spPr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</dgm:spPr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18425145-B99F-443B-B1C0-117125B240DB}">
      <dgm:prSet custT="1"/>
      <dgm:spPr/>
      <dgm:t>
        <a:bodyPr/>
        <a:lstStyle/>
        <a:p>
          <a:pPr marL="0" indent="0" algn="l">
            <a:lnSpc>
              <a:spcPct val="100000"/>
            </a:lnSpc>
          </a:pPr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участие обучающихся ШСК в проведении различного уровня спортивных соревнований</a:t>
          </a:r>
        </a:p>
      </dgm:t>
    </dgm:pt>
    <dgm:pt modelId="{C2CD92F6-36FA-484E-A8F8-DE6EA5547746}" type="parTrans" cxnId="{0259550A-8DCE-4FCD-B274-42285FC02F4C}">
      <dgm:prSet/>
      <dgm:spPr/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F822B38F-C7D8-4904-8319-8D4C4FA41A66}" type="sibTrans" cxnId="{0259550A-8DCE-4FCD-B274-42285FC02F4C}">
      <dgm:prSet/>
      <dgm:spPr>
        <a:blipFill rotWithShape="1">
          <a:blip xmlns:r="http://schemas.openxmlformats.org/officeDocument/2006/relationships" r:embed="rId3"/>
          <a:srcRect/>
          <a:stretch>
            <a:fillRect l="-26000" r="-26000"/>
          </a:stretch>
        </a:blipFill>
      </dgm:spPr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04C54353-53E5-4CCB-B61C-9861FBDA881C}">
      <dgm:prSet custT="1"/>
      <dgm:spPr/>
      <dgm:t>
        <a:bodyPr/>
        <a:lstStyle/>
        <a:p>
          <a:pPr marL="0" indent="0" algn="l">
            <a:lnSpc>
              <a:spcPct val="100000"/>
            </a:lnSpc>
          </a:pPr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здорового образа жизни,  гражданского и патриотического воспитания обучающихся</a:t>
          </a:r>
        </a:p>
      </dgm:t>
    </dgm:pt>
    <dgm:pt modelId="{B055220A-D873-4290-92E2-7B73ECEE5629}" type="parTrans" cxnId="{CDE1D2BB-5F76-410E-90DD-1793F7103E7F}">
      <dgm:prSet/>
      <dgm:spPr/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1086A442-F214-4AC0-8C94-97F8DE313CEB}" type="sibTrans" cxnId="{CDE1D2BB-5F76-410E-90DD-1793F7103E7F}">
      <dgm:prSet/>
      <dgm:spPr>
        <a:blipFill rotWithShape="1">
          <a:blip xmlns:r="http://schemas.openxmlformats.org/officeDocument/2006/relationships" r:embed="rId4"/>
          <a:srcRect/>
          <a:stretch>
            <a:fillRect l="-26000" r="-26000"/>
          </a:stretch>
        </a:blipFill>
      </dgm:spPr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A3F95200-FE4D-47F1-9812-781BB1FFCD66}" type="pres">
      <dgm:prSet presAssocID="{631A7B1C-6596-4ED4-A14D-307923887D99}" presName="Name0" presStyleCnt="0">
        <dgm:presLayoutVars>
          <dgm:chMax val="21"/>
          <dgm:chPref val="21"/>
        </dgm:presLayoutVars>
      </dgm:prSet>
      <dgm:spPr/>
    </dgm:pt>
    <dgm:pt modelId="{63C1E839-427D-434D-B971-4DF8DE293A17}" type="pres">
      <dgm:prSet presAssocID="{1D52AF97-3EA9-44AF-9BCD-94317495561C}" presName="text1" presStyleCnt="0"/>
      <dgm:spPr/>
    </dgm:pt>
    <dgm:pt modelId="{99885589-B0CE-480A-AA1D-A45CB218EB21}" type="pres">
      <dgm:prSet presAssocID="{1D52AF97-3EA9-44AF-9BCD-94317495561C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1318DB23-6AA3-44B7-8D55-10A39FC00D3C}" type="pres">
      <dgm:prSet presAssocID="{1D52AF97-3EA9-44AF-9BCD-94317495561C}" presName="textaccent1" presStyleCnt="0"/>
      <dgm:spPr/>
    </dgm:pt>
    <dgm:pt modelId="{1FE8E307-9D83-440F-9F46-367191222F7D}" type="pres">
      <dgm:prSet presAssocID="{1D52AF97-3EA9-44AF-9BCD-94317495561C}" presName="accentRepeatNode" presStyleLbl="solidAlignAcc1" presStyleIdx="0" presStyleCnt="8"/>
      <dgm:spPr/>
    </dgm:pt>
    <dgm:pt modelId="{B2520368-022B-4BCE-BE35-6E2BA532832E}" type="pres">
      <dgm:prSet presAssocID="{0F34227B-1CDC-4456-ACDD-15C84408EE83}" presName="image1" presStyleCnt="0"/>
      <dgm:spPr/>
    </dgm:pt>
    <dgm:pt modelId="{089E29D7-F44F-467D-9527-2432489C0E6D}" type="pres">
      <dgm:prSet presAssocID="{0F34227B-1CDC-4456-ACDD-15C84408EE83}" presName="imageRepeatNode" presStyleLbl="alignAcc1" presStyleIdx="0" presStyleCnt="4"/>
      <dgm:spPr/>
    </dgm:pt>
    <dgm:pt modelId="{8446B604-A4A1-454B-A80E-557D58FBD549}" type="pres">
      <dgm:prSet presAssocID="{0F34227B-1CDC-4456-ACDD-15C84408EE83}" presName="imageaccent1" presStyleCnt="0"/>
      <dgm:spPr/>
    </dgm:pt>
    <dgm:pt modelId="{039BD8A4-DE3F-4116-9452-977767E0DDCA}" type="pres">
      <dgm:prSet presAssocID="{0F34227B-1CDC-4456-ACDD-15C84408EE83}" presName="accentRepeatNode" presStyleLbl="solidAlignAcc1" presStyleIdx="1" presStyleCnt="8"/>
      <dgm:spPr/>
    </dgm:pt>
    <dgm:pt modelId="{8B11D199-E734-4D4F-BFE8-4795DDC0D1E7}" type="pres">
      <dgm:prSet presAssocID="{9A7D9E5D-A330-47E8-A251-7BBFEBACE549}" presName="text2" presStyleCnt="0"/>
      <dgm:spPr/>
    </dgm:pt>
    <dgm:pt modelId="{5FA6D88D-2FF2-4568-9C91-E97A93EB8412}" type="pres">
      <dgm:prSet presAssocID="{9A7D9E5D-A330-47E8-A251-7BBFEBACE549}" presName="textRepeatNode" presStyleLbl="alignNode1" presStyleIdx="1" presStyleCnt="4" custScaleX="109444">
        <dgm:presLayoutVars>
          <dgm:chMax val="0"/>
          <dgm:chPref val="0"/>
          <dgm:bulletEnabled val="1"/>
        </dgm:presLayoutVars>
      </dgm:prSet>
      <dgm:spPr/>
    </dgm:pt>
    <dgm:pt modelId="{C38DAC4D-25CC-4A9B-A57C-FDE45FCB5B5F}" type="pres">
      <dgm:prSet presAssocID="{9A7D9E5D-A330-47E8-A251-7BBFEBACE549}" presName="textaccent2" presStyleCnt="0"/>
      <dgm:spPr/>
    </dgm:pt>
    <dgm:pt modelId="{8F33FB88-C404-4CE8-9D64-C06A12128DE4}" type="pres">
      <dgm:prSet presAssocID="{9A7D9E5D-A330-47E8-A251-7BBFEBACE549}" presName="accentRepeatNode" presStyleLbl="solidAlignAcc1" presStyleIdx="2" presStyleCnt="8"/>
      <dgm:spPr/>
    </dgm:pt>
    <dgm:pt modelId="{18BC9F65-6770-45E9-A25C-047CE77AE460}" type="pres">
      <dgm:prSet presAssocID="{5179B93E-2BE2-44DE-BE71-05C116257788}" presName="image2" presStyleCnt="0"/>
      <dgm:spPr/>
    </dgm:pt>
    <dgm:pt modelId="{63A96E33-5108-4E71-BDC6-95DEC10F7B2A}" type="pres">
      <dgm:prSet presAssocID="{5179B93E-2BE2-44DE-BE71-05C116257788}" presName="imageRepeatNode" presStyleLbl="alignAcc1" presStyleIdx="1" presStyleCnt="4"/>
      <dgm:spPr/>
    </dgm:pt>
    <dgm:pt modelId="{82FF347B-FD60-41A9-AA18-F7E5F8BD7916}" type="pres">
      <dgm:prSet presAssocID="{5179B93E-2BE2-44DE-BE71-05C116257788}" presName="imageaccent2" presStyleCnt="0"/>
      <dgm:spPr/>
    </dgm:pt>
    <dgm:pt modelId="{A8017A6A-5577-46D1-BFA7-7A55AE687F8F}" type="pres">
      <dgm:prSet presAssocID="{5179B93E-2BE2-44DE-BE71-05C116257788}" presName="accentRepeatNode" presStyleLbl="solidAlignAcc1" presStyleIdx="3" presStyleCnt="8"/>
      <dgm:spPr/>
    </dgm:pt>
    <dgm:pt modelId="{B3F911AB-AABA-4EA5-8A12-0B8F61806530}" type="pres">
      <dgm:prSet presAssocID="{18425145-B99F-443B-B1C0-117125B240DB}" presName="text3" presStyleCnt="0"/>
      <dgm:spPr/>
    </dgm:pt>
    <dgm:pt modelId="{0330C166-788E-4B2E-977F-5D5BA3F5E805}" type="pres">
      <dgm:prSet presAssocID="{18425145-B99F-443B-B1C0-117125B240DB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EFE488B-3B14-4947-B209-0A2CCCA0CD71}" type="pres">
      <dgm:prSet presAssocID="{18425145-B99F-443B-B1C0-117125B240DB}" presName="textaccent3" presStyleCnt="0"/>
      <dgm:spPr/>
    </dgm:pt>
    <dgm:pt modelId="{06CAAC7D-4854-4D59-95A5-950FDC6C76E9}" type="pres">
      <dgm:prSet presAssocID="{18425145-B99F-443B-B1C0-117125B240DB}" presName="accentRepeatNode" presStyleLbl="solidAlignAcc1" presStyleIdx="4" presStyleCnt="8"/>
      <dgm:spPr/>
    </dgm:pt>
    <dgm:pt modelId="{EE922C8F-D62F-4A88-A759-47F19FD46875}" type="pres">
      <dgm:prSet presAssocID="{F822B38F-C7D8-4904-8319-8D4C4FA41A66}" presName="image3" presStyleCnt="0"/>
      <dgm:spPr/>
    </dgm:pt>
    <dgm:pt modelId="{CC381EA2-E468-4DFB-A9DC-7571384E2E77}" type="pres">
      <dgm:prSet presAssocID="{F822B38F-C7D8-4904-8319-8D4C4FA41A66}" presName="imageRepeatNode" presStyleLbl="alignAcc1" presStyleIdx="2" presStyleCnt="4"/>
      <dgm:spPr/>
    </dgm:pt>
    <dgm:pt modelId="{06E9C969-578D-4901-9EF3-B535015120BD}" type="pres">
      <dgm:prSet presAssocID="{F822B38F-C7D8-4904-8319-8D4C4FA41A66}" presName="imageaccent3" presStyleCnt="0"/>
      <dgm:spPr/>
    </dgm:pt>
    <dgm:pt modelId="{B6F375CE-6BD5-4E35-904F-440FC8518FA8}" type="pres">
      <dgm:prSet presAssocID="{F822B38F-C7D8-4904-8319-8D4C4FA41A66}" presName="accentRepeatNode" presStyleLbl="solidAlignAcc1" presStyleIdx="5" presStyleCnt="8"/>
      <dgm:spPr/>
    </dgm:pt>
    <dgm:pt modelId="{370EDC3D-E0A3-443B-BE9E-C984DA291695}" type="pres">
      <dgm:prSet presAssocID="{04C54353-53E5-4CCB-B61C-9861FBDA881C}" presName="text4" presStyleCnt="0"/>
      <dgm:spPr/>
    </dgm:pt>
    <dgm:pt modelId="{EBA277EB-E5AE-4FC4-ADC5-A73ADCB7CE72}" type="pres">
      <dgm:prSet presAssocID="{04C54353-53E5-4CCB-B61C-9861FBDA881C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9B9C452-4CEC-4214-893B-58CF69D8F04F}" type="pres">
      <dgm:prSet presAssocID="{04C54353-53E5-4CCB-B61C-9861FBDA881C}" presName="textaccent4" presStyleCnt="0"/>
      <dgm:spPr/>
    </dgm:pt>
    <dgm:pt modelId="{03E6BD43-7913-4328-AD5D-05F939412466}" type="pres">
      <dgm:prSet presAssocID="{04C54353-53E5-4CCB-B61C-9861FBDA881C}" presName="accentRepeatNode" presStyleLbl="solidAlignAcc1" presStyleIdx="6" presStyleCnt="8"/>
      <dgm:spPr/>
    </dgm:pt>
    <dgm:pt modelId="{A6460E60-2EF8-4822-AADE-EC7ABF3F7FF4}" type="pres">
      <dgm:prSet presAssocID="{1086A442-F214-4AC0-8C94-97F8DE313CEB}" presName="image4" presStyleCnt="0"/>
      <dgm:spPr/>
    </dgm:pt>
    <dgm:pt modelId="{F855C40A-AF47-4C4E-A18F-5200B70E0A95}" type="pres">
      <dgm:prSet presAssocID="{1086A442-F214-4AC0-8C94-97F8DE313CEB}" presName="imageRepeatNode" presStyleLbl="alignAcc1" presStyleIdx="3" presStyleCnt="4"/>
      <dgm:spPr/>
    </dgm:pt>
    <dgm:pt modelId="{C190E951-F775-4FC2-BC04-E7D26BE43C10}" type="pres">
      <dgm:prSet presAssocID="{1086A442-F214-4AC0-8C94-97F8DE313CEB}" presName="imageaccent4" presStyleCnt="0"/>
      <dgm:spPr/>
    </dgm:pt>
    <dgm:pt modelId="{3882A89A-C17A-45E9-86D2-AF5D2B9E5A6C}" type="pres">
      <dgm:prSet presAssocID="{1086A442-F214-4AC0-8C94-97F8DE313CEB}" presName="accentRepeatNode" presStyleLbl="solidAlignAcc1" presStyleIdx="7" presStyleCnt="8"/>
      <dgm:spPr/>
    </dgm:pt>
  </dgm:ptLst>
  <dgm:cxnLst>
    <dgm:cxn modelId="{0259550A-8DCE-4FCD-B274-42285FC02F4C}" srcId="{631A7B1C-6596-4ED4-A14D-307923887D99}" destId="{18425145-B99F-443B-B1C0-117125B240DB}" srcOrd="2" destOrd="0" parTransId="{C2CD92F6-36FA-484E-A8F8-DE6EA5547746}" sibTransId="{F822B38F-C7D8-4904-8319-8D4C4FA41A66}"/>
    <dgm:cxn modelId="{CE0BCE28-857B-4783-83C7-368E99792D69}" type="presOf" srcId="{1D52AF97-3EA9-44AF-9BCD-94317495561C}" destId="{99885589-B0CE-480A-AA1D-A45CB218EB21}" srcOrd="0" destOrd="0" presId="urn:microsoft.com/office/officeart/2008/layout/HexagonCluster"/>
    <dgm:cxn modelId="{24B22B2C-F1C8-4D93-B7D1-2DD49134A555}" type="presOf" srcId="{631A7B1C-6596-4ED4-A14D-307923887D99}" destId="{A3F95200-FE4D-47F1-9812-781BB1FFCD66}" srcOrd="0" destOrd="0" presId="urn:microsoft.com/office/officeart/2008/layout/HexagonCluster"/>
    <dgm:cxn modelId="{1AD5A136-8E9F-428A-8776-81FB18AF82A7}" type="presOf" srcId="{5179B93E-2BE2-44DE-BE71-05C116257788}" destId="{63A96E33-5108-4E71-BDC6-95DEC10F7B2A}" srcOrd="0" destOrd="0" presId="urn:microsoft.com/office/officeart/2008/layout/HexagonCluster"/>
    <dgm:cxn modelId="{79989E7E-211B-4CA3-857B-64B85CE1974C}" type="presOf" srcId="{F822B38F-C7D8-4904-8319-8D4C4FA41A66}" destId="{CC381EA2-E468-4DFB-A9DC-7571384E2E77}" srcOrd="0" destOrd="0" presId="urn:microsoft.com/office/officeart/2008/layout/HexagonCluster"/>
    <dgm:cxn modelId="{C59A2382-E58C-4F30-82EE-0DAC39EE8DF2}" type="presOf" srcId="{0F34227B-1CDC-4456-ACDD-15C84408EE83}" destId="{089E29D7-F44F-467D-9527-2432489C0E6D}" srcOrd="0" destOrd="0" presId="urn:microsoft.com/office/officeart/2008/layout/HexagonCluster"/>
    <dgm:cxn modelId="{A8493C86-7977-47D9-91AF-A88165D6078A}" type="presOf" srcId="{1086A442-F214-4AC0-8C94-97F8DE313CEB}" destId="{F855C40A-AF47-4C4E-A18F-5200B70E0A95}" srcOrd="0" destOrd="0" presId="urn:microsoft.com/office/officeart/2008/layout/HexagonCluster"/>
    <dgm:cxn modelId="{17257B87-87C7-4FCD-81EA-D0F63181ED5F}" type="presOf" srcId="{18425145-B99F-443B-B1C0-117125B240DB}" destId="{0330C166-788E-4B2E-977F-5D5BA3F5E805}" srcOrd="0" destOrd="0" presId="urn:microsoft.com/office/officeart/2008/layout/HexagonCluster"/>
    <dgm:cxn modelId="{463E2AA7-1841-488A-BEC4-98FD8B133962}" srcId="{631A7B1C-6596-4ED4-A14D-307923887D99}" destId="{9A7D9E5D-A330-47E8-A251-7BBFEBACE549}" srcOrd="1" destOrd="0" parTransId="{3134AB45-9776-4269-82A4-F69AD249D5D5}" sibTransId="{5179B93E-2BE2-44DE-BE71-05C116257788}"/>
    <dgm:cxn modelId="{7CCEA4AF-65F4-45D0-B192-0B0CF12EDE74}" type="presOf" srcId="{9A7D9E5D-A330-47E8-A251-7BBFEBACE549}" destId="{5FA6D88D-2FF2-4568-9C91-E97A93EB8412}" srcOrd="0" destOrd="0" presId="urn:microsoft.com/office/officeart/2008/layout/HexagonCluster"/>
    <dgm:cxn modelId="{CDE1D2BB-5F76-410E-90DD-1793F7103E7F}" srcId="{631A7B1C-6596-4ED4-A14D-307923887D99}" destId="{04C54353-53E5-4CCB-B61C-9861FBDA881C}" srcOrd="3" destOrd="0" parTransId="{B055220A-D873-4290-92E2-7B73ECEE5629}" sibTransId="{1086A442-F214-4AC0-8C94-97F8DE313CEB}"/>
    <dgm:cxn modelId="{21124BC4-09CC-4AD9-8AA8-7647B236B594}" srcId="{631A7B1C-6596-4ED4-A14D-307923887D99}" destId="{1D52AF97-3EA9-44AF-9BCD-94317495561C}" srcOrd="0" destOrd="0" parTransId="{D54D66DA-8DD9-42D2-84A1-3BE97D5E4343}" sibTransId="{0F34227B-1CDC-4456-ACDD-15C84408EE83}"/>
    <dgm:cxn modelId="{AE9E29F8-9954-424C-8ADF-02D58558D810}" type="presOf" srcId="{04C54353-53E5-4CCB-B61C-9861FBDA881C}" destId="{EBA277EB-E5AE-4FC4-ADC5-A73ADCB7CE72}" srcOrd="0" destOrd="0" presId="urn:microsoft.com/office/officeart/2008/layout/HexagonCluster"/>
    <dgm:cxn modelId="{0E93D7FB-79D8-4A95-86A5-827405A7E533}" type="presParOf" srcId="{A3F95200-FE4D-47F1-9812-781BB1FFCD66}" destId="{63C1E839-427D-434D-B971-4DF8DE293A17}" srcOrd="0" destOrd="0" presId="urn:microsoft.com/office/officeart/2008/layout/HexagonCluster"/>
    <dgm:cxn modelId="{848E56FA-ECD3-45CF-AC0E-6AC0DB0308EC}" type="presParOf" srcId="{63C1E839-427D-434D-B971-4DF8DE293A17}" destId="{99885589-B0CE-480A-AA1D-A45CB218EB21}" srcOrd="0" destOrd="0" presId="urn:microsoft.com/office/officeart/2008/layout/HexagonCluster"/>
    <dgm:cxn modelId="{25E6ED1D-9303-41BA-B769-C9C26212B74E}" type="presParOf" srcId="{A3F95200-FE4D-47F1-9812-781BB1FFCD66}" destId="{1318DB23-6AA3-44B7-8D55-10A39FC00D3C}" srcOrd="1" destOrd="0" presId="urn:microsoft.com/office/officeart/2008/layout/HexagonCluster"/>
    <dgm:cxn modelId="{FAAEC43C-A7C6-4F32-937A-F3506EB4E19A}" type="presParOf" srcId="{1318DB23-6AA3-44B7-8D55-10A39FC00D3C}" destId="{1FE8E307-9D83-440F-9F46-367191222F7D}" srcOrd="0" destOrd="0" presId="urn:microsoft.com/office/officeart/2008/layout/HexagonCluster"/>
    <dgm:cxn modelId="{C6803F50-ACBF-40C7-B263-3D933B212DD8}" type="presParOf" srcId="{A3F95200-FE4D-47F1-9812-781BB1FFCD66}" destId="{B2520368-022B-4BCE-BE35-6E2BA532832E}" srcOrd="2" destOrd="0" presId="urn:microsoft.com/office/officeart/2008/layout/HexagonCluster"/>
    <dgm:cxn modelId="{A13D47AD-F275-41E9-B9FD-152F4C2EB37D}" type="presParOf" srcId="{B2520368-022B-4BCE-BE35-6E2BA532832E}" destId="{089E29D7-F44F-467D-9527-2432489C0E6D}" srcOrd="0" destOrd="0" presId="urn:microsoft.com/office/officeart/2008/layout/HexagonCluster"/>
    <dgm:cxn modelId="{240CED33-63D0-4DA8-9089-E49DE0AB0BD9}" type="presParOf" srcId="{A3F95200-FE4D-47F1-9812-781BB1FFCD66}" destId="{8446B604-A4A1-454B-A80E-557D58FBD549}" srcOrd="3" destOrd="0" presId="urn:microsoft.com/office/officeart/2008/layout/HexagonCluster"/>
    <dgm:cxn modelId="{83D47C64-3A71-4965-8258-9D05D6192F3F}" type="presParOf" srcId="{8446B604-A4A1-454B-A80E-557D58FBD549}" destId="{039BD8A4-DE3F-4116-9452-977767E0DDCA}" srcOrd="0" destOrd="0" presId="urn:microsoft.com/office/officeart/2008/layout/HexagonCluster"/>
    <dgm:cxn modelId="{868D94D5-4FEB-447E-A0BB-0CA8BEDDBB07}" type="presParOf" srcId="{A3F95200-FE4D-47F1-9812-781BB1FFCD66}" destId="{8B11D199-E734-4D4F-BFE8-4795DDC0D1E7}" srcOrd="4" destOrd="0" presId="urn:microsoft.com/office/officeart/2008/layout/HexagonCluster"/>
    <dgm:cxn modelId="{5F5193DB-5F56-4301-AD7A-F7275A30E2B2}" type="presParOf" srcId="{8B11D199-E734-4D4F-BFE8-4795DDC0D1E7}" destId="{5FA6D88D-2FF2-4568-9C91-E97A93EB8412}" srcOrd="0" destOrd="0" presId="urn:microsoft.com/office/officeart/2008/layout/HexagonCluster"/>
    <dgm:cxn modelId="{6C994211-7E7A-4886-A4C4-9E1F0E007EF0}" type="presParOf" srcId="{A3F95200-FE4D-47F1-9812-781BB1FFCD66}" destId="{C38DAC4D-25CC-4A9B-A57C-FDE45FCB5B5F}" srcOrd="5" destOrd="0" presId="urn:microsoft.com/office/officeart/2008/layout/HexagonCluster"/>
    <dgm:cxn modelId="{593190DF-28A3-48F6-9E16-7097A90DFDCD}" type="presParOf" srcId="{C38DAC4D-25CC-4A9B-A57C-FDE45FCB5B5F}" destId="{8F33FB88-C404-4CE8-9D64-C06A12128DE4}" srcOrd="0" destOrd="0" presId="urn:microsoft.com/office/officeart/2008/layout/HexagonCluster"/>
    <dgm:cxn modelId="{30040272-AEF5-4685-BF9B-8C0390DCB233}" type="presParOf" srcId="{A3F95200-FE4D-47F1-9812-781BB1FFCD66}" destId="{18BC9F65-6770-45E9-A25C-047CE77AE460}" srcOrd="6" destOrd="0" presId="urn:microsoft.com/office/officeart/2008/layout/HexagonCluster"/>
    <dgm:cxn modelId="{3C09F7F0-8915-43ED-BD86-DF3C6FF9D219}" type="presParOf" srcId="{18BC9F65-6770-45E9-A25C-047CE77AE460}" destId="{63A96E33-5108-4E71-BDC6-95DEC10F7B2A}" srcOrd="0" destOrd="0" presId="urn:microsoft.com/office/officeart/2008/layout/HexagonCluster"/>
    <dgm:cxn modelId="{CE69511D-9C89-496D-A92C-A81D8D3C733F}" type="presParOf" srcId="{A3F95200-FE4D-47F1-9812-781BB1FFCD66}" destId="{82FF347B-FD60-41A9-AA18-F7E5F8BD7916}" srcOrd="7" destOrd="0" presId="urn:microsoft.com/office/officeart/2008/layout/HexagonCluster"/>
    <dgm:cxn modelId="{9A155481-4D3E-401E-80DF-68789BE49AEC}" type="presParOf" srcId="{82FF347B-FD60-41A9-AA18-F7E5F8BD7916}" destId="{A8017A6A-5577-46D1-BFA7-7A55AE687F8F}" srcOrd="0" destOrd="0" presId="urn:microsoft.com/office/officeart/2008/layout/HexagonCluster"/>
    <dgm:cxn modelId="{8B11F0B6-AB09-48CB-9A9F-9B21A0787609}" type="presParOf" srcId="{A3F95200-FE4D-47F1-9812-781BB1FFCD66}" destId="{B3F911AB-AABA-4EA5-8A12-0B8F61806530}" srcOrd="8" destOrd="0" presId="urn:microsoft.com/office/officeart/2008/layout/HexagonCluster"/>
    <dgm:cxn modelId="{3572C258-33AF-4CEF-A247-9D503571E536}" type="presParOf" srcId="{B3F911AB-AABA-4EA5-8A12-0B8F61806530}" destId="{0330C166-788E-4B2E-977F-5D5BA3F5E805}" srcOrd="0" destOrd="0" presId="urn:microsoft.com/office/officeart/2008/layout/HexagonCluster"/>
    <dgm:cxn modelId="{4733106B-0191-42A4-A687-FE64900C5C12}" type="presParOf" srcId="{A3F95200-FE4D-47F1-9812-781BB1FFCD66}" destId="{6EFE488B-3B14-4947-B209-0A2CCCA0CD71}" srcOrd="9" destOrd="0" presId="urn:microsoft.com/office/officeart/2008/layout/HexagonCluster"/>
    <dgm:cxn modelId="{B498AF9E-EE7D-4F3A-9E86-F4EE7DE075C3}" type="presParOf" srcId="{6EFE488B-3B14-4947-B209-0A2CCCA0CD71}" destId="{06CAAC7D-4854-4D59-95A5-950FDC6C76E9}" srcOrd="0" destOrd="0" presId="urn:microsoft.com/office/officeart/2008/layout/HexagonCluster"/>
    <dgm:cxn modelId="{1E561949-06BF-4D1D-B52D-B6152516BFEA}" type="presParOf" srcId="{A3F95200-FE4D-47F1-9812-781BB1FFCD66}" destId="{EE922C8F-D62F-4A88-A759-47F19FD46875}" srcOrd="10" destOrd="0" presId="urn:microsoft.com/office/officeart/2008/layout/HexagonCluster"/>
    <dgm:cxn modelId="{E1888524-A4CF-422A-A3CB-E8FCE071D1B2}" type="presParOf" srcId="{EE922C8F-D62F-4A88-A759-47F19FD46875}" destId="{CC381EA2-E468-4DFB-A9DC-7571384E2E77}" srcOrd="0" destOrd="0" presId="urn:microsoft.com/office/officeart/2008/layout/HexagonCluster"/>
    <dgm:cxn modelId="{7E5359E6-BF46-42E0-9AB2-C5B4A6CFADE6}" type="presParOf" srcId="{A3F95200-FE4D-47F1-9812-781BB1FFCD66}" destId="{06E9C969-578D-4901-9EF3-B535015120BD}" srcOrd="11" destOrd="0" presId="urn:microsoft.com/office/officeart/2008/layout/HexagonCluster"/>
    <dgm:cxn modelId="{2EE769FB-D621-427B-AE04-DEE41EDCEF4F}" type="presParOf" srcId="{06E9C969-578D-4901-9EF3-B535015120BD}" destId="{B6F375CE-6BD5-4E35-904F-440FC8518FA8}" srcOrd="0" destOrd="0" presId="urn:microsoft.com/office/officeart/2008/layout/HexagonCluster"/>
    <dgm:cxn modelId="{4F987105-B2B5-4DDA-992C-1EF04D260D67}" type="presParOf" srcId="{A3F95200-FE4D-47F1-9812-781BB1FFCD66}" destId="{370EDC3D-E0A3-443B-BE9E-C984DA291695}" srcOrd="12" destOrd="0" presId="urn:microsoft.com/office/officeart/2008/layout/HexagonCluster"/>
    <dgm:cxn modelId="{9626E9CC-5A98-4294-9E66-D967684BAB65}" type="presParOf" srcId="{370EDC3D-E0A3-443B-BE9E-C984DA291695}" destId="{EBA277EB-E5AE-4FC4-ADC5-A73ADCB7CE72}" srcOrd="0" destOrd="0" presId="urn:microsoft.com/office/officeart/2008/layout/HexagonCluster"/>
    <dgm:cxn modelId="{83940616-84E2-4855-99C3-91C79ACFA6C8}" type="presParOf" srcId="{A3F95200-FE4D-47F1-9812-781BB1FFCD66}" destId="{B9B9C452-4CEC-4214-893B-58CF69D8F04F}" srcOrd="13" destOrd="0" presId="urn:microsoft.com/office/officeart/2008/layout/HexagonCluster"/>
    <dgm:cxn modelId="{92E5429A-80AE-4170-8736-9F97E0762ED1}" type="presParOf" srcId="{B9B9C452-4CEC-4214-893B-58CF69D8F04F}" destId="{03E6BD43-7913-4328-AD5D-05F939412466}" srcOrd="0" destOrd="0" presId="urn:microsoft.com/office/officeart/2008/layout/HexagonCluster"/>
    <dgm:cxn modelId="{CF4BC4BA-3556-4315-9801-CC6C37B5C37D}" type="presParOf" srcId="{A3F95200-FE4D-47F1-9812-781BB1FFCD66}" destId="{A6460E60-2EF8-4822-AADE-EC7ABF3F7FF4}" srcOrd="14" destOrd="0" presId="urn:microsoft.com/office/officeart/2008/layout/HexagonCluster"/>
    <dgm:cxn modelId="{718FF960-A91D-4273-B261-B1BC3B26394F}" type="presParOf" srcId="{A6460E60-2EF8-4822-AADE-EC7ABF3F7FF4}" destId="{F855C40A-AF47-4C4E-A18F-5200B70E0A95}" srcOrd="0" destOrd="0" presId="urn:microsoft.com/office/officeart/2008/layout/HexagonCluster"/>
    <dgm:cxn modelId="{836BA219-9872-4ADC-A489-5DC53EA3C00A}" type="presParOf" srcId="{A3F95200-FE4D-47F1-9812-781BB1FFCD66}" destId="{C190E951-F775-4FC2-BC04-E7D26BE43C10}" srcOrd="15" destOrd="0" presId="urn:microsoft.com/office/officeart/2008/layout/HexagonCluster"/>
    <dgm:cxn modelId="{5AA0F2E4-2DE2-4803-8EF6-333982491174}" type="presParOf" srcId="{C190E951-F775-4FC2-BC04-E7D26BE43C10}" destId="{3882A89A-C17A-45E9-86D2-AF5D2B9E5A6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0EF030-5461-4806-9B3F-FA793173B655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CE990BC-FEB7-4FCE-A85E-4A0295F4B083}">
      <dgm:prSet phldrT="[Текст]" custT="1"/>
      <dgm:spPr/>
      <dgm:t>
        <a:bodyPr/>
        <a:lstStyle/>
        <a:p>
          <a:r>
            <a:rPr lang="ru-RU" sz="2400" dirty="0"/>
            <a:t>Кадровое обеспечение</a:t>
          </a:r>
        </a:p>
      </dgm:t>
    </dgm:pt>
    <dgm:pt modelId="{F78BB1A3-83EF-45F3-ABC3-39014B708258}" type="parTrans" cxnId="{04ADCF5B-ADAD-4CE5-BFAA-E136EC39971F}">
      <dgm:prSet/>
      <dgm:spPr/>
      <dgm:t>
        <a:bodyPr/>
        <a:lstStyle/>
        <a:p>
          <a:endParaRPr lang="ru-RU"/>
        </a:p>
      </dgm:t>
    </dgm:pt>
    <dgm:pt modelId="{DB546B98-EFDD-4685-B56C-B3F0D4F2EC7F}" type="sibTrans" cxnId="{04ADCF5B-ADAD-4CE5-BFAA-E136EC39971F}">
      <dgm:prSet/>
      <dgm:spPr/>
      <dgm:t>
        <a:bodyPr/>
        <a:lstStyle/>
        <a:p>
          <a:endParaRPr lang="ru-RU"/>
        </a:p>
      </dgm:t>
    </dgm:pt>
    <dgm:pt modelId="{8F8040DA-F43F-47F0-8657-1D817883580E}">
      <dgm:prSet phldrT="[Текст]"/>
      <dgm:spPr/>
      <dgm:t>
        <a:bodyPr/>
        <a:lstStyle/>
        <a:p>
          <a:pPr>
            <a:buNone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Осуществляют работники преподаватели физической культуры и специалисты в сфере физической культуры и спорта</a:t>
          </a:r>
          <a:endParaRPr lang="ru-RU" dirty="0"/>
        </a:p>
      </dgm:t>
    </dgm:pt>
    <dgm:pt modelId="{CDAD642E-CC00-4902-9043-355DB39B867E}" type="parTrans" cxnId="{8AA4B491-C8E0-4E35-8579-C12781D0209C}">
      <dgm:prSet/>
      <dgm:spPr/>
      <dgm:t>
        <a:bodyPr/>
        <a:lstStyle/>
        <a:p>
          <a:endParaRPr lang="ru-RU"/>
        </a:p>
      </dgm:t>
    </dgm:pt>
    <dgm:pt modelId="{5FEED4D4-B670-4D47-969B-4613FE020E09}" type="sibTrans" cxnId="{8AA4B491-C8E0-4E35-8579-C12781D0209C}">
      <dgm:prSet/>
      <dgm:spPr/>
      <dgm:t>
        <a:bodyPr/>
        <a:lstStyle/>
        <a:p>
          <a:endParaRPr lang="ru-RU"/>
        </a:p>
      </dgm:t>
    </dgm:pt>
    <dgm:pt modelId="{D9AF0EC3-77CD-4D19-9C3E-CBD513DC9200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структуры и штатного расписания ШСК (в форме структурного подразделения) относится к компетенции директора.</a:t>
          </a:r>
        </a:p>
      </dgm:t>
    </dgm:pt>
    <dgm:pt modelId="{6A614121-3BE3-47FD-9792-61E1B6CF48DF}" type="parTrans" cxnId="{83599E88-933E-420B-B251-E9FFC2DF1740}">
      <dgm:prSet/>
      <dgm:spPr/>
      <dgm:t>
        <a:bodyPr/>
        <a:lstStyle/>
        <a:p>
          <a:endParaRPr lang="ru-RU"/>
        </a:p>
      </dgm:t>
    </dgm:pt>
    <dgm:pt modelId="{80BC01A9-DF9A-4A66-A2CB-E56FA996A982}" type="sibTrans" cxnId="{83599E88-933E-420B-B251-E9FFC2DF1740}">
      <dgm:prSet/>
      <dgm:spPr/>
      <dgm:t>
        <a:bodyPr/>
        <a:lstStyle/>
        <a:p>
          <a:endParaRPr lang="ru-RU"/>
        </a:p>
      </dgm:t>
    </dgm:pt>
    <dgm:pt modelId="{3D0D2CDC-A181-4551-9E1F-3C81917B5C66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Введение в штатное расписание общеобразовательной организации должностей педагогов дополнительного образования, инструкторов по физической культуре возможно при наличии лицензии на право ведения дополнительной образовательной деятельности.</a:t>
          </a:r>
        </a:p>
      </dgm:t>
    </dgm:pt>
    <dgm:pt modelId="{45C7672A-DF22-4EC1-88C5-EC89C1ACF780}" type="parTrans" cxnId="{0E915A3C-F294-4C28-9EDE-8FF0379D849C}">
      <dgm:prSet/>
      <dgm:spPr/>
      <dgm:t>
        <a:bodyPr/>
        <a:lstStyle/>
        <a:p>
          <a:endParaRPr lang="ru-RU"/>
        </a:p>
      </dgm:t>
    </dgm:pt>
    <dgm:pt modelId="{3CE553B9-4317-4A7B-988D-B9990A7FF4CA}" type="sibTrans" cxnId="{0E915A3C-F294-4C28-9EDE-8FF0379D849C}">
      <dgm:prSet/>
      <dgm:spPr/>
      <dgm:t>
        <a:bodyPr/>
        <a:lstStyle/>
        <a:p>
          <a:endParaRPr lang="ru-RU"/>
        </a:p>
      </dgm:t>
    </dgm:pt>
    <dgm:pt modelId="{8C84E5CD-DDDB-42B4-BDFF-EE6B87502AEA}">
      <dgm:prSet phldrT="[Текст]" custT="1"/>
      <dgm:spPr/>
      <dgm:t>
        <a:bodyPr/>
        <a:lstStyle/>
        <a:p>
          <a:r>
            <a:rPr lang="ru-RU" sz="2400" dirty="0"/>
            <a:t>Материально-техническое, финансовое обеспечение</a:t>
          </a:r>
        </a:p>
      </dgm:t>
    </dgm:pt>
    <dgm:pt modelId="{0500AD22-9CD0-417D-97D3-8112FF0A7667}" type="sibTrans" cxnId="{AF229F19-8203-4755-A86E-E8834B04A1E4}">
      <dgm:prSet/>
      <dgm:spPr/>
      <dgm:t>
        <a:bodyPr/>
        <a:lstStyle/>
        <a:p>
          <a:endParaRPr lang="ru-RU"/>
        </a:p>
      </dgm:t>
    </dgm:pt>
    <dgm:pt modelId="{2DE691DA-97B2-4B0C-B61C-C7FC70BEF17B}" type="parTrans" cxnId="{AF229F19-8203-4755-A86E-E8834B04A1E4}">
      <dgm:prSet/>
      <dgm:spPr/>
      <dgm:t>
        <a:bodyPr/>
        <a:lstStyle/>
        <a:p>
          <a:endParaRPr lang="ru-RU"/>
        </a:p>
      </dgm:t>
    </dgm:pt>
    <dgm:pt modelId="{04C9D44F-C8A7-4987-962A-DA3C1BE7329C}">
      <dgm:prSet phldrT="[Текст]"/>
      <dgm:spPr/>
      <dgm:t>
        <a:bodyPr/>
        <a:lstStyle/>
        <a:p>
          <a:pPr>
            <a:buNone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ШСК (в форме структурного подразделения) финансируется из средств школы, выделяемых на физкультурной, спортивной и оздоровительной работы с обучающимися (п. 15 ст. 36 Закона об образовании). Привлеченные денежные средства из внебюджетных источников </a:t>
          </a:r>
          <a:b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(за исключением целевого финансирования) ШСК может использовать на основании локального нормативного акта для следующих целей:</a:t>
          </a:r>
          <a:endParaRPr lang="ru-RU" dirty="0"/>
        </a:p>
      </dgm:t>
    </dgm:pt>
    <dgm:pt modelId="{FB50185D-7DA0-46C1-836E-F49E48463F02}" type="sibTrans" cxnId="{C99C6F12-A078-47F4-A6F4-3CE6D61CE258}">
      <dgm:prSet/>
      <dgm:spPr/>
      <dgm:t>
        <a:bodyPr/>
        <a:lstStyle/>
        <a:p>
          <a:endParaRPr lang="ru-RU"/>
        </a:p>
      </dgm:t>
    </dgm:pt>
    <dgm:pt modelId="{F592422C-9E70-41A8-8C1F-4C24C1FABF73}" type="parTrans" cxnId="{C99C6F12-A078-47F4-A6F4-3CE6D61CE258}">
      <dgm:prSet/>
      <dgm:spPr/>
      <dgm:t>
        <a:bodyPr/>
        <a:lstStyle/>
        <a:p>
          <a:endParaRPr lang="ru-RU"/>
        </a:p>
      </dgm:t>
    </dgm:pt>
    <dgm:pt modelId="{E5D67D60-1368-40ED-A420-7F8A1B230FEB}">
      <dgm:prSet phldrT="[Текст]" custT="1"/>
      <dgm:spPr/>
      <dgm:t>
        <a:bodyPr/>
        <a:lstStyle/>
        <a:p>
          <a:r>
            <a:rPr lang="ru-RU" sz="2400" dirty="0"/>
            <a:t>Информационное обеспечение </a:t>
          </a:r>
        </a:p>
      </dgm:t>
    </dgm:pt>
    <dgm:pt modelId="{3AA7EB37-75DB-4EAB-A255-A91D0B52FF96}" type="sibTrans" cxnId="{757BDAE0-C421-4FB1-BF95-D7A4F1BE8D4D}">
      <dgm:prSet/>
      <dgm:spPr/>
      <dgm:t>
        <a:bodyPr/>
        <a:lstStyle/>
        <a:p>
          <a:endParaRPr lang="ru-RU"/>
        </a:p>
      </dgm:t>
    </dgm:pt>
    <dgm:pt modelId="{BDEFA8B3-25B0-46AB-9F63-E263FE9D212B}" type="parTrans" cxnId="{757BDAE0-C421-4FB1-BF95-D7A4F1BE8D4D}">
      <dgm:prSet/>
      <dgm:spPr/>
      <dgm:t>
        <a:bodyPr/>
        <a:lstStyle/>
        <a:p>
          <a:endParaRPr lang="ru-RU"/>
        </a:p>
      </dgm:t>
    </dgm:pt>
    <dgm:pt modelId="{808ACFC3-3B2D-46A6-B297-A5D3747CB9CE}">
      <dgm:prSet phldrT="[Текст]"/>
      <dgm:spPr/>
      <dgm:t>
        <a:bodyPr/>
        <a:lstStyle/>
        <a:p>
          <a:pPr>
            <a:buNone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Для создания единой информационной среды ШСК рекомендуется использовать следующие ресурсы:</a:t>
          </a:r>
          <a:endParaRPr lang="ru-RU" dirty="0"/>
        </a:p>
      </dgm:t>
    </dgm:pt>
    <dgm:pt modelId="{481D4C03-5B1B-41F0-AB9E-3015DC82A95B}" type="sibTrans" cxnId="{BE8A7596-EAF9-4F83-973A-3FE71275FDF8}">
      <dgm:prSet/>
      <dgm:spPr/>
      <dgm:t>
        <a:bodyPr/>
        <a:lstStyle/>
        <a:p>
          <a:endParaRPr lang="ru-RU"/>
        </a:p>
      </dgm:t>
    </dgm:pt>
    <dgm:pt modelId="{C71E781D-440B-4467-B3A8-35F49E2C1210}" type="parTrans" cxnId="{BE8A7596-EAF9-4F83-973A-3FE71275FDF8}">
      <dgm:prSet/>
      <dgm:spPr/>
      <dgm:t>
        <a:bodyPr/>
        <a:lstStyle/>
        <a:p>
          <a:endParaRPr lang="ru-RU"/>
        </a:p>
      </dgm:t>
    </dgm:pt>
    <dgm:pt modelId="{4F2039B2-25C7-445C-A958-EB2367FECE94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–  функционирование и развитие ШСК;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832D50-CA85-464B-B9D4-7BE9759EBA31}" type="parTrans" cxnId="{4615DA2C-C498-4B04-A34D-FACFCBCEB9B4}">
      <dgm:prSet/>
      <dgm:spPr/>
      <dgm:t>
        <a:bodyPr/>
        <a:lstStyle/>
        <a:p>
          <a:endParaRPr lang="ru-RU"/>
        </a:p>
      </dgm:t>
    </dgm:pt>
    <dgm:pt modelId="{E2E06D19-7C70-4E86-A8D9-EA00B69891AB}" type="sibTrans" cxnId="{4615DA2C-C498-4B04-A34D-FACFCBCEB9B4}">
      <dgm:prSet/>
      <dgm:spPr/>
      <dgm:t>
        <a:bodyPr/>
        <a:lstStyle/>
        <a:p>
          <a:endParaRPr lang="ru-RU"/>
        </a:p>
      </dgm:t>
    </dgm:pt>
    <dgm:pt modelId="{C77754F0-195D-4EE7-8F32-F86E4674541E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–  приобретение спортивного оборудования, инвентаря и спортивной экипировки;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ED599A-AC52-4425-8F00-44AB5E96D17C}" type="parTrans" cxnId="{784DFE14-AABD-44E5-8944-57CCFB91A395}">
      <dgm:prSet/>
      <dgm:spPr/>
      <dgm:t>
        <a:bodyPr/>
        <a:lstStyle/>
        <a:p>
          <a:endParaRPr lang="ru-RU"/>
        </a:p>
      </dgm:t>
    </dgm:pt>
    <dgm:pt modelId="{EA50CB4A-4CEA-4F06-8BC6-37F3ADB8D3A4}" type="sibTrans" cxnId="{784DFE14-AABD-44E5-8944-57CCFB91A395}">
      <dgm:prSet/>
      <dgm:spPr/>
      <dgm:t>
        <a:bodyPr/>
        <a:lstStyle/>
        <a:p>
          <a:endParaRPr lang="ru-RU"/>
        </a:p>
      </dgm:t>
    </dgm:pt>
    <dgm:pt modelId="{F2D70EEB-0EB9-4611-9E70-8B2EAD3204E4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– командирование лиц, осуществляющих свою деятельность в ШСК, активистов ШСК на спортивные и иные мероприятия в рамках реализации календарного плана спортивных, физкультурных и оздоровительных мероприятий на учебный год;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3FF2C8-1AEC-48B3-99C6-6BA6C86D61FF}" type="parTrans" cxnId="{F8012F5D-C466-4FCA-BDB6-D5653078C58E}">
      <dgm:prSet/>
      <dgm:spPr/>
      <dgm:t>
        <a:bodyPr/>
        <a:lstStyle/>
        <a:p>
          <a:endParaRPr lang="ru-RU"/>
        </a:p>
      </dgm:t>
    </dgm:pt>
    <dgm:pt modelId="{3D1D54FF-D1FD-48DC-92F4-5D42020481DB}" type="sibTrans" cxnId="{F8012F5D-C466-4FCA-BDB6-D5653078C58E}">
      <dgm:prSet/>
      <dgm:spPr/>
      <dgm:t>
        <a:bodyPr/>
        <a:lstStyle/>
        <a:p>
          <a:endParaRPr lang="ru-RU"/>
        </a:p>
      </dgm:t>
    </dgm:pt>
    <dgm:pt modelId="{B2C71DBF-0E37-4EA1-98F0-05913D8AF1B9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– поощрение обучающихся за результативность и активную физкультурно-спортивную деятельность в ШСК;</a:t>
          </a:r>
        </a:p>
      </dgm:t>
    </dgm:pt>
    <dgm:pt modelId="{0FA7530E-7621-4B99-8BDF-001B4A66C52F}" type="parTrans" cxnId="{30351C71-DC63-4EE5-9ADC-99A656EBA9B3}">
      <dgm:prSet/>
      <dgm:spPr/>
      <dgm:t>
        <a:bodyPr/>
        <a:lstStyle/>
        <a:p>
          <a:endParaRPr lang="ru-RU"/>
        </a:p>
      </dgm:t>
    </dgm:pt>
    <dgm:pt modelId="{623102E6-3482-420E-8908-D51DC9CF39BA}" type="sibTrans" cxnId="{30351C71-DC63-4EE5-9ADC-99A656EBA9B3}">
      <dgm:prSet/>
      <dgm:spPr/>
      <dgm:t>
        <a:bodyPr/>
        <a:lstStyle/>
        <a:p>
          <a:endParaRPr lang="ru-RU"/>
        </a:p>
      </dgm:t>
    </dgm:pt>
    <dgm:pt modelId="{A2A581D7-75C6-487D-8DCF-D4EAD89C177C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–   на иные цели и нужды в рамках ведения уставной деятельности ОО.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B3C0D4-AA7B-4100-A399-D250BFFBC5CB}" type="parTrans" cxnId="{063A3287-804E-4014-AD55-6771EEFC06B0}">
      <dgm:prSet/>
      <dgm:spPr/>
      <dgm:t>
        <a:bodyPr/>
        <a:lstStyle/>
        <a:p>
          <a:endParaRPr lang="ru-RU"/>
        </a:p>
      </dgm:t>
    </dgm:pt>
    <dgm:pt modelId="{836D6A14-B6D1-4EEB-A86D-D361F497880A}" type="sibTrans" cxnId="{063A3287-804E-4014-AD55-6771EEFC06B0}">
      <dgm:prSet/>
      <dgm:spPr/>
      <dgm:t>
        <a:bodyPr/>
        <a:lstStyle/>
        <a:p>
          <a:endParaRPr lang="ru-RU"/>
        </a:p>
      </dgm:t>
    </dgm:pt>
    <dgm:pt modelId="{93B433A2-B213-4C11-8CB5-747B3284F5CA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−  социальные сети, мессенджеры;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2F81EA-8EC8-4A98-A8C6-0528AA1CEC2D}" type="parTrans" cxnId="{E9DF554D-0324-4530-BE18-52F4682372FA}">
      <dgm:prSet/>
      <dgm:spPr/>
      <dgm:t>
        <a:bodyPr/>
        <a:lstStyle/>
        <a:p>
          <a:endParaRPr lang="ru-RU"/>
        </a:p>
      </dgm:t>
    </dgm:pt>
    <dgm:pt modelId="{0F8C358B-34DF-4C13-BCAF-DC6BA6B40252}" type="sibTrans" cxnId="{E9DF554D-0324-4530-BE18-52F4682372FA}">
      <dgm:prSet/>
      <dgm:spPr/>
      <dgm:t>
        <a:bodyPr/>
        <a:lstStyle/>
        <a:p>
          <a:endParaRPr lang="ru-RU"/>
        </a:p>
      </dgm:t>
    </dgm:pt>
    <dgm:pt modelId="{D99391C2-CF1A-4096-8B6B-8A76652650D4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−  СМИ: телевизионные и радио-ресурсы, интернет-ресурсы, печатные издания;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F0F00-EB41-4907-96EB-C9BE183C98F7}" type="parTrans" cxnId="{D39788A0-D4DE-43BF-9308-58CCA89A014E}">
      <dgm:prSet/>
      <dgm:spPr/>
      <dgm:t>
        <a:bodyPr/>
        <a:lstStyle/>
        <a:p>
          <a:endParaRPr lang="ru-RU"/>
        </a:p>
      </dgm:t>
    </dgm:pt>
    <dgm:pt modelId="{5FE68025-8F2F-4A5F-A368-306F3047176E}" type="sibTrans" cxnId="{D39788A0-D4DE-43BF-9308-58CCA89A014E}">
      <dgm:prSet/>
      <dgm:spPr/>
      <dgm:t>
        <a:bodyPr/>
        <a:lstStyle/>
        <a:p>
          <a:endParaRPr lang="ru-RU"/>
        </a:p>
      </dgm:t>
    </dgm:pt>
    <dgm:pt modelId="{2D4BC721-2F4A-43CE-BEFC-23969C3828CA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− социальная реклама, акции, рекламные кампании по физкультурно-спортивному направлению ШСК;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B4E88-FA67-4109-9704-0DFEED17827D}" type="parTrans" cxnId="{25D4047D-1739-4770-BDC7-B0D5A9BF6ACD}">
      <dgm:prSet/>
      <dgm:spPr/>
      <dgm:t>
        <a:bodyPr/>
        <a:lstStyle/>
        <a:p>
          <a:endParaRPr lang="ru-RU"/>
        </a:p>
      </dgm:t>
    </dgm:pt>
    <dgm:pt modelId="{DF605120-E19A-412F-9804-05143C1EED07}" type="sibTrans" cxnId="{25D4047D-1739-4770-BDC7-B0D5A9BF6ACD}">
      <dgm:prSet/>
      <dgm:spPr/>
      <dgm:t>
        <a:bodyPr/>
        <a:lstStyle/>
        <a:p>
          <a:endParaRPr lang="ru-RU"/>
        </a:p>
      </dgm:t>
    </dgm:pt>
    <dgm:pt modelId="{9906A176-2549-4F37-9AF2-7B5C782434BE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−  использование полиграфической продукции: афиши, объявления, газеты, листовки, информационные и имиджевые материалы, программы, брошюры, буклеты, пресс-релизы, фотовыставки, плакаты, баннеры, альбомы и т.д.;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BC1FBC-3534-44C0-9612-1D9B9EDB989F}" type="parTrans" cxnId="{56DF6D35-7D82-4EB8-A841-FCA5B0DB6668}">
      <dgm:prSet/>
      <dgm:spPr/>
      <dgm:t>
        <a:bodyPr/>
        <a:lstStyle/>
        <a:p>
          <a:endParaRPr lang="ru-RU"/>
        </a:p>
      </dgm:t>
    </dgm:pt>
    <dgm:pt modelId="{CAD10E0E-92E3-434B-B20C-A8DC95C6DB93}" type="sibTrans" cxnId="{56DF6D35-7D82-4EB8-A841-FCA5B0DB6668}">
      <dgm:prSet/>
      <dgm:spPr/>
      <dgm:t>
        <a:bodyPr/>
        <a:lstStyle/>
        <a:p>
          <a:endParaRPr lang="ru-RU"/>
        </a:p>
      </dgm:t>
    </dgm:pt>
    <dgm:pt modelId="{BD4FB719-4A09-4CEB-9B10-806644D75191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− привлечение известных спортсменов, тренеров, ветеранов спорта для участия в протокольных церемониях, мастер-классах, фотосессиях и встреч со спортсменами, активистами ШСК и болельщиками.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34B7BC-D018-46F8-9A86-B7FB6CF7BFAF}" type="parTrans" cxnId="{791FB5DB-B4AB-4679-89A8-21D642E42E20}">
      <dgm:prSet/>
      <dgm:spPr/>
      <dgm:t>
        <a:bodyPr/>
        <a:lstStyle/>
        <a:p>
          <a:endParaRPr lang="ru-RU"/>
        </a:p>
      </dgm:t>
    </dgm:pt>
    <dgm:pt modelId="{12AE2B79-7D3F-4752-B636-8FBAEDF369FB}" type="sibTrans" cxnId="{791FB5DB-B4AB-4679-89A8-21D642E42E20}">
      <dgm:prSet/>
      <dgm:spPr/>
      <dgm:t>
        <a:bodyPr/>
        <a:lstStyle/>
        <a:p>
          <a:endParaRPr lang="ru-RU"/>
        </a:p>
      </dgm:t>
    </dgm:pt>
    <dgm:pt modelId="{1A1BA133-B50C-4FDD-B5CF-C36F832504D9}" type="pres">
      <dgm:prSet presAssocID="{690EF030-5461-4806-9B3F-FA793173B655}" presName="linear" presStyleCnt="0">
        <dgm:presLayoutVars>
          <dgm:dir/>
          <dgm:animLvl val="lvl"/>
          <dgm:resizeHandles val="exact"/>
        </dgm:presLayoutVars>
      </dgm:prSet>
      <dgm:spPr/>
    </dgm:pt>
    <dgm:pt modelId="{4A8FC841-E0AB-4E09-9A2F-21B9C60D85AA}" type="pres">
      <dgm:prSet presAssocID="{9CE990BC-FEB7-4FCE-A85E-4A0295F4B083}" presName="parentLin" presStyleCnt="0"/>
      <dgm:spPr/>
    </dgm:pt>
    <dgm:pt modelId="{2287C542-FA36-4145-95AD-BC178E3B1EFF}" type="pres">
      <dgm:prSet presAssocID="{9CE990BC-FEB7-4FCE-A85E-4A0295F4B083}" presName="parentLeftMargin" presStyleLbl="node1" presStyleIdx="0" presStyleCnt="3"/>
      <dgm:spPr/>
    </dgm:pt>
    <dgm:pt modelId="{E977FD97-6AF9-4EDD-8D86-D018436F35DB}" type="pres">
      <dgm:prSet presAssocID="{9CE990BC-FEB7-4FCE-A85E-4A0295F4B083}" presName="parentText" presStyleLbl="node1" presStyleIdx="0" presStyleCnt="3" custScaleX="142857" custScaleY="99924">
        <dgm:presLayoutVars>
          <dgm:chMax val="0"/>
          <dgm:bulletEnabled val="1"/>
        </dgm:presLayoutVars>
      </dgm:prSet>
      <dgm:spPr/>
    </dgm:pt>
    <dgm:pt modelId="{3BC4C228-C9B7-44A7-8FB5-53CAA27DC5F5}" type="pres">
      <dgm:prSet presAssocID="{9CE990BC-FEB7-4FCE-A85E-4A0295F4B083}" presName="negativeSpace" presStyleCnt="0"/>
      <dgm:spPr/>
    </dgm:pt>
    <dgm:pt modelId="{6F204708-22D8-4728-8D9F-19C1896EC8DA}" type="pres">
      <dgm:prSet presAssocID="{9CE990BC-FEB7-4FCE-A85E-4A0295F4B083}" presName="childText" presStyleLbl="conFgAcc1" presStyleIdx="0" presStyleCnt="3">
        <dgm:presLayoutVars>
          <dgm:bulletEnabled val="1"/>
        </dgm:presLayoutVars>
      </dgm:prSet>
      <dgm:spPr/>
    </dgm:pt>
    <dgm:pt modelId="{D5D95FCD-07D0-48C8-A26E-23E05FB43C1F}" type="pres">
      <dgm:prSet presAssocID="{DB546B98-EFDD-4685-B56C-B3F0D4F2EC7F}" presName="spaceBetweenRectangles" presStyleCnt="0"/>
      <dgm:spPr/>
    </dgm:pt>
    <dgm:pt modelId="{E50891A3-CA5F-4AA0-8CC2-62012AA913BC}" type="pres">
      <dgm:prSet presAssocID="{8C84E5CD-DDDB-42B4-BDFF-EE6B87502AEA}" presName="parentLin" presStyleCnt="0"/>
      <dgm:spPr/>
    </dgm:pt>
    <dgm:pt modelId="{662C06F6-041F-4628-AFCE-93AEB4BF17FF}" type="pres">
      <dgm:prSet presAssocID="{8C84E5CD-DDDB-42B4-BDFF-EE6B87502AEA}" presName="parentLeftMargin" presStyleLbl="node1" presStyleIdx="0" presStyleCnt="3"/>
      <dgm:spPr/>
    </dgm:pt>
    <dgm:pt modelId="{1C186F6C-17AD-4BE3-8C82-3F78CC683D52}" type="pres">
      <dgm:prSet presAssocID="{8C84E5CD-DDDB-42B4-BDFF-EE6B87502AEA}" presName="parentText" presStyleLbl="node1" presStyleIdx="1" presStyleCnt="3" custScaleX="142857" custScaleY="87626">
        <dgm:presLayoutVars>
          <dgm:chMax val="0"/>
          <dgm:bulletEnabled val="1"/>
        </dgm:presLayoutVars>
      </dgm:prSet>
      <dgm:spPr/>
    </dgm:pt>
    <dgm:pt modelId="{A4A8E031-3C34-43FA-98E8-EC5C20F3A548}" type="pres">
      <dgm:prSet presAssocID="{8C84E5CD-DDDB-42B4-BDFF-EE6B87502AEA}" presName="negativeSpace" presStyleCnt="0"/>
      <dgm:spPr/>
    </dgm:pt>
    <dgm:pt modelId="{8D450473-1A1A-4281-9794-AB1E8049F76C}" type="pres">
      <dgm:prSet presAssocID="{8C84E5CD-DDDB-42B4-BDFF-EE6B87502AEA}" presName="childText" presStyleLbl="conFgAcc1" presStyleIdx="1" presStyleCnt="3">
        <dgm:presLayoutVars>
          <dgm:bulletEnabled val="1"/>
        </dgm:presLayoutVars>
      </dgm:prSet>
      <dgm:spPr/>
    </dgm:pt>
    <dgm:pt modelId="{EF475A13-D3BC-4E7D-9409-A5572111C36F}" type="pres">
      <dgm:prSet presAssocID="{0500AD22-9CD0-417D-97D3-8112FF0A7667}" presName="spaceBetweenRectangles" presStyleCnt="0"/>
      <dgm:spPr/>
    </dgm:pt>
    <dgm:pt modelId="{F6B7A4BD-4258-4CC4-BC52-807DB5502E6F}" type="pres">
      <dgm:prSet presAssocID="{E5D67D60-1368-40ED-A420-7F8A1B230FEB}" presName="parentLin" presStyleCnt="0"/>
      <dgm:spPr/>
    </dgm:pt>
    <dgm:pt modelId="{D2B25776-D37E-4EDD-919D-B1C3BF3E1369}" type="pres">
      <dgm:prSet presAssocID="{E5D67D60-1368-40ED-A420-7F8A1B230FEB}" presName="parentLeftMargin" presStyleLbl="node1" presStyleIdx="1" presStyleCnt="3"/>
      <dgm:spPr/>
    </dgm:pt>
    <dgm:pt modelId="{894021F7-1DEF-486F-820B-F890ADD7F729}" type="pres">
      <dgm:prSet presAssocID="{E5D67D60-1368-40ED-A420-7F8A1B230FEB}" presName="parentText" presStyleLbl="node1" presStyleIdx="2" presStyleCnt="3" custScaleX="142857" custScaleY="106744">
        <dgm:presLayoutVars>
          <dgm:chMax val="0"/>
          <dgm:bulletEnabled val="1"/>
        </dgm:presLayoutVars>
      </dgm:prSet>
      <dgm:spPr/>
    </dgm:pt>
    <dgm:pt modelId="{4229D13B-F06F-4EAD-A258-9E7BE72C140B}" type="pres">
      <dgm:prSet presAssocID="{E5D67D60-1368-40ED-A420-7F8A1B230FEB}" presName="negativeSpace" presStyleCnt="0"/>
      <dgm:spPr/>
    </dgm:pt>
    <dgm:pt modelId="{39B14D39-747D-4848-9467-912101CEC667}" type="pres">
      <dgm:prSet presAssocID="{E5D67D60-1368-40ED-A420-7F8A1B230FE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5524D0B-E658-43B6-B5C4-ED3C47EAC173}" type="presOf" srcId="{9CE990BC-FEB7-4FCE-A85E-4A0295F4B083}" destId="{2287C542-FA36-4145-95AD-BC178E3B1EFF}" srcOrd="0" destOrd="0" presId="urn:microsoft.com/office/officeart/2005/8/layout/list1"/>
    <dgm:cxn modelId="{49B50911-8482-47DC-A459-D0CA0F1B5209}" type="presOf" srcId="{8C84E5CD-DDDB-42B4-BDFF-EE6B87502AEA}" destId="{662C06F6-041F-4628-AFCE-93AEB4BF17FF}" srcOrd="0" destOrd="0" presId="urn:microsoft.com/office/officeart/2005/8/layout/list1"/>
    <dgm:cxn modelId="{C99C6F12-A078-47F4-A6F4-3CE6D61CE258}" srcId="{8C84E5CD-DDDB-42B4-BDFF-EE6B87502AEA}" destId="{04C9D44F-C8A7-4987-962A-DA3C1BE7329C}" srcOrd="0" destOrd="0" parTransId="{F592422C-9E70-41A8-8C1F-4C24C1FABF73}" sibTransId="{FB50185D-7DA0-46C1-836E-F49E48463F02}"/>
    <dgm:cxn modelId="{784DFE14-AABD-44E5-8944-57CCFB91A395}" srcId="{8C84E5CD-DDDB-42B4-BDFF-EE6B87502AEA}" destId="{C77754F0-195D-4EE7-8F32-F86E4674541E}" srcOrd="2" destOrd="0" parTransId="{0BED599A-AC52-4425-8F00-44AB5E96D17C}" sibTransId="{EA50CB4A-4CEA-4F06-8BC6-37F3ADB8D3A4}"/>
    <dgm:cxn modelId="{62810118-1524-4CCA-AD3E-04C43F0518D3}" type="presOf" srcId="{93B433A2-B213-4C11-8CB5-747B3284F5CA}" destId="{39B14D39-747D-4848-9467-912101CEC667}" srcOrd="0" destOrd="1" presId="urn:microsoft.com/office/officeart/2005/8/layout/list1"/>
    <dgm:cxn modelId="{AF229F19-8203-4755-A86E-E8834B04A1E4}" srcId="{690EF030-5461-4806-9B3F-FA793173B655}" destId="{8C84E5CD-DDDB-42B4-BDFF-EE6B87502AEA}" srcOrd="1" destOrd="0" parTransId="{2DE691DA-97B2-4B0C-B61C-C7FC70BEF17B}" sibTransId="{0500AD22-9CD0-417D-97D3-8112FF0A7667}"/>
    <dgm:cxn modelId="{B836571D-FFAA-4BAD-87E8-F7E9FBA12257}" type="presOf" srcId="{C77754F0-195D-4EE7-8F32-F86E4674541E}" destId="{8D450473-1A1A-4281-9794-AB1E8049F76C}" srcOrd="0" destOrd="2" presId="urn:microsoft.com/office/officeart/2005/8/layout/list1"/>
    <dgm:cxn modelId="{77755B22-2181-4A7F-9670-2FFFF994A51E}" type="presOf" srcId="{8C84E5CD-DDDB-42B4-BDFF-EE6B87502AEA}" destId="{1C186F6C-17AD-4BE3-8C82-3F78CC683D52}" srcOrd="1" destOrd="0" presId="urn:microsoft.com/office/officeart/2005/8/layout/list1"/>
    <dgm:cxn modelId="{B5240526-9F72-4EB3-9FB8-D55BF01C03B4}" type="presOf" srcId="{9CE990BC-FEB7-4FCE-A85E-4A0295F4B083}" destId="{E977FD97-6AF9-4EDD-8D86-D018436F35DB}" srcOrd="1" destOrd="0" presId="urn:microsoft.com/office/officeart/2005/8/layout/list1"/>
    <dgm:cxn modelId="{17369C2B-8EE1-48D9-93D2-16825E5C4AC6}" type="presOf" srcId="{E5D67D60-1368-40ED-A420-7F8A1B230FEB}" destId="{D2B25776-D37E-4EDD-919D-B1C3BF3E1369}" srcOrd="0" destOrd="0" presId="urn:microsoft.com/office/officeart/2005/8/layout/list1"/>
    <dgm:cxn modelId="{4615DA2C-C498-4B04-A34D-FACFCBCEB9B4}" srcId="{8C84E5CD-DDDB-42B4-BDFF-EE6B87502AEA}" destId="{4F2039B2-25C7-445C-A958-EB2367FECE94}" srcOrd="1" destOrd="0" parTransId="{9A832D50-CA85-464B-B9D4-7BE9759EBA31}" sibTransId="{E2E06D19-7C70-4E86-A8D9-EA00B69891AB}"/>
    <dgm:cxn modelId="{56DF6D35-7D82-4EB8-A841-FCA5B0DB6668}" srcId="{E5D67D60-1368-40ED-A420-7F8A1B230FEB}" destId="{9906A176-2549-4F37-9AF2-7B5C782434BE}" srcOrd="4" destOrd="0" parTransId="{A9BC1FBC-3534-44C0-9612-1D9B9EDB989F}" sibTransId="{CAD10E0E-92E3-434B-B20C-A8DC95C6DB93}"/>
    <dgm:cxn modelId="{0E915A3C-F294-4C28-9EDE-8FF0379D849C}" srcId="{9CE990BC-FEB7-4FCE-A85E-4A0295F4B083}" destId="{3D0D2CDC-A181-4551-9E1F-3C81917B5C66}" srcOrd="2" destOrd="0" parTransId="{45C7672A-DF22-4EC1-88C5-EC89C1ACF780}" sibTransId="{3CE553B9-4317-4A7B-988D-B9990A7FF4CA}"/>
    <dgm:cxn modelId="{04ADCF5B-ADAD-4CE5-BFAA-E136EC39971F}" srcId="{690EF030-5461-4806-9B3F-FA793173B655}" destId="{9CE990BC-FEB7-4FCE-A85E-4A0295F4B083}" srcOrd="0" destOrd="0" parTransId="{F78BB1A3-83EF-45F3-ABC3-39014B708258}" sibTransId="{DB546B98-EFDD-4685-B56C-B3F0D4F2EC7F}"/>
    <dgm:cxn modelId="{87351C5C-547C-437F-88B8-EDDCE7718A0F}" type="presOf" srcId="{D9AF0EC3-77CD-4D19-9C3E-CBD513DC9200}" destId="{6F204708-22D8-4728-8D9F-19C1896EC8DA}" srcOrd="0" destOrd="1" presId="urn:microsoft.com/office/officeart/2005/8/layout/list1"/>
    <dgm:cxn modelId="{F8012F5D-C466-4FCA-BDB6-D5653078C58E}" srcId="{8C84E5CD-DDDB-42B4-BDFF-EE6B87502AEA}" destId="{F2D70EEB-0EB9-4611-9E70-8B2EAD3204E4}" srcOrd="3" destOrd="0" parTransId="{C73FF2C8-1AEC-48B3-99C6-6BA6C86D61FF}" sibTransId="{3D1D54FF-D1FD-48DC-92F4-5D42020481DB}"/>
    <dgm:cxn modelId="{447E9E5D-4D3F-43A8-A6FF-6DFDE59A8A33}" type="presOf" srcId="{A2A581D7-75C6-487D-8DCF-D4EAD89C177C}" destId="{8D450473-1A1A-4281-9794-AB1E8049F76C}" srcOrd="0" destOrd="5" presId="urn:microsoft.com/office/officeart/2005/8/layout/list1"/>
    <dgm:cxn modelId="{17C6ED5E-5DB7-43DA-9A5E-BBBBC4C83CD2}" type="presOf" srcId="{E5D67D60-1368-40ED-A420-7F8A1B230FEB}" destId="{894021F7-1DEF-486F-820B-F890ADD7F729}" srcOrd="1" destOrd="0" presId="urn:microsoft.com/office/officeart/2005/8/layout/list1"/>
    <dgm:cxn modelId="{380BD662-DB39-42E1-8E59-643B1EAB8D99}" type="presOf" srcId="{F2D70EEB-0EB9-4611-9E70-8B2EAD3204E4}" destId="{8D450473-1A1A-4281-9794-AB1E8049F76C}" srcOrd="0" destOrd="3" presId="urn:microsoft.com/office/officeart/2005/8/layout/list1"/>
    <dgm:cxn modelId="{90B65549-6886-45C5-A013-FCDC73E88128}" type="presOf" srcId="{2D4BC721-2F4A-43CE-BEFC-23969C3828CA}" destId="{39B14D39-747D-4848-9467-912101CEC667}" srcOrd="0" destOrd="3" presId="urn:microsoft.com/office/officeart/2005/8/layout/list1"/>
    <dgm:cxn modelId="{E9DF554D-0324-4530-BE18-52F4682372FA}" srcId="{E5D67D60-1368-40ED-A420-7F8A1B230FEB}" destId="{93B433A2-B213-4C11-8CB5-747B3284F5CA}" srcOrd="1" destOrd="0" parTransId="{BA2F81EA-8EC8-4A98-A8C6-0528AA1CEC2D}" sibTransId="{0F8C358B-34DF-4C13-BCAF-DC6BA6B40252}"/>
    <dgm:cxn modelId="{B649C650-0742-4437-A926-FAB8B9B1A1C0}" type="presOf" srcId="{4F2039B2-25C7-445C-A958-EB2367FECE94}" destId="{8D450473-1A1A-4281-9794-AB1E8049F76C}" srcOrd="0" destOrd="1" presId="urn:microsoft.com/office/officeart/2005/8/layout/list1"/>
    <dgm:cxn modelId="{30351C71-DC63-4EE5-9ADC-99A656EBA9B3}" srcId="{8C84E5CD-DDDB-42B4-BDFF-EE6B87502AEA}" destId="{B2C71DBF-0E37-4EA1-98F0-05913D8AF1B9}" srcOrd="4" destOrd="0" parTransId="{0FA7530E-7621-4B99-8BDF-001B4A66C52F}" sibTransId="{623102E6-3482-420E-8908-D51DC9CF39BA}"/>
    <dgm:cxn modelId="{D0747D7A-DEBE-41B3-BFE1-92965A989412}" type="presOf" srcId="{D99391C2-CF1A-4096-8B6B-8A76652650D4}" destId="{39B14D39-747D-4848-9467-912101CEC667}" srcOrd="0" destOrd="2" presId="urn:microsoft.com/office/officeart/2005/8/layout/list1"/>
    <dgm:cxn modelId="{25D4047D-1739-4770-BDC7-B0D5A9BF6ACD}" srcId="{E5D67D60-1368-40ED-A420-7F8A1B230FEB}" destId="{2D4BC721-2F4A-43CE-BEFC-23969C3828CA}" srcOrd="3" destOrd="0" parTransId="{86DB4E88-FA67-4109-9704-0DFEED17827D}" sibTransId="{DF605120-E19A-412F-9804-05143C1EED07}"/>
    <dgm:cxn modelId="{063A3287-804E-4014-AD55-6771EEFC06B0}" srcId="{8C84E5CD-DDDB-42B4-BDFF-EE6B87502AEA}" destId="{A2A581D7-75C6-487D-8DCF-D4EAD89C177C}" srcOrd="5" destOrd="0" parTransId="{B2B3C0D4-AA7B-4100-A399-D250BFFBC5CB}" sibTransId="{836D6A14-B6D1-4EEB-A86D-D361F497880A}"/>
    <dgm:cxn modelId="{83599E88-933E-420B-B251-E9FFC2DF1740}" srcId="{9CE990BC-FEB7-4FCE-A85E-4A0295F4B083}" destId="{D9AF0EC3-77CD-4D19-9C3E-CBD513DC9200}" srcOrd="1" destOrd="0" parTransId="{6A614121-3BE3-47FD-9792-61E1B6CF48DF}" sibTransId="{80BC01A9-DF9A-4A66-A2CB-E56FA996A982}"/>
    <dgm:cxn modelId="{3BBAC78A-3EBC-448E-BB01-078A8AFA16FB}" type="presOf" srcId="{BD4FB719-4A09-4CEB-9B10-806644D75191}" destId="{39B14D39-747D-4848-9467-912101CEC667}" srcOrd="0" destOrd="5" presId="urn:microsoft.com/office/officeart/2005/8/layout/list1"/>
    <dgm:cxn modelId="{8AA4B491-C8E0-4E35-8579-C12781D0209C}" srcId="{9CE990BC-FEB7-4FCE-A85E-4A0295F4B083}" destId="{8F8040DA-F43F-47F0-8657-1D817883580E}" srcOrd="0" destOrd="0" parTransId="{CDAD642E-CC00-4902-9043-355DB39B867E}" sibTransId="{5FEED4D4-B670-4D47-969B-4613FE020E09}"/>
    <dgm:cxn modelId="{0A440194-1E20-45DC-9DA8-7E81C6C0CA37}" type="presOf" srcId="{808ACFC3-3B2D-46A6-B297-A5D3747CB9CE}" destId="{39B14D39-747D-4848-9467-912101CEC667}" srcOrd="0" destOrd="0" presId="urn:microsoft.com/office/officeart/2005/8/layout/list1"/>
    <dgm:cxn modelId="{BE8A7596-EAF9-4F83-973A-3FE71275FDF8}" srcId="{E5D67D60-1368-40ED-A420-7F8A1B230FEB}" destId="{808ACFC3-3B2D-46A6-B297-A5D3747CB9CE}" srcOrd="0" destOrd="0" parTransId="{C71E781D-440B-4467-B3A8-35F49E2C1210}" sibTransId="{481D4C03-5B1B-41F0-AB9E-3015DC82A95B}"/>
    <dgm:cxn modelId="{DAB62D9F-BC37-45E3-98CA-894B9DAF6A38}" type="presOf" srcId="{9906A176-2549-4F37-9AF2-7B5C782434BE}" destId="{39B14D39-747D-4848-9467-912101CEC667}" srcOrd="0" destOrd="4" presId="urn:microsoft.com/office/officeart/2005/8/layout/list1"/>
    <dgm:cxn modelId="{D39788A0-D4DE-43BF-9308-58CCA89A014E}" srcId="{E5D67D60-1368-40ED-A420-7F8A1B230FEB}" destId="{D99391C2-CF1A-4096-8B6B-8A76652650D4}" srcOrd="2" destOrd="0" parTransId="{4D2F0F00-EB41-4907-96EB-C9BE183C98F7}" sibTransId="{5FE68025-8F2F-4A5F-A368-306F3047176E}"/>
    <dgm:cxn modelId="{A872C8A3-2CA9-4902-826F-AF8112EFF915}" type="presOf" srcId="{690EF030-5461-4806-9B3F-FA793173B655}" destId="{1A1BA133-B50C-4FDD-B5CF-C36F832504D9}" srcOrd="0" destOrd="0" presId="urn:microsoft.com/office/officeart/2005/8/layout/list1"/>
    <dgm:cxn modelId="{F80884A5-432F-45B6-8A50-97A78FDDE2AD}" type="presOf" srcId="{3D0D2CDC-A181-4551-9E1F-3C81917B5C66}" destId="{6F204708-22D8-4728-8D9F-19C1896EC8DA}" srcOrd="0" destOrd="2" presId="urn:microsoft.com/office/officeart/2005/8/layout/list1"/>
    <dgm:cxn modelId="{2CDA0FB6-46CC-4F44-BA3F-C1C06FA7CEDF}" type="presOf" srcId="{B2C71DBF-0E37-4EA1-98F0-05913D8AF1B9}" destId="{8D450473-1A1A-4281-9794-AB1E8049F76C}" srcOrd="0" destOrd="4" presId="urn:microsoft.com/office/officeart/2005/8/layout/list1"/>
    <dgm:cxn modelId="{A3A6B8D3-4CDF-405B-A4F8-1FAD025AC528}" type="presOf" srcId="{04C9D44F-C8A7-4987-962A-DA3C1BE7329C}" destId="{8D450473-1A1A-4281-9794-AB1E8049F76C}" srcOrd="0" destOrd="0" presId="urn:microsoft.com/office/officeart/2005/8/layout/list1"/>
    <dgm:cxn modelId="{791FB5DB-B4AB-4679-89A8-21D642E42E20}" srcId="{E5D67D60-1368-40ED-A420-7F8A1B230FEB}" destId="{BD4FB719-4A09-4CEB-9B10-806644D75191}" srcOrd="5" destOrd="0" parTransId="{C134B7BC-D018-46F8-9A86-B7FB6CF7BFAF}" sibTransId="{12AE2B79-7D3F-4752-B636-8FBAEDF369FB}"/>
    <dgm:cxn modelId="{757BDAE0-C421-4FB1-BF95-D7A4F1BE8D4D}" srcId="{690EF030-5461-4806-9B3F-FA793173B655}" destId="{E5D67D60-1368-40ED-A420-7F8A1B230FEB}" srcOrd="2" destOrd="0" parTransId="{BDEFA8B3-25B0-46AB-9F63-E263FE9D212B}" sibTransId="{3AA7EB37-75DB-4EAB-A255-A91D0B52FF96}"/>
    <dgm:cxn modelId="{6DD7B3E5-B557-4F9E-8D2C-BFE77A28D41D}" type="presOf" srcId="{8F8040DA-F43F-47F0-8657-1D817883580E}" destId="{6F204708-22D8-4728-8D9F-19C1896EC8DA}" srcOrd="0" destOrd="0" presId="urn:microsoft.com/office/officeart/2005/8/layout/list1"/>
    <dgm:cxn modelId="{C9521F2A-7264-417D-AFEA-9E351146F830}" type="presParOf" srcId="{1A1BA133-B50C-4FDD-B5CF-C36F832504D9}" destId="{4A8FC841-E0AB-4E09-9A2F-21B9C60D85AA}" srcOrd="0" destOrd="0" presId="urn:microsoft.com/office/officeart/2005/8/layout/list1"/>
    <dgm:cxn modelId="{8C058EE1-8C92-456E-AF62-28FD5AD13285}" type="presParOf" srcId="{4A8FC841-E0AB-4E09-9A2F-21B9C60D85AA}" destId="{2287C542-FA36-4145-95AD-BC178E3B1EFF}" srcOrd="0" destOrd="0" presId="urn:microsoft.com/office/officeart/2005/8/layout/list1"/>
    <dgm:cxn modelId="{81B73C8E-BB62-42B3-A936-BFEF2A502924}" type="presParOf" srcId="{4A8FC841-E0AB-4E09-9A2F-21B9C60D85AA}" destId="{E977FD97-6AF9-4EDD-8D86-D018436F35DB}" srcOrd="1" destOrd="0" presId="urn:microsoft.com/office/officeart/2005/8/layout/list1"/>
    <dgm:cxn modelId="{EBFB700A-046E-4C87-9606-CC4981319A66}" type="presParOf" srcId="{1A1BA133-B50C-4FDD-B5CF-C36F832504D9}" destId="{3BC4C228-C9B7-44A7-8FB5-53CAA27DC5F5}" srcOrd="1" destOrd="0" presId="urn:microsoft.com/office/officeart/2005/8/layout/list1"/>
    <dgm:cxn modelId="{470CA732-CC7A-4D6A-A267-39EC6A5B59BB}" type="presParOf" srcId="{1A1BA133-B50C-4FDD-B5CF-C36F832504D9}" destId="{6F204708-22D8-4728-8D9F-19C1896EC8DA}" srcOrd="2" destOrd="0" presId="urn:microsoft.com/office/officeart/2005/8/layout/list1"/>
    <dgm:cxn modelId="{29D088B6-26E2-4B2C-840E-70C9667C833E}" type="presParOf" srcId="{1A1BA133-B50C-4FDD-B5CF-C36F832504D9}" destId="{D5D95FCD-07D0-48C8-A26E-23E05FB43C1F}" srcOrd="3" destOrd="0" presId="urn:microsoft.com/office/officeart/2005/8/layout/list1"/>
    <dgm:cxn modelId="{AC0CDB2B-38FC-435A-92F8-9618A35220EA}" type="presParOf" srcId="{1A1BA133-B50C-4FDD-B5CF-C36F832504D9}" destId="{E50891A3-CA5F-4AA0-8CC2-62012AA913BC}" srcOrd="4" destOrd="0" presId="urn:microsoft.com/office/officeart/2005/8/layout/list1"/>
    <dgm:cxn modelId="{1E145313-23DE-4351-9352-8C6890B4892F}" type="presParOf" srcId="{E50891A3-CA5F-4AA0-8CC2-62012AA913BC}" destId="{662C06F6-041F-4628-AFCE-93AEB4BF17FF}" srcOrd="0" destOrd="0" presId="urn:microsoft.com/office/officeart/2005/8/layout/list1"/>
    <dgm:cxn modelId="{78465B91-C204-48DB-87B9-AA5262C16394}" type="presParOf" srcId="{E50891A3-CA5F-4AA0-8CC2-62012AA913BC}" destId="{1C186F6C-17AD-4BE3-8C82-3F78CC683D52}" srcOrd="1" destOrd="0" presId="urn:microsoft.com/office/officeart/2005/8/layout/list1"/>
    <dgm:cxn modelId="{5B369DAA-C456-45E0-A441-AC0B9BD76F5F}" type="presParOf" srcId="{1A1BA133-B50C-4FDD-B5CF-C36F832504D9}" destId="{A4A8E031-3C34-43FA-98E8-EC5C20F3A548}" srcOrd="5" destOrd="0" presId="urn:microsoft.com/office/officeart/2005/8/layout/list1"/>
    <dgm:cxn modelId="{D0E487A5-8E09-464E-9782-197DCB2FB865}" type="presParOf" srcId="{1A1BA133-B50C-4FDD-B5CF-C36F832504D9}" destId="{8D450473-1A1A-4281-9794-AB1E8049F76C}" srcOrd="6" destOrd="0" presId="urn:microsoft.com/office/officeart/2005/8/layout/list1"/>
    <dgm:cxn modelId="{B409F6FD-7E93-436C-91AE-5050CB827500}" type="presParOf" srcId="{1A1BA133-B50C-4FDD-B5CF-C36F832504D9}" destId="{EF475A13-D3BC-4E7D-9409-A5572111C36F}" srcOrd="7" destOrd="0" presId="urn:microsoft.com/office/officeart/2005/8/layout/list1"/>
    <dgm:cxn modelId="{E1D69533-73AD-4DE9-AA11-D370F51EA7BF}" type="presParOf" srcId="{1A1BA133-B50C-4FDD-B5CF-C36F832504D9}" destId="{F6B7A4BD-4258-4CC4-BC52-807DB5502E6F}" srcOrd="8" destOrd="0" presId="urn:microsoft.com/office/officeart/2005/8/layout/list1"/>
    <dgm:cxn modelId="{F047F4DE-55EC-4BFB-8A9A-4EB58FA0830E}" type="presParOf" srcId="{F6B7A4BD-4258-4CC4-BC52-807DB5502E6F}" destId="{D2B25776-D37E-4EDD-919D-B1C3BF3E1369}" srcOrd="0" destOrd="0" presId="urn:microsoft.com/office/officeart/2005/8/layout/list1"/>
    <dgm:cxn modelId="{19623214-AF9A-4059-AE15-E8AFB779D703}" type="presParOf" srcId="{F6B7A4BD-4258-4CC4-BC52-807DB5502E6F}" destId="{894021F7-1DEF-486F-820B-F890ADD7F729}" srcOrd="1" destOrd="0" presId="urn:microsoft.com/office/officeart/2005/8/layout/list1"/>
    <dgm:cxn modelId="{5AFC4C92-5A97-4E4B-9F64-48DBC35281E4}" type="presParOf" srcId="{1A1BA133-B50C-4FDD-B5CF-C36F832504D9}" destId="{4229D13B-F06F-4EAD-A258-9E7BE72C140B}" srcOrd="9" destOrd="0" presId="urn:microsoft.com/office/officeart/2005/8/layout/list1"/>
    <dgm:cxn modelId="{E455FDEB-2588-49A2-8D9B-71D2E42EE563}" type="presParOf" srcId="{1A1BA133-B50C-4FDD-B5CF-C36F832504D9}" destId="{39B14D39-747D-4848-9467-912101CEC66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885589-B0CE-480A-AA1D-A45CB218EB21}">
      <dsp:nvSpPr>
        <dsp:cNvPr id="0" name=""/>
        <dsp:cNvSpPr/>
      </dsp:nvSpPr>
      <dsp:spPr>
        <a:xfrm>
          <a:off x="1854692" y="3231785"/>
          <a:ext cx="2184822" cy="1875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у обучающихся мотивации и устойчивого интереса к укреплению здоровья</a:t>
          </a:r>
          <a:endParaRPr lang="ru-RU" sz="800" b="1" kern="1200" dirty="0"/>
        </a:p>
      </dsp:txBody>
      <dsp:txXfrm>
        <a:off x="2193045" y="3522222"/>
        <a:ext cx="1508116" cy="1294543"/>
      </dsp:txXfrm>
    </dsp:sp>
    <dsp:sp modelId="{1FE8E307-9D83-440F-9F46-367191222F7D}">
      <dsp:nvSpPr>
        <dsp:cNvPr id="0" name=""/>
        <dsp:cNvSpPr/>
      </dsp:nvSpPr>
      <dsp:spPr>
        <a:xfrm>
          <a:off x="1923028" y="4060515"/>
          <a:ext cx="255056" cy="2199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89E29D7-F44F-467D-9527-2432489C0E6D}">
      <dsp:nvSpPr>
        <dsp:cNvPr id="0" name=""/>
        <dsp:cNvSpPr/>
      </dsp:nvSpPr>
      <dsp:spPr>
        <a:xfrm>
          <a:off x="0" y="2212342"/>
          <a:ext cx="2184822" cy="187541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l="-27000" r="-27000"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9BD8A4-DE3F-4116-9452-977767E0DDCA}">
      <dsp:nvSpPr>
        <dsp:cNvPr id="0" name=""/>
        <dsp:cNvSpPr/>
      </dsp:nvSpPr>
      <dsp:spPr>
        <a:xfrm>
          <a:off x="1479326" y="3827698"/>
          <a:ext cx="255056" cy="2199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FA6D88D-2FF2-4568-9C91-E97A93EB8412}">
      <dsp:nvSpPr>
        <dsp:cNvPr id="0" name=""/>
        <dsp:cNvSpPr/>
      </dsp:nvSpPr>
      <dsp:spPr>
        <a:xfrm>
          <a:off x="3604292" y="2197977"/>
          <a:ext cx="2391156" cy="1875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спортивной, физкультурной и оздоровительной работы с  обучающимися, в том числе с обучающимися с ограниченными возможностями здоровья и инвалидностью</a:t>
          </a:r>
          <a:endParaRPr lang="ru-RU" sz="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59840" y="2476838"/>
        <a:ext cx="1680060" cy="1317695"/>
      </dsp:txXfrm>
    </dsp:sp>
    <dsp:sp modelId="{8F33FB88-C404-4CE8-9D64-C06A12128DE4}">
      <dsp:nvSpPr>
        <dsp:cNvPr id="0" name=""/>
        <dsp:cNvSpPr/>
      </dsp:nvSpPr>
      <dsp:spPr>
        <a:xfrm>
          <a:off x="5204111" y="3811351"/>
          <a:ext cx="255056" cy="2199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3A96E33-5108-4E71-BDC6-95DEC10F7B2A}">
      <dsp:nvSpPr>
        <dsp:cNvPr id="0" name=""/>
        <dsp:cNvSpPr/>
      </dsp:nvSpPr>
      <dsp:spPr>
        <a:xfrm>
          <a:off x="5569852" y="3228813"/>
          <a:ext cx="2184822" cy="187541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017A6A-5577-46D1-BFA7-7A55AE687F8F}">
      <dsp:nvSpPr>
        <dsp:cNvPr id="0" name=""/>
        <dsp:cNvSpPr/>
      </dsp:nvSpPr>
      <dsp:spPr>
        <a:xfrm>
          <a:off x="5619901" y="4068936"/>
          <a:ext cx="255056" cy="2199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330C166-788E-4B2E-977F-5D5BA3F5E805}">
      <dsp:nvSpPr>
        <dsp:cNvPr id="0" name=""/>
        <dsp:cNvSpPr/>
      </dsp:nvSpPr>
      <dsp:spPr>
        <a:xfrm>
          <a:off x="1854692" y="1187450"/>
          <a:ext cx="2184822" cy="1875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участие обучающихся ШСК в проведении различного уровня спортивных соревнований</a:t>
          </a:r>
        </a:p>
      </dsp:txBody>
      <dsp:txXfrm>
        <a:off x="2193045" y="1477887"/>
        <a:ext cx="1508116" cy="1294543"/>
      </dsp:txXfrm>
    </dsp:sp>
    <dsp:sp modelId="{06CAAC7D-4854-4D59-95A5-950FDC6C76E9}">
      <dsp:nvSpPr>
        <dsp:cNvPr id="0" name=""/>
        <dsp:cNvSpPr/>
      </dsp:nvSpPr>
      <dsp:spPr>
        <a:xfrm>
          <a:off x="3341719" y="1226088"/>
          <a:ext cx="255056" cy="2199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C381EA2-E468-4DFB-A9DC-7571384E2E77}">
      <dsp:nvSpPr>
        <dsp:cNvPr id="0" name=""/>
        <dsp:cNvSpPr/>
      </dsp:nvSpPr>
      <dsp:spPr>
        <a:xfrm>
          <a:off x="3707460" y="153643"/>
          <a:ext cx="2184822" cy="187541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rcRect/>
          <a:stretch>
            <a:fillRect l="-26000" r="-26000"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F375CE-6BD5-4E35-904F-440FC8518FA8}">
      <dsp:nvSpPr>
        <dsp:cNvPr id="0" name=""/>
        <dsp:cNvSpPr/>
      </dsp:nvSpPr>
      <dsp:spPr>
        <a:xfrm>
          <a:off x="3757509" y="984850"/>
          <a:ext cx="255056" cy="2199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BA277EB-E5AE-4FC4-ADC5-A73ADCB7CE72}">
      <dsp:nvSpPr>
        <dsp:cNvPr id="0" name=""/>
        <dsp:cNvSpPr/>
      </dsp:nvSpPr>
      <dsp:spPr>
        <a:xfrm>
          <a:off x="5569852" y="1184478"/>
          <a:ext cx="2184822" cy="1875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здорового образа жизни,  гражданского и патриотического воспитания обучающихся</a:t>
          </a:r>
        </a:p>
      </dsp:txBody>
      <dsp:txXfrm>
        <a:off x="5908205" y="1474915"/>
        <a:ext cx="1508116" cy="1294543"/>
      </dsp:txXfrm>
    </dsp:sp>
    <dsp:sp modelId="{03E6BD43-7913-4328-AD5D-05F939412466}">
      <dsp:nvSpPr>
        <dsp:cNvPr id="0" name=""/>
        <dsp:cNvSpPr/>
      </dsp:nvSpPr>
      <dsp:spPr>
        <a:xfrm>
          <a:off x="7448607" y="2012218"/>
          <a:ext cx="255056" cy="2199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855C40A-AF47-4C4E-A18F-5200B70E0A95}">
      <dsp:nvSpPr>
        <dsp:cNvPr id="0" name=""/>
        <dsp:cNvSpPr/>
      </dsp:nvSpPr>
      <dsp:spPr>
        <a:xfrm>
          <a:off x="7439944" y="2215314"/>
          <a:ext cx="2184822" cy="187541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rcRect/>
          <a:stretch>
            <a:fillRect l="-26000" r="-26000"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82A89A-C17A-45E9-86D2-AF5D2B9E5A6C}">
      <dsp:nvSpPr>
        <dsp:cNvPr id="0" name=""/>
        <dsp:cNvSpPr/>
      </dsp:nvSpPr>
      <dsp:spPr>
        <a:xfrm>
          <a:off x="7880759" y="2248503"/>
          <a:ext cx="255056" cy="2199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204708-22D8-4728-8D9F-19C1896EC8DA}">
      <dsp:nvSpPr>
        <dsp:cNvPr id="0" name=""/>
        <dsp:cNvSpPr/>
      </dsp:nvSpPr>
      <dsp:spPr>
        <a:xfrm>
          <a:off x="0" y="299596"/>
          <a:ext cx="8626764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9533" tIns="229108" rIns="669533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Осуществляют работники преподаватели физической культуры и специалисты в сфере физической культуры и спорта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структуры и штатного расписания ШСК (в форме структурного подразделения) относится к компетенции директора.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Введение в штатное расписание общеобразовательной организации должностей педагогов дополнительного образования, инструкторов по физической культуре возможно при наличии лицензии на право ведения дополнительной образовательной деятельности.</a:t>
          </a:r>
        </a:p>
      </dsp:txBody>
      <dsp:txXfrm>
        <a:off x="0" y="299596"/>
        <a:ext cx="8626764" cy="1247400"/>
      </dsp:txXfrm>
    </dsp:sp>
    <dsp:sp modelId="{E977FD97-6AF9-4EDD-8D86-D018436F35DB}">
      <dsp:nvSpPr>
        <dsp:cNvPr id="0" name=""/>
        <dsp:cNvSpPr/>
      </dsp:nvSpPr>
      <dsp:spPr>
        <a:xfrm>
          <a:off x="410697" y="137483"/>
          <a:ext cx="8213951" cy="32447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250" tIns="0" rIns="22825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Кадровое обеспечение</a:t>
          </a:r>
        </a:p>
      </dsp:txBody>
      <dsp:txXfrm>
        <a:off x="426536" y="153322"/>
        <a:ext cx="8182273" cy="292795"/>
      </dsp:txXfrm>
    </dsp:sp>
    <dsp:sp modelId="{8D450473-1A1A-4281-9794-AB1E8049F76C}">
      <dsp:nvSpPr>
        <dsp:cNvPr id="0" name=""/>
        <dsp:cNvSpPr/>
      </dsp:nvSpPr>
      <dsp:spPr>
        <a:xfrm>
          <a:off x="0" y="1728576"/>
          <a:ext cx="8626764" cy="2182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14284"/>
              <a:satOff val="-24046"/>
              <a:lumOff val="4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9533" tIns="229108" rIns="669533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ШСК (в форме структурного подразделения) финансируется из средств школы, выделяемых на физкультурной, спортивной и оздоровительной работы с обучающимися (п. 15 ст. 36 Закона об образовании). Привлеченные денежные средства из внебюджетных источников </a:t>
          </a:r>
          <a:b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(за исключением целевого финансирования) ШСК может использовать на основании локального нормативного акта для следующих целей: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–  функционирование и развитие ШСК;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–  приобретение спортивного оборудования, инвентаря и спортивной экипировки;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– командирование лиц, осуществляющих свою деятельность в ШСК, активистов ШСК на спортивные и иные мероприятия в рамках реализации календарного плана спортивных, физкультурных и оздоровительных мероприятий на учебный год; 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– поощрение обучающихся за результативность и активную физкультурно-спортивную деятельность в ШСК;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–   на иные цели и нужды в рамках ведения уставной деятельности ОО.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728576"/>
        <a:ext cx="8626764" cy="2182950"/>
      </dsp:txXfrm>
    </dsp:sp>
    <dsp:sp modelId="{1C186F6C-17AD-4BE3-8C82-3F78CC683D52}">
      <dsp:nvSpPr>
        <dsp:cNvPr id="0" name=""/>
        <dsp:cNvSpPr/>
      </dsp:nvSpPr>
      <dsp:spPr>
        <a:xfrm>
          <a:off x="410697" y="1606396"/>
          <a:ext cx="8213951" cy="284539"/>
        </a:xfrm>
        <a:prstGeom prst="roundRect">
          <a:avLst/>
        </a:prstGeom>
        <a:solidFill>
          <a:schemeClr val="accent3">
            <a:hueOff val="214284"/>
            <a:satOff val="-24046"/>
            <a:lumOff val="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250" tIns="0" rIns="22825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Материально-техническое, финансовое обеспечение</a:t>
          </a:r>
        </a:p>
      </dsp:txBody>
      <dsp:txXfrm>
        <a:off x="424587" y="1620286"/>
        <a:ext cx="8186171" cy="256759"/>
      </dsp:txXfrm>
    </dsp:sp>
    <dsp:sp modelId="{39B14D39-747D-4848-9467-912101CEC667}">
      <dsp:nvSpPr>
        <dsp:cNvPr id="0" name=""/>
        <dsp:cNvSpPr/>
      </dsp:nvSpPr>
      <dsp:spPr>
        <a:xfrm>
          <a:off x="0" y="4155185"/>
          <a:ext cx="8626764" cy="16285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28568"/>
              <a:satOff val="-48092"/>
              <a:lumOff val="82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9533" tIns="229108" rIns="669533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Для создания единой информационной среды ШСК рекомендуется использовать следующие ресурсы: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−  социальные сети, мессенджеры;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−  СМИ: телевизионные и радио-ресурсы, интернет-ресурсы, печатные издания;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− социальная реклама, акции, рекламные кампании по физкультурно-спортивному направлению ШСК;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−  использование полиграфической продукции: афиши, объявления, газеты, листовки, информационные и имиджевые материалы, программы, брошюры, буклеты, пресс-релизы, фотовыставки, плакаты, баннеры, альбомы и т.д.;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− привлечение известных спортсменов, тренеров, ветеранов спорта для участия в протокольных церемониях, мастер-классах, фотосессиях и встреч со спортсменами, активистами ШСК и болельщиками.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155185"/>
        <a:ext cx="8626764" cy="1628549"/>
      </dsp:txXfrm>
    </dsp:sp>
    <dsp:sp modelId="{894021F7-1DEF-486F-820B-F890ADD7F729}">
      <dsp:nvSpPr>
        <dsp:cNvPr id="0" name=""/>
        <dsp:cNvSpPr/>
      </dsp:nvSpPr>
      <dsp:spPr>
        <a:xfrm>
          <a:off x="410697" y="3970926"/>
          <a:ext cx="8213951" cy="346619"/>
        </a:xfrm>
        <a:prstGeom prst="roundRect">
          <a:avLst/>
        </a:prstGeom>
        <a:solidFill>
          <a:schemeClr val="accent3">
            <a:hueOff val="428568"/>
            <a:satOff val="-48092"/>
            <a:lumOff val="8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250" tIns="0" rIns="22825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Информационное обеспечение </a:t>
          </a:r>
        </a:p>
      </dsp:txBody>
      <dsp:txXfrm>
        <a:off x="427618" y="3987847"/>
        <a:ext cx="8180109" cy="312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C0202-9AEC-4971-86CD-C6C17B6251E0}" type="datetimeFigureOut">
              <a:rPr lang="id-ID" smtClean="0"/>
              <a:t>24/04/2023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08649-DEA3-43CA-BBD9-CBA46697201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3866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 userDrawn="1"/>
        </p:nvSpPr>
        <p:spPr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8" name="Rectangle: Rounded Corners 27"/>
          <p:cNvSpPr/>
          <p:nvPr userDrawn="1"/>
        </p:nvSpPr>
        <p:spPr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Rectangle: Rounded Corners 28"/>
          <p:cNvSpPr/>
          <p:nvPr userDrawn="1"/>
        </p:nvSpPr>
        <p:spPr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Rectangle: Rounded Corners 29"/>
          <p:cNvSpPr/>
          <p:nvPr userDrawn="1"/>
        </p:nvSpPr>
        <p:spPr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Rectangle: Rounded Corners 30"/>
          <p:cNvSpPr/>
          <p:nvPr userDrawn="1"/>
        </p:nvSpPr>
        <p:spPr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Rectangle: Rounded Corners 31"/>
          <p:cNvSpPr/>
          <p:nvPr userDrawn="1"/>
        </p:nvSpPr>
        <p:spPr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34" name="Oval 33"/>
            <p:cNvSpPr/>
            <p:nvPr/>
          </p:nvSpPr>
          <p:spPr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Oval 34"/>
            <p:cNvSpPr/>
            <p:nvPr/>
          </p:nvSpPr>
          <p:spPr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-644962" y="-1805690"/>
            <a:ext cx="15523628" cy="7372314"/>
            <a:chOff x="-644962" y="-1805690"/>
            <a:chExt cx="15523628" cy="7372314"/>
          </a:xfrm>
        </p:grpSpPr>
        <p:sp>
          <p:nvSpPr>
            <p:cNvPr id="38" name="Rectangle: Rounded Corners 37"/>
            <p:cNvSpPr/>
            <p:nvPr/>
          </p:nvSpPr>
          <p:spPr>
            <a:xfrm rot="2700000">
              <a:off x="11562152" y="-3645270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9" name="Rectangle: Rounded Corners 38"/>
            <p:cNvSpPr/>
            <p:nvPr/>
          </p:nvSpPr>
          <p:spPr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0" name="Rectangle: Rounded Corners 39"/>
            <p:cNvSpPr/>
            <p:nvPr/>
          </p:nvSpPr>
          <p:spPr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1" name="Rectangle: Rounded Corners 40"/>
            <p:cNvSpPr/>
            <p:nvPr/>
          </p:nvSpPr>
          <p:spPr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2" name="Rectangle: Rounded Corners 41"/>
            <p:cNvSpPr/>
            <p:nvPr/>
          </p:nvSpPr>
          <p:spPr>
            <a:xfrm rot="2700000">
              <a:off x="7552981" y="-744033"/>
              <a:ext cx="350766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3" name="Rectangle: Rounded Corners 42"/>
            <p:cNvSpPr/>
            <p:nvPr/>
          </p:nvSpPr>
          <p:spPr>
            <a:xfrm rot="2700000">
              <a:off x="2300396" y="-937515"/>
              <a:ext cx="350766" cy="1670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4" name="Rectangle: Rounded Corners 43"/>
            <p:cNvSpPr/>
            <p:nvPr/>
          </p:nvSpPr>
          <p:spPr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5" name="Rectangle: Rounded Corners 44"/>
            <p:cNvSpPr/>
            <p:nvPr/>
          </p:nvSpPr>
          <p:spPr>
            <a:xfrm rot="2700000" flipH="1">
              <a:off x="625789" y="-228792"/>
              <a:ext cx="50701" cy="2592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6" name="Rectangle: Rounded Corners 45"/>
            <p:cNvSpPr/>
            <p:nvPr/>
          </p:nvSpPr>
          <p:spPr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416402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676071" y="1173808"/>
            <a:ext cx="2955472" cy="2626788"/>
          </a:xfrm>
          <a:custGeom>
            <a:avLst/>
            <a:gdLst>
              <a:gd name="connsiteX0" fmla="*/ 57028 w 2955472"/>
              <a:gd name="connsiteY0" fmla="*/ 0 h 2626788"/>
              <a:gd name="connsiteX1" fmla="*/ 2898444 w 2955472"/>
              <a:gd name="connsiteY1" fmla="*/ 0 h 2626788"/>
              <a:gd name="connsiteX2" fmla="*/ 2955472 w 2955472"/>
              <a:gd name="connsiteY2" fmla="*/ 57028 h 2626788"/>
              <a:gd name="connsiteX3" fmla="*/ 2955472 w 2955472"/>
              <a:gd name="connsiteY3" fmla="*/ 2626788 h 2626788"/>
              <a:gd name="connsiteX4" fmla="*/ 0 w 2955472"/>
              <a:gd name="connsiteY4" fmla="*/ 2626788 h 2626788"/>
              <a:gd name="connsiteX5" fmla="*/ 0 w 2955472"/>
              <a:gd name="connsiteY5" fmla="*/ 57028 h 2626788"/>
              <a:gd name="connsiteX6" fmla="*/ 57028 w 2955472"/>
              <a:gd name="connsiteY6" fmla="*/ 0 h 262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5472" h="2626788">
                <a:moveTo>
                  <a:pt x="57028" y="0"/>
                </a:moveTo>
                <a:lnTo>
                  <a:pt x="2898444" y="0"/>
                </a:lnTo>
                <a:cubicBezTo>
                  <a:pt x="2929940" y="0"/>
                  <a:pt x="2955472" y="25532"/>
                  <a:pt x="2955472" y="57028"/>
                </a:cubicBezTo>
                <a:lnTo>
                  <a:pt x="2955472" y="2626788"/>
                </a:lnTo>
                <a:lnTo>
                  <a:pt x="0" y="2626788"/>
                </a:lnTo>
                <a:lnTo>
                  <a:pt x="0" y="57028"/>
                </a:lnTo>
                <a:cubicBezTo>
                  <a:pt x="0" y="25532"/>
                  <a:pt x="25532" y="0"/>
                  <a:pt x="570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798207" y="3444996"/>
            <a:ext cx="711200" cy="711200"/>
          </a:xfrm>
          <a:custGeom>
            <a:avLst/>
            <a:gdLst>
              <a:gd name="connsiteX0" fmla="*/ 355600 w 711200"/>
              <a:gd name="connsiteY0" fmla="*/ 0 h 711200"/>
              <a:gd name="connsiteX1" fmla="*/ 711200 w 711200"/>
              <a:gd name="connsiteY1" fmla="*/ 355600 h 711200"/>
              <a:gd name="connsiteX2" fmla="*/ 355600 w 711200"/>
              <a:gd name="connsiteY2" fmla="*/ 711200 h 711200"/>
              <a:gd name="connsiteX3" fmla="*/ 0 w 711200"/>
              <a:gd name="connsiteY3" fmla="*/ 355600 h 711200"/>
              <a:gd name="connsiteX4" fmla="*/ 355600 w 711200"/>
              <a:gd name="connsiteY4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200" h="711200">
                <a:moveTo>
                  <a:pt x="355600" y="0"/>
                </a:moveTo>
                <a:cubicBezTo>
                  <a:pt x="551992" y="0"/>
                  <a:pt x="711200" y="159208"/>
                  <a:pt x="711200" y="355600"/>
                </a:cubicBezTo>
                <a:cubicBezTo>
                  <a:pt x="711200" y="551992"/>
                  <a:pt x="551992" y="711200"/>
                  <a:pt x="355600" y="711200"/>
                </a:cubicBezTo>
                <a:cubicBezTo>
                  <a:pt x="159208" y="711200"/>
                  <a:pt x="0" y="551992"/>
                  <a:pt x="0" y="355600"/>
                </a:cubicBezTo>
                <a:cubicBezTo>
                  <a:pt x="0" y="159208"/>
                  <a:pt x="159208" y="0"/>
                  <a:pt x="355600" y="0"/>
                </a:cubicBezTo>
                <a:close/>
              </a:path>
            </a:pathLst>
          </a:custGeom>
          <a:effectLst>
            <a:outerShdw blurRad="254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144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9515475" cy="685800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267652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193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 rot="549907">
            <a:off x="7025505" y="1984655"/>
            <a:ext cx="1321208" cy="2312307"/>
          </a:xfrm>
          <a:custGeom>
            <a:avLst/>
            <a:gdLst>
              <a:gd name="connsiteX0" fmla="*/ 0 w 1235810"/>
              <a:gd name="connsiteY0" fmla="*/ 0 h 2171712"/>
              <a:gd name="connsiteX1" fmla="*/ 1235810 w 1235810"/>
              <a:gd name="connsiteY1" fmla="*/ 0 h 2171712"/>
              <a:gd name="connsiteX2" fmla="*/ 1235810 w 1235810"/>
              <a:gd name="connsiteY2" fmla="*/ 2171712 h 2171712"/>
              <a:gd name="connsiteX3" fmla="*/ 0 w 1235810"/>
              <a:gd name="connsiteY3" fmla="*/ 2171712 h 2171712"/>
              <a:gd name="connsiteX4" fmla="*/ 0 w 1235810"/>
              <a:gd name="connsiteY4" fmla="*/ 0 h 2171712"/>
              <a:gd name="connsiteX0" fmla="*/ 0 w 1253859"/>
              <a:gd name="connsiteY0" fmla="*/ 7736 h 2179448"/>
              <a:gd name="connsiteX1" fmla="*/ 1253859 w 1253859"/>
              <a:gd name="connsiteY1" fmla="*/ 0 h 2179448"/>
              <a:gd name="connsiteX2" fmla="*/ 1235810 w 1253859"/>
              <a:gd name="connsiteY2" fmla="*/ 2179448 h 2179448"/>
              <a:gd name="connsiteX3" fmla="*/ 0 w 1253859"/>
              <a:gd name="connsiteY3" fmla="*/ 2179448 h 2179448"/>
              <a:gd name="connsiteX4" fmla="*/ 0 w 1253859"/>
              <a:gd name="connsiteY4" fmla="*/ 7736 h 2179448"/>
              <a:gd name="connsiteX0" fmla="*/ 0 w 1263262"/>
              <a:gd name="connsiteY0" fmla="*/ 9253 h 2180965"/>
              <a:gd name="connsiteX1" fmla="*/ 1263262 w 1263262"/>
              <a:gd name="connsiteY1" fmla="*/ 0 h 2180965"/>
              <a:gd name="connsiteX2" fmla="*/ 1235810 w 1263262"/>
              <a:gd name="connsiteY2" fmla="*/ 2180965 h 2180965"/>
              <a:gd name="connsiteX3" fmla="*/ 0 w 1263262"/>
              <a:gd name="connsiteY3" fmla="*/ 2180965 h 2180965"/>
              <a:gd name="connsiteX4" fmla="*/ 0 w 1263262"/>
              <a:gd name="connsiteY4" fmla="*/ 9253 h 2180965"/>
              <a:gd name="connsiteX0" fmla="*/ 0 w 1277368"/>
              <a:gd name="connsiteY0" fmla="*/ 11528 h 2183240"/>
              <a:gd name="connsiteX1" fmla="*/ 1277368 w 1277368"/>
              <a:gd name="connsiteY1" fmla="*/ 0 h 2183240"/>
              <a:gd name="connsiteX2" fmla="*/ 1235810 w 1277368"/>
              <a:gd name="connsiteY2" fmla="*/ 2183240 h 2183240"/>
              <a:gd name="connsiteX3" fmla="*/ 0 w 1277368"/>
              <a:gd name="connsiteY3" fmla="*/ 2183240 h 2183240"/>
              <a:gd name="connsiteX4" fmla="*/ 0 w 1277368"/>
              <a:gd name="connsiteY4" fmla="*/ 11528 h 2183240"/>
              <a:gd name="connsiteX0" fmla="*/ 0 w 1298150"/>
              <a:gd name="connsiteY0" fmla="*/ 11528 h 2240720"/>
              <a:gd name="connsiteX1" fmla="*/ 1277368 w 1298150"/>
              <a:gd name="connsiteY1" fmla="*/ 0 h 2240720"/>
              <a:gd name="connsiteX2" fmla="*/ 1298150 w 1298150"/>
              <a:gd name="connsiteY2" fmla="*/ 2240720 h 2240720"/>
              <a:gd name="connsiteX3" fmla="*/ 0 w 1298150"/>
              <a:gd name="connsiteY3" fmla="*/ 2183240 h 2240720"/>
              <a:gd name="connsiteX4" fmla="*/ 0 w 1298150"/>
              <a:gd name="connsiteY4" fmla="*/ 11528 h 2240720"/>
              <a:gd name="connsiteX0" fmla="*/ 0 w 1306495"/>
              <a:gd name="connsiteY0" fmla="*/ 11528 h 2292439"/>
              <a:gd name="connsiteX1" fmla="*/ 1277368 w 1306495"/>
              <a:gd name="connsiteY1" fmla="*/ 0 h 2292439"/>
              <a:gd name="connsiteX2" fmla="*/ 1306495 w 1306495"/>
              <a:gd name="connsiteY2" fmla="*/ 2292439 h 2292439"/>
              <a:gd name="connsiteX3" fmla="*/ 0 w 1306495"/>
              <a:gd name="connsiteY3" fmla="*/ 2183240 h 2292439"/>
              <a:gd name="connsiteX4" fmla="*/ 0 w 1306495"/>
              <a:gd name="connsiteY4" fmla="*/ 11528 h 2292439"/>
              <a:gd name="connsiteX0" fmla="*/ 12438 w 1318933"/>
              <a:gd name="connsiteY0" fmla="*/ 11528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12438 w 1318933"/>
              <a:gd name="connsiteY4" fmla="*/ 11528 h 2292439"/>
              <a:gd name="connsiteX0" fmla="*/ 24426 w 1318933"/>
              <a:gd name="connsiteY0" fmla="*/ 115724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24426 w 1318933"/>
              <a:gd name="connsiteY4" fmla="*/ 115724 h 2292439"/>
              <a:gd name="connsiteX0" fmla="*/ 27911 w 1318933"/>
              <a:gd name="connsiteY0" fmla="*/ 47624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27911 w 1318933"/>
              <a:gd name="connsiteY4" fmla="*/ 47624 h 2292439"/>
              <a:gd name="connsiteX0" fmla="*/ 24877 w 1318933"/>
              <a:gd name="connsiteY0" fmla="*/ 28817 h 2292439"/>
              <a:gd name="connsiteX1" fmla="*/ 1289806 w 1318933"/>
              <a:gd name="connsiteY1" fmla="*/ 0 h 2292439"/>
              <a:gd name="connsiteX2" fmla="*/ 1318933 w 1318933"/>
              <a:gd name="connsiteY2" fmla="*/ 2292439 h 2292439"/>
              <a:gd name="connsiteX3" fmla="*/ 0 w 1318933"/>
              <a:gd name="connsiteY3" fmla="*/ 2165951 h 2292439"/>
              <a:gd name="connsiteX4" fmla="*/ 24877 w 1318933"/>
              <a:gd name="connsiteY4" fmla="*/ 28817 h 2292439"/>
              <a:gd name="connsiteX0" fmla="*/ 0 w 1321208"/>
              <a:gd name="connsiteY0" fmla="*/ 0 h 2312307"/>
              <a:gd name="connsiteX1" fmla="*/ 1292081 w 1321208"/>
              <a:gd name="connsiteY1" fmla="*/ 19868 h 2312307"/>
              <a:gd name="connsiteX2" fmla="*/ 1321208 w 1321208"/>
              <a:gd name="connsiteY2" fmla="*/ 2312307 h 2312307"/>
              <a:gd name="connsiteX3" fmla="*/ 2275 w 1321208"/>
              <a:gd name="connsiteY3" fmla="*/ 2185819 h 2312307"/>
              <a:gd name="connsiteX4" fmla="*/ 0 w 1321208"/>
              <a:gd name="connsiteY4" fmla="*/ 0 h 231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1208" h="2312307">
                <a:moveTo>
                  <a:pt x="0" y="0"/>
                </a:moveTo>
                <a:lnTo>
                  <a:pt x="1292081" y="19868"/>
                </a:lnTo>
                <a:lnTo>
                  <a:pt x="1321208" y="2312307"/>
                </a:lnTo>
                <a:lnTo>
                  <a:pt x="2275" y="2185819"/>
                </a:lnTo>
                <a:cubicBezTo>
                  <a:pt x="1517" y="1457213"/>
                  <a:pt x="758" y="728606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scene3d>
            <a:camera prst="isometricOffAxis1Right"/>
            <a:lightRig rig="threePt" dir="t"/>
          </a:scene3d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35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 rot="2654530">
            <a:off x="7734881" y="1161673"/>
            <a:ext cx="2927444" cy="5411096"/>
          </a:xfrm>
          <a:custGeom>
            <a:avLst/>
            <a:gdLst>
              <a:gd name="connsiteX0" fmla="*/ 0 w 2398712"/>
              <a:gd name="connsiteY0" fmla="*/ 0 h 4362450"/>
              <a:gd name="connsiteX1" fmla="*/ 2398712 w 2398712"/>
              <a:gd name="connsiteY1" fmla="*/ 0 h 4362450"/>
              <a:gd name="connsiteX2" fmla="*/ 2398712 w 2398712"/>
              <a:gd name="connsiteY2" fmla="*/ 4362450 h 4362450"/>
              <a:gd name="connsiteX3" fmla="*/ 0 w 2398712"/>
              <a:gd name="connsiteY3" fmla="*/ 4362450 h 4362450"/>
              <a:gd name="connsiteX4" fmla="*/ 0 w 2398712"/>
              <a:gd name="connsiteY4" fmla="*/ 0 h 4362450"/>
              <a:gd name="connsiteX0" fmla="*/ 0 w 2485639"/>
              <a:gd name="connsiteY0" fmla="*/ 0 h 4410750"/>
              <a:gd name="connsiteX1" fmla="*/ 2485639 w 2485639"/>
              <a:gd name="connsiteY1" fmla="*/ 48300 h 4410750"/>
              <a:gd name="connsiteX2" fmla="*/ 2485639 w 2485639"/>
              <a:gd name="connsiteY2" fmla="*/ 4410750 h 4410750"/>
              <a:gd name="connsiteX3" fmla="*/ 86927 w 2485639"/>
              <a:gd name="connsiteY3" fmla="*/ 4410750 h 4410750"/>
              <a:gd name="connsiteX4" fmla="*/ 0 w 2485639"/>
              <a:gd name="connsiteY4" fmla="*/ 0 h 4410750"/>
              <a:gd name="connsiteX0" fmla="*/ 0 w 2451521"/>
              <a:gd name="connsiteY0" fmla="*/ 0 h 4443978"/>
              <a:gd name="connsiteX1" fmla="*/ 2451521 w 2451521"/>
              <a:gd name="connsiteY1" fmla="*/ 81528 h 4443978"/>
              <a:gd name="connsiteX2" fmla="*/ 2451521 w 2451521"/>
              <a:gd name="connsiteY2" fmla="*/ 4443978 h 4443978"/>
              <a:gd name="connsiteX3" fmla="*/ 52809 w 2451521"/>
              <a:gd name="connsiteY3" fmla="*/ 4443978 h 4443978"/>
              <a:gd name="connsiteX4" fmla="*/ 0 w 2451521"/>
              <a:gd name="connsiteY4" fmla="*/ 0 h 4443978"/>
              <a:gd name="connsiteX0" fmla="*/ 0 w 2444163"/>
              <a:gd name="connsiteY0" fmla="*/ 0 h 4491031"/>
              <a:gd name="connsiteX1" fmla="*/ 2444163 w 2444163"/>
              <a:gd name="connsiteY1" fmla="*/ 128581 h 4491031"/>
              <a:gd name="connsiteX2" fmla="*/ 2444163 w 2444163"/>
              <a:gd name="connsiteY2" fmla="*/ 4491031 h 4491031"/>
              <a:gd name="connsiteX3" fmla="*/ 45451 w 2444163"/>
              <a:gd name="connsiteY3" fmla="*/ 4491031 h 4491031"/>
              <a:gd name="connsiteX4" fmla="*/ 0 w 2444163"/>
              <a:gd name="connsiteY4" fmla="*/ 0 h 4491031"/>
              <a:gd name="connsiteX0" fmla="*/ 0 w 2476856"/>
              <a:gd name="connsiteY0" fmla="*/ 0 h 4565557"/>
              <a:gd name="connsiteX1" fmla="*/ 2476856 w 2476856"/>
              <a:gd name="connsiteY1" fmla="*/ 203107 h 4565557"/>
              <a:gd name="connsiteX2" fmla="*/ 2476856 w 2476856"/>
              <a:gd name="connsiteY2" fmla="*/ 4565557 h 4565557"/>
              <a:gd name="connsiteX3" fmla="*/ 78144 w 2476856"/>
              <a:gd name="connsiteY3" fmla="*/ 4565557 h 4565557"/>
              <a:gd name="connsiteX4" fmla="*/ 0 w 2476856"/>
              <a:gd name="connsiteY4" fmla="*/ 0 h 4565557"/>
              <a:gd name="connsiteX0" fmla="*/ 0 w 2436983"/>
              <a:gd name="connsiteY0" fmla="*/ 0 h 4524615"/>
              <a:gd name="connsiteX1" fmla="*/ 2436983 w 2436983"/>
              <a:gd name="connsiteY1" fmla="*/ 162165 h 4524615"/>
              <a:gd name="connsiteX2" fmla="*/ 2436983 w 2436983"/>
              <a:gd name="connsiteY2" fmla="*/ 4524615 h 4524615"/>
              <a:gd name="connsiteX3" fmla="*/ 38271 w 2436983"/>
              <a:gd name="connsiteY3" fmla="*/ 4524615 h 4524615"/>
              <a:gd name="connsiteX4" fmla="*/ 0 w 2436983"/>
              <a:gd name="connsiteY4" fmla="*/ 0 h 4524615"/>
              <a:gd name="connsiteX0" fmla="*/ 0 w 2430694"/>
              <a:gd name="connsiteY0" fmla="*/ 0 h 4490853"/>
              <a:gd name="connsiteX1" fmla="*/ 2430694 w 2430694"/>
              <a:gd name="connsiteY1" fmla="*/ 128403 h 4490853"/>
              <a:gd name="connsiteX2" fmla="*/ 2430694 w 2430694"/>
              <a:gd name="connsiteY2" fmla="*/ 4490853 h 4490853"/>
              <a:gd name="connsiteX3" fmla="*/ 31982 w 2430694"/>
              <a:gd name="connsiteY3" fmla="*/ 4490853 h 4490853"/>
              <a:gd name="connsiteX4" fmla="*/ 0 w 2430694"/>
              <a:gd name="connsiteY4" fmla="*/ 0 h 4490853"/>
              <a:gd name="connsiteX0" fmla="*/ 0 w 2465169"/>
              <a:gd name="connsiteY0" fmla="*/ 0 h 4490853"/>
              <a:gd name="connsiteX1" fmla="*/ 2465169 w 2465169"/>
              <a:gd name="connsiteY1" fmla="*/ 68237 h 4490853"/>
              <a:gd name="connsiteX2" fmla="*/ 2430694 w 2465169"/>
              <a:gd name="connsiteY2" fmla="*/ 4490853 h 4490853"/>
              <a:gd name="connsiteX3" fmla="*/ 31982 w 2465169"/>
              <a:gd name="connsiteY3" fmla="*/ 4490853 h 4490853"/>
              <a:gd name="connsiteX4" fmla="*/ 0 w 2465169"/>
              <a:gd name="connsiteY4" fmla="*/ 0 h 4490853"/>
              <a:gd name="connsiteX0" fmla="*/ 0 w 2533228"/>
              <a:gd name="connsiteY0" fmla="*/ 0 h 4490853"/>
              <a:gd name="connsiteX1" fmla="*/ 2533228 w 2533228"/>
              <a:gd name="connsiteY1" fmla="*/ 15251 h 4490853"/>
              <a:gd name="connsiteX2" fmla="*/ 2430694 w 2533228"/>
              <a:gd name="connsiteY2" fmla="*/ 4490853 h 4490853"/>
              <a:gd name="connsiteX3" fmla="*/ 31982 w 2533228"/>
              <a:gd name="connsiteY3" fmla="*/ 4490853 h 4490853"/>
              <a:gd name="connsiteX4" fmla="*/ 0 w 2533228"/>
              <a:gd name="connsiteY4" fmla="*/ 0 h 4490853"/>
              <a:gd name="connsiteX0" fmla="*/ 0 w 2682102"/>
              <a:gd name="connsiteY0" fmla="*/ 36666 h 4527519"/>
              <a:gd name="connsiteX1" fmla="*/ 2682102 w 2682102"/>
              <a:gd name="connsiteY1" fmla="*/ 0 h 4527519"/>
              <a:gd name="connsiteX2" fmla="*/ 2430694 w 2682102"/>
              <a:gd name="connsiteY2" fmla="*/ 4527519 h 4527519"/>
              <a:gd name="connsiteX3" fmla="*/ 31982 w 2682102"/>
              <a:gd name="connsiteY3" fmla="*/ 4527519 h 4527519"/>
              <a:gd name="connsiteX4" fmla="*/ 0 w 2682102"/>
              <a:gd name="connsiteY4" fmla="*/ 36666 h 4527519"/>
              <a:gd name="connsiteX0" fmla="*/ 0 w 2743337"/>
              <a:gd name="connsiteY0" fmla="*/ 83007 h 4573860"/>
              <a:gd name="connsiteX1" fmla="*/ 2743337 w 2743337"/>
              <a:gd name="connsiteY1" fmla="*/ 0 h 4573860"/>
              <a:gd name="connsiteX2" fmla="*/ 2430694 w 2743337"/>
              <a:gd name="connsiteY2" fmla="*/ 4573860 h 4573860"/>
              <a:gd name="connsiteX3" fmla="*/ 31982 w 2743337"/>
              <a:gd name="connsiteY3" fmla="*/ 4573860 h 4573860"/>
              <a:gd name="connsiteX4" fmla="*/ 0 w 2743337"/>
              <a:gd name="connsiteY4" fmla="*/ 83007 h 4573860"/>
              <a:gd name="connsiteX0" fmla="*/ 0 w 2742624"/>
              <a:gd name="connsiteY0" fmla="*/ 29130 h 4519983"/>
              <a:gd name="connsiteX1" fmla="*/ 2742624 w 2742624"/>
              <a:gd name="connsiteY1" fmla="*/ 0 h 4519983"/>
              <a:gd name="connsiteX2" fmla="*/ 2430694 w 2742624"/>
              <a:gd name="connsiteY2" fmla="*/ 4519983 h 4519983"/>
              <a:gd name="connsiteX3" fmla="*/ 31982 w 2742624"/>
              <a:gd name="connsiteY3" fmla="*/ 4519983 h 4519983"/>
              <a:gd name="connsiteX4" fmla="*/ 0 w 2742624"/>
              <a:gd name="connsiteY4" fmla="*/ 29130 h 4519983"/>
              <a:gd name="connsiteX0" fmla="*/ 0 w 2789143"/>
              <a:gd name="connsiteY0" fmla="*/ 0 h 4538619"/>
              <a:gd name="connsiteX1" fmla="*/ 2789143 w 2789143"/>
              <a:gd name="connsiteY1" fmla="*/ 18636 h 4538619"/>
              <a:gd name="connsiteX2" fmla="*/ 2477213 w 2789143"/>
              <a:gd name="connsiteY2" fmla="*/ 4538619 h 4538619"/>
              <a:gd name="connsiteX3" fmla="*/ 78501 w 2789143"/>
              <a:gd name="connsiteY3" fmla="*/ 4538619 h 4538619"/>
              <a:gd name="connsiteX4" fmla="*/ 0 w 2789143"/>
              <a:gd name="connsiteY4" fmla="*/ 0 h 4538619"/>
              <a:gd name="connsiteX0" fmla="*/ 0 w 2768136"/>
              <a:gd name="connsiteY0" fmla="*/ 0 h 4598963"/>
              <a:gd name="connsiteX1" fmla="*/ 2768136 w 2768136"/>
              <a:gd name="connsiteY1" fmla="*/ 78980 h 4598963"/>
              <a:gd name="connsiteX2" fmla="*/ 2456206 w 2768136"/>
              <a:gd name="connsiteY2" fmla="*/ 4598963 h 4598963"/>
              <a:gd name="connsiteX3" fmla="*/ 57494 w 2768136"/>
              <a:gd name="connsiteY3" fmla="*/ 4598963 h 4598963"/>
              <a:gd name="connsiteX4" fmla="*/ 0 w 2768136"/>
              <a:gd name="connsiteY4" fmla="*/ 0 h 4598963"/>
              <a:gd name="connsiteX0" fmla="*/ 0 w 2795431"/>
              <a:gd name="connsiteY0" fmla="*/ 0 h 4572381"/>
              <a:gd name="connsiteX1" fmla="*/ 2795431 w 2795431"/>
              <a:gd name="connsiteY1" fmla="*/ 52398 h 4572381"/>
              <a:gd name="connsiteX2" fmla="*/ 2483501 w 2795431"/>
              <a:gd name="connsiteY2" fmla="*/ 4572381 h 4572381"/>
              <a:gd name="connsiteX3" fmla="*/ 84789 w 2795431"/>
              <a:gd name="connsiteY3" fmla="*/ 4572381 h 4572381"/>
              <a:gd name="connsiteX4" fmla="*/ 0 w 2795431"/>
              <a:gd name="connsiteY4" fmla="*/ 0 h 4572381"/>
              <a:gd name="connsiteX0" fmla="*/ 0 w 2815189"/>
              <a:gd name="connsiteY0" fmla="*/ 0 h 4606322"/>
              <a:gd name="connsiteX1" fmla="*/ 2815189 w 2815189"/>
              <a:gd name="connsiteY1" fmla="*/ 86339 h 4606322"/>
              <a:gd name="connsiteX2" fmla="*/ 2503259 w 2815189"/>
              <a:gd name="connsiteY2" fmla="*/ 4606322 h 4606322"/>
              <a:gd name="connsiteX3" fmla="*/ 104547 w 2815189"/>
              <a:gd name="connsiteY3" fmla="*/ 4606322 h 4606322"/>
              <a:gd name="connsiteX4" fmla="*/ 0 w 2815189"/>
              <a:gd name="connsiteY4" fmla="*/ 0 h 4606322"/>
              <a:gd name="connsiteX0" fmla="*/ 0 w 2808543"/>
              <a:gd name="connsiteY0" fmla="*/ 0 h 4606322"/>
              <a:gd name="connsiteX1" fmla="*/ 2808543 w 2808543"/>
              <a:gd name="connsiteY1" fmla="*/ 79515 h 4606322"/>
              <a:gd name="connsiteX2" fmla="*/ 2503259 w 2808543"/>
              <a:gd name="connsiteY2" fmla="*/ 4606322 h 4606322"/>
              <a:gd name="connsiteX3" fmla="*/ 104547 w 2808543"/>
              <a:gd name="connsiteY3" fmla="*/ 4606322 h 4606322"/>
              <a:gd name="connsiteX4" fmla="*/ 0 w 2808543"/>
              <a:gd name="connsiteY4" fmla="*/ 0 h 4606322"/>
              <a:gd name="connsiteX0" fmla="*/ 0 w 2808543"/>
              <a:gd name="connsiteY0" fmla="*/ 0 h 5305830"/>
              <a:gd name="connsiteX1" fmla="*/ 2808543 w 2808543"/>
              <a:gd name="connsiteY1" fmla="*/ 79515 h 5305830"/>
              <a:gd name="connsiteX2" fmla="*/ 2503259 w 2808543"/>
              <a:gd name="connsiteY2" fmla="*/ 4606322 h 5305830"/>
              <a:gd name="connsiteX3" fmla="*/ 27937 w 2808543"/>
              <a:gd name="connsiteY3" fmla="*/ 5305830 h 5305830"/>
              <a:gd name="connsiteX4" fmla="*/ 0 w 2808543"/>
              <a:gd name="connsiteY4" fmla="*/ 0 h 5305830"/>
              <a:gd name="connsiteX0" fmla="*/ 73170 w 2881713"/>
              <a:gd name="connsiteY0" fmla="*/ 0 h 5311228"/>
              <a:gd name="connsiteX1" fmla="*/ 2881713 w 2881713"/>
              <a:gd name="connsiteY1" fmla="*/ 79515 h 5311228"/>
              <a:gd name="connsiteX2" fmla="*/ 2576429 w 2881713"/>
              <a:gd name="connsiteY2" fmla="*/ 4606322 h 5311228"/>
              <a:gd name="connsiteX3" fmla="*/ 0 w 2881713"/>
              <a:gd name="connsiteY3" fmla="*/ 5311228 h 5311228"/>
              <a:gd name="connsiteX4" fmla="*/ 73170 w 2881713"/>
              <a:gd name="connsiteY4" fmla="*/ 0 h 5311228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603724 w 2909008"/>
              <a:gd name="connsiteY2" fmla="*/ 4606322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783331 w 2909008"/>
              <a:gd name="connsiteY2" fmla="*/ 4777092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3135722"/>
              <a:gd name="connsiteY0" fmla="*/ 0 h 5337810"/>
              <a:gd name="connsiteX1" fmla="*/ 2909008 w 3135722"/>
              <a:gd name="connsiteY1" fmla="*/ 79515 h 5337810"/>
              <a:gd name="connsiteX2" fmla="*/ 3135722 w 3135722"/>
              <a:gd name="connsiteY2" fmla="*/ 5125278 h 5337810"/>
              <a:gd name="connsiteX3" fmla="*/ 0 w 3135722"/>
              <a:gd name="connsiteY3" fmla="*/ 5337810 h 5337810"/>
              <a:gd name="connsiteX4" fmla="*/ 100465 w 3135722"/>
              <a:gd name="connsiteY4" fmla="*/ 0 h 5337810"/>
              <a:gd name="connsiteX0" fmla="*/ 100465 w 3052412"/>
              <a:gd name="connsiteY0" fmla="*/ 0 h 5337810"/>
              <a:gd name="connsiteX1" fmla="*/ 2909008 w 3052412"/>
              <a:gd name="connsiteY1" fmla="*/ 79515 h 5337810"/>
              <a:gd name="connsiteX2" fmla="*/ 3052412 w 3052412"/>
              <a:gd name="connsiteY2" fmla="*/ 5312778 h 5337810"/>
              <a:gd name="connsiteX3" fmla="*/ 0 w 3052412"/>
              <a:gd name="connsiteY3" fmla="*/ 5337810 h 5337810"/>
              <a:gd name="connsiteX4" fmla="*/ 100465 w 3052412"/>
              <a:gd name="connsiteY4" fmla="*/ 0 h 5337810"/>
              <a:gd name="connsiteX0" fmla="*/ 100465 w 2932436"/>
              <a:gd name="connsiteY0" fmla="*/ 0 h 5337810"/>
              <a:gd name="connsiteX1" fmla="*/ 2909008 w 2932436"/>
              <a:gd name="connsiteY1" fmla="*/ 79515 h 5337810"/>
              <a:gd name="connsiteX2" fmla="*/ 2932436 w 2932436"/>
              <a:gd name="connsiteY2" fmla="*/ 5216890 h 5337810"/>
              <a:gd name="connsiteX3" fmla="*/ 0 w 2932436"/>
              <a:gd name="connsiteY3" fmla="*/ 5337810 h 5337810"/>
              <a:gd name="connsiteX4" fmla="*/ 100465 w 2932436"/>
              <a:gd name="connsiteY4" fmla="*/ 0 h 5337810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850374 w 2909008"/>
              <a:gd name="connsiteY2" fmla="*/ 5310105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2909008"/>
              <a:gd name="connsiteY0" fmla="*/ 0 h 5356623"/>
              <a:gd name="connsiteX1" fmla="*/ 2909008 w 2909008"/>
              <a:gd name="connsiteY1" fmla="*/ 79515 h 5356623"/>
              <a:gd name="connsiteX2" fmla="*/ 2802608 w 2909008"/>
              <a:gd name="connsiteY2" fmla="*/ 5356623 h 5356623"/>
              <a:gd name="connsiteX3" fmla="*/ 0 w 2909008"/>
              <a:gd name="connsiteY3" fmla="*/ 5337810 h 5356623"/>
              <a:gd name="connsiteX4" fmla="*/ 100465 w 2909008"/>
              <a:gd name="connsiteY4" fmla="*/ 0 h 5356623"/>
              <a:gd name="connsiteX0" fmla="*/ 100465 w 2909008"/>
              <a:gd name="connsiteY0" fmla="*/ 0 h 5343688"/>
              <a:gd name="connsiteX1" fmla="*/ 2909008 w 2909008"/>
              <a:gd name="connsiteY1" fmla="*/ 79515 h 5343688"/>
              <a:gd name="connsiteX2" fmla="*/ 2843194 w 2909008"/>
              <a:gd name="connsiteY2" fmla="*/ 5343688 h 5343688"/>
              <a:gd name="connsiteX3" fmla="*/ 0 w 2909008"/>
              <a:gd name="connsiteY3" fmla="*/ 5337810 h 5343688"/>
              <a:gd name="connsiteX4" fmla="*/ 100465 w 2909008"/>
              <a:gd name="connsiteY4" fmla="*/ 0 h 5343688"/>
              <a:gd name="connsiteX0" fmla="*/ 100465 w 2909008"/>
              <a:gd name="connsiteY0" fmla="*/ 0 h 5363625"/>
              <a:gd name="connsiteX1" fmla="*/ 2909008 w 2909008"/>
              <a:gd name="connsiteY1" fmla="*/ 79515 h 5363625"/>
              <a:gd name="connsiteX2" fmla="*/ 2822723 w 2909008"/>
              <a:gd name="connsiteY2" fmla="*/ 5363625 h 5363625"/>
              <a:gd name="connsiteX3" fmla="*/ 0 w 2909008"/>
              <a:gd name="connsiteY3" fmla="*/ 5337810 h 5363625"/>
              <a:gd name="connsiteX4" fmla="*/ 100465 w 2909008"/>
              <a:gd name="connsiteY4" fmla="*/ 0 h 5363625"/>
              <a:gd name="connsiteX0" fmla="*/ 100465 w 2909008"/>
              <a:gd name="connsiteY0" fmla="*/ 0 h 5383919"/>
              <a:gd name="connsiteX1" fmla="*/ 2909008 w 2909008"/>
              <a:gd name="connsiteY1" fmla="*/ 79515 h 5383919"/>
              <a:gd name="connsiteX2" fmla="*/ 2829191 w 2909008"/>
              <a:gd name="connsiteY2" fmla="*/ 5383919 h 5383919"/>
              <a:gd name="connsiteX3" fmla="*/ 0 w 2909008"/>
              <a:gd name="connsiteY3" fmla="*/ 5337810 h 5383919"/>
              <a:gd name="connsiteX4" fmla="*/ 100465 w 2909008"/>
              <a:gd name="connsiteY4" fmla="*/ 0 h 5383919"/>
              <a:gd name="connsiteX0" fmla="*/ 100465 w 2927206"/>
              <a:gd name="connsiteY0" fmla="*/ 0 h 5383919"/>
              <a:gd name="connsiteX1" fmla="*/ 2927206 w 2927206"/>
              <a:gd name="connsiteY1" fmla="*/ 61793 h 5383919"/>
              <a:gd name="connsiteX2" fmla="*/ 2829191 w 2927206"/>
              <a:gd name="connsiteY2" fmla="*/ 5383919 h 5383919"/>
              <a:gd name="connsiteX3" fmla="*/ 0 w 2927206"/>
              <a:gd name="connsiteY3" fmla="*/ 5337810 h 5383919"/>
              <a:gd name="connsiteX4" fmla="*/ 100465 w 2927206"/>
              <a:gd name="connsiteY4" fmla="*/ 0 h 5383919"/>
              <a:gd name="connsiteX0" fmla="*/ 100465 w 2927444"/>
              <a:gd name="connsiteY0" fmla="*/ 0 h 5383919"/>
              <a:gd name="connsiteX1" fmla="*/ 2927444 w 2927444"/>
              <a:gd name="connsiteY1" fmla="*/ 43834 h 5383919"/>
              <a:gd name="connsiteX2" fmla="*/ 2829191 w 2927444"/>
              <a:gd name="connsiteY2" fmla="*/ 5383919 h 5383919"/>
              <a:gd name="connsiteX3" fmla="*/ 0 w 2927444"/>
              <a:gd name="connsiteY3" fmla="*/ 5337810 h 5383919"/>
              <a:gd name="connsiteX4" fmla="*/ 100465 w 2927444"/>
              <a:gd name="connsiteY4" fmla="*/ 0 h 5383919"/>
              <a:gd name="connsiteX0" fmla="*/ 55924 w 2927444"/>
              <a:gd name="connsiteY0" fmla="*/ 0 h 5411452"/>
              <a:gd name="connsiteX1" fmla="*/ 2927444 w 2927444"/>
              <a:gd name="connsiteY1" fmla="*/ 71367 h 5411452"/>
              <a:gd name="connsiteX2" fmla="*/ 2829191 w 2927444"/>
              <a:gd name="connsiteY2" fmla="*/ 5411452 h 5411452"/>
              <a:gd name="connsiteX3" fmla="*/ 0 w 2927444"/>
              <a:gd name="connsiteY3" fmla="*/ 5365343 h 5411452"/>
              <a:gd name="connsiteX4" fmla="*/ 55924 w 2927444"/>
              <a:gd name="connsiteY4" fmla="*/ 0 h 5411452"/>
              <a:gd name="connsiteX0" fmla="*/ 55924 w 2927444"/>
              <a:gd name="connsiteY0" fmla="*/ 0 h 5411452"/>
              <a:gd name="connsiteX1" fmla="*/ 2927444 w 2927444"/>
              <a:gd name="connsiteY1" fmla="*/ 71367 h 5411452"/>
              <a:gd name="connsiteX2" fmla="*/ 2829191 w 2927444"/>
              <a:gd name="connsiteY2" fmla="*/ 5411452 h 5411452"/>
              <a:gd name="connsiteX3" fmla="*/ 0 w 2927444"/>
              <a:gd name="connsiteY3" fmla="*/ 5365343 h 5411452"/>
              <a:gd name="connsiteX4" fmla="*/ 55924 w 2927444"/>
              <a:gd name="connsiteY4" fmla="*/ 0 h 5411452"/>
              <a:gd name="connsiteX0" fmla="*/ 55924 w 2927444"/>
              <a:gd name="connsiteY0" fmla="*/ 0 h 5411096"/>
              <a:gd name="connsiteX1" fmla="*/ 2927444 w 2927444"/>
              <a:gd name="connsiteY1" fmla="*/ 71367 h 5411096"/>
              <a:gd name="connsiteX2" fmla="*/ 2802252 w 2927444"/>
              <a:gd name="connsiteY2" fmla="*/ 5411096 h 5411096"/>
              <a:gd name="connsiteX3" fmla="*/ 0 w 2927444"/>
              <a:gd name="connsiteY3" fmla="*/ 5365343 h 5411096"/>
              <a:gd name="connsiteX4" fmla="*/ 55924 w 2927444"/>
              <a:gd name="connsiteY4" fmla="*/ 0 h 541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7444" h="5411096">
                <a:moveTo>
                  <a:pt x="55924" y="0"/>
                </a:moveTo>
                <a:lnTo>
                  <a:pt x="2927444" y="71367"/>
                </a:lnTo>
                <a:lnTo>
                  <a:pt x="2802252" y="5411096"/>
                </a:lnTo>
                <a:lnTo>
                  <a:pt x="0" y="5365343"/>
                </a:lnTo>
                <a:lnTo>
                  <a:pt x="5592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scene3d>
            <a:camera prst="isometricRightUp"/>
            <a:lightRig rig="threePt" dir="t"/>
          </a:scene3d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2654530">
            <a:off x="5317705" y="1171149"/>
            <a:ext cx="2927444" cy="5411452"/>
          </a:xfrm>
          <a:custGeom>
            <a:avLst/>
            <a:gdLst>
              <a:gd name="connsiteX0" fmla="*/ 0 w 2398712"/>
              <a:gd name="connsiteY0" fmla="*/ 0 h 4362450"/>
              <a:gd name="connsiteX1" fmla="*/ 2398712 w 2398712"/>
              <a:gd name="connsiteY1" fmla="*/ 0 h 4362450"/>
              <a:gd name="connsiteX2" fmla="*/ 2398712 w 2398712"/>
              <a:gd name="connsiteY2" fmla="*/ 4362450 h 4362450"/>
              <a:gd name="connsiteX3" fmla="*/ 0 w 2398712"/>
              <a:gd name="connsiteY3" fmla="*/ 4362450 h 4362450"/>
              <a:gd name="connsiteX4" fmla="*/ 0 w 2398712"/>
              <a:gd name="connsiteY4" fmla="*/ 0 h 4362450"/>
              <a:gd name="connsiteX0" fmla="*/ 0 w 2485639"/>
              <a:gd name="connsiteY0" fmla="*/ 0 h 4410750"/>
              <a:gd name="connsiteX1" fmla="*/ 2485639 w 2485639"/>
              <a:gd name="connsiteY1" fmla="*/ 48300 h 4410750"/>
              <a:gd name="connsiteX2" fmla="*/ 2485639 w 2485639"/>
              <a:gd name="connsiteY2" fmla="*/ 4410750 h 4410750"/>
              <a:gd name="connsiteX3" fmla="*/ 86927 w 2485639"/>
              <a:gd name="connsiteY3" fmla="*/ 4410750 h 4410750"/>
              <a:gd name="connsiteX4" fmla="*/ 0 w 2485639"/>
              <a:gd name="connsiteY4" fmla="*/ 0 h 4410750"/>
              <a:gd name="connsiteX0" fmla="*/ 0 w 2451521"/>
              <a:gd name="connsiteY0" fmla="*/ 0 h 4443978"/>
              <a:gd name="connsiteX1" fmla="*/ 2451521 w 2451521"/>
              <a:gd name="connsiteY1" fmla="*/ 81528 h 4443978"/>
              <a:gd name="connsiteX2" fmla="*/ 2451521 w 2451521"/>
              <a:gd name="connsiteY2" fmla="*/ 4443978 h 4443978"/>
              <a:gd name="connsiteX3" fmla="*/ 52809 w 2451521"/>
              <a:gd name="connsiteY3" fmla="*/ 4443978 h 4443978"/>
              <a:gd name="connsiteX4" fmla="*/ 0 w 2451521"/>
              <a:gd name="connsiteY4" fmla="*/ 0 h 4443978"/>
              <a:gd name="connsiteX0" fmla="*/ 0 w 2444163"/>
              <a:gd name="connsiteY0" fmla="*/ 0 h 4491031"/>
              <a:gd name="connsiteX1" fmla="*/ 2444163 w 2444163"/>
              <a:gd name="connsiteY1" fmla="*/ 128581 h 4491031"/>
              <a:gd name="connsiteX2" fmla="*/ 2444163 w 2444163"/>
              <a:gd name="connsiteY2" fmla="*/ 4491031 h 4491031"/>
              <a:gd name="connsiteX3" fmla="*/ 45451 w 2444163"/>
              <a:gd name="connsiteY3" fmla="*/ 4491031 h 4491031"/>
              <a:gd name="connsiteX4" fmla="*/ 0 w 2444163"/>
              <a:gd name="connsiteY4" fmla="*/ 0 h 4491031"/>
              <a:gd name="connsiteX0" fmla="*/ 0 w 2476856"/>
              <a:gd name="connsiteY0" fmla="*/ 0 h 4565557"/>
              <a:gd name="connsiteX1" fmla="*/ 2476856 w 2476856"/>
              <a:gd name="connsiteY1" fmla="*/ 203107 h 4565557"/>
              <a:gd name="connsiteX2" fmla="*/ 2476856 w 2476856"/>
              <a:gd name="connsiteY2" fmla="*/ 4565557 h 4565557"/>
              <a:gd name="connsiteX3" fmla="*/ 78144 w 2476856"/>
              <a:gd name="connsiteY3" fmla="*/ 4565557 h 4565557"/>
              <a:gd name="connsiteX4" fmla="*/ 0 w 2476856"/>
              <a:gd name="connsiteY4" fmla="*/ 0 h 4565557"/>
              <a:gd name="connsiteX0" fmla="*/ 0 w 2436983"/>
              <a:gd name="connsiteY0" fmla="*/ 0 h 4524615"/>
              <a:gd name="connsiteX1" fmla="*/ 2436983 w 2436983"/>
              <a:gd name="connsiteY1" fmla="*/ 162165 h 4524615"/>
              <a:gd name="connsiteX2" fmla="*/ 2436983 w 2436983"/>
              <a:gd name="connsiteY2" fmla="*/ 4524615 h 4524615"/>
              <a:gd name="connsiteX3" fmla="*/ 38271 w 2436983"/>
              <a:gd name="connsiteY3" fmla="*/ 4524615 h 4524615"/>
              <a:gd name="connsiteX4" fmla="*/ 0 w 2436983"/>
              <a:gd name="connsiteY4" fmla="*/ 0 h 4524615"/>
              <a:gd name="connsiteX0" fmla="*/ 0 w 2430694"/>
              <a:gd name="connsiteY0" fmla="*/ 0 h 4490853"/>
              <a:gd name="connsiteX1" fmla="*/ 2430694 w 2430694"/>
              <a:gd name="connsiteY1" fmla="*/ 128403 h 4490853"/>
              <a:gd name="connsiteX2" fmla="*/ 2430694 w 2430694"/>
              <a:gd name="connsiteY2" fmla="*/ 4490853 h 4490853"/>
              <a:gd name="connsiteX3" fmla="*/ 31982 w 2430694"/>
              <a:gd name="connsiteY3" fmla="*/ 4490853 h 4490853"/>
              <a:gd name="connsiteX4" fmla="*/ 0 w 2430694"/>
              <a:gd name="connsiteY4" fmla="*/ 0 h 4490853"/>
              <a:gd name="connsiteX0" fmla="*/ 0 w 2465169"/>
              <a:gd name="connsiteY0" fmla="*/ 0 h 4490853"/>
              <a:gd name="connsiteX1" fmla="*/ 2465169 w 2465169"/>
              <a:gd name="connsiteY1" fmla="*/ 68237 h 4490853"/>
              <a:gd name="connsiteX2" fmla="*/ 2430694 w 2465169"/>
              <a:gd name="connsiteY2" fmla="*/ 4490853 h 4490853"/>
              <a:gd name="connsiteX3" fmla="*/ 31982 w 2465169"/>
              <a:gd name="connsiteY3" fmla="*/ 4490853 h 4490853"/>
              <a:gd name="connsiteX4" fmla="*/ 0 w 2465169"/>
              <a:gd name="connsiteY4" fmla="*/ 0 h 4490853"/>
              <a:gd name="connsiteX0" fmla="*/ 0 w 2533228"/>
              <a:gd name="connsiteY0" fmla="*/ 0 h 4490853"/>
              <a:gd name="connsiteX1" fmla="*/ 2533228 w 2533228"/>
              <a:gd name="connsiteY1" fmla="*/ 15251 h 4490853"/>
              <a:gd name="connsiteX2" fmla="*/ 2430694 w 2533228"/>
              <a:gd name="connsiteY2" fmla="*/ 4490853 h 4490853"/>
              <a:gd name="connsiteX3" fmla="*/ 31982 w 2533228"/>
              <a:gd name="connsiteY3" fmla="*/ 4490853 h 4490853"/>
              <a:gd name="connsiteX4" fmla="*/ 0 w 2533228"/>
              <a:gd name="connsiteY4" fmla="*/ 0 h 4490853"/>
              <a:gd name="connsiteX0" fmla="*/ 0 w 2682102"/>
              <a:gd name="connsiteY0" fmla="*/ 36666 h 4527519"/>
              <a:gd name="connsiteX1" fmla="*/ 2682102 w 2682102"/>
              <a:gd name="connsiteY1" fmla="*/ 0 h 4527519"/>
              <a:gd name="connsiteX2" fmla="*/ 2430694 w 2682102"/>
              <a:gd name="connsiteY2" fmla="*/ 4527519 h 4527519"/>
              <a:gd name="connsiteX3" fmla="*/ 31982 w 2682102"/>
              <a:gd name="connsiteY3" fmla="*/ 4527519 h 4527519"/>
              <a:gd name="connsiteX4" fmla="*/ 0 w 2682102"/>
              <a:gd name="connsiteY4" fmla="*/ 36666 h 4527519"/>
              <a:gd name="connsiteX0" fmla="*/ 0 w 2743337"/>
              <a:gd name="connsiteY0" fmla="*/ 83007 h 4573860"/>
              <a:gd name="connsiteX1" fmla="*/ 2743337 w 2743337"/>
              <a:gd name="connsiteY1" fmla="*/ 0 h 4573860"/>
              <a:gd name="connsiteX2" fmla="*/ 2430694 w 2743337"/>
              <a:gd name="connsiteY2" fmla="*/ 4573860 h 4573860"/>
              <a:gd name="connsiteX3" fmla="*/ 31982 w 2743337"/>
              <a:gd name="connsiteY3" fmla="*/ 4573860 h 4573860"/>
              <a:gd name="connsiteX4" fmla="*/ 0 w 2743337"/>
              <a:gd name="connsiteY4" fmla="*/ 83007 h 4573860"/>
              <a:gd name="connsiteX0" fmla="*/ 0 w 2742624"/>
              <a:gd name="connsiteY0" fmla="*/ 29130 h 4519983"/>
              <a:gd name="connsiteX1" fmla="*/ 2742624 w 2742624"/>
              <a:gd name="connsiteY1" fmla="*/ 0 h 4519983"/>
              <a:gd name="connsiteX2" fmla="*/ 2430694 w 2742624"/>
              <a:gd name="connsiteY2" fmla="*/ 4519983 h 4519983"/>
              <a:gd name="connsiteX3" fmla="*/ 31982 w 2742624"/>
              <a:gd name="connsiteY3" fmla="*/ 4519983 h 4519983"/>
              <a:gd name="connsiteX4" fmla="*/ 0 w 2742624"/>
              <a:gd name="connsiteY4" fmla="*/ 29130 h 4519983"/>
              <a:gd name="connsiteX0" fmla="*/ 0 w 2789143"/>
              <a:gd name="connsiteY0" fmla="*/ 0 h 4538619"/>
              <a:gd name="connsiteX1" fmla="*/ 2789143 w 2789143"/>
              <a:gd name="connsiteY1" fmla="*/ 18636 h 4538619"/>
              <a:gd name="connsiteX2" fmla="*/ 2477213 w 2789143"/>
              <a:gd name="connsiteY2" fmla="*/ 4538619 h 4538619"/>
              <a:gd name="connsiteX3" fmla="*/ 78501 w 2789143"/>
              <a:gd name="connsiteY3" fmla="*/ 4538619 h 4538619"/>
              <a:gd name="connsiteX4" fmla="*/ 0 w 2789143"/>
              <a:gd name="connsiteY4" fmla="*/ 0 h 4538619"/>
              <a:gd name="connsiteX0" fmla="*/ 0 w 2768136"/>
              <a:gd name="connsiteY0" fmla="*/ 0 h 4598963"/>
              <a:gd name="connsiteX1" fmla="*/ 2768136 w 2768136"/>
              <a:gd name="connsiteY1" fmla="*/ 78980 h 4598963"/>
              <a:gd name="connsiteX2" fmla="*/ 2456206 w 2768136"/>
              <a:gd name="connsiteY2" fmla="*/ 4598963 h 4598963"/>
              <a:gd name="connsiteX3" fmla="*/ 57494 w 2768136"/>
              <a:gd name="connsiteY3" fmla="*/ 4598963 h 4598963"/>
              <a:gd name="connsiteX4" fmla="*/ 0 w 2768136"/>
              <a:gd name="connsiteY4" fmla="*/ 0 h 4598963"/>
              <a:gd name="connsiteX0" fmla="*/ 0 w 2795431"/>
              <a:gd name="connsiteY0" fmla="*/ 0 h 4572381"/>
              <a:gd name="connsiteX1" fmla="*/ 2795431 w 2795431"/>
              <a:gd name="connsiteY1" fmla="*/ 52398 h 4572381"/>
              <a:gd name="connsiteX2" fmla="*/ 2483501 w 2795431"/>
              <a:gd name="connsiteY2" fmla="*/ 4572381 h 4572381"/>
              <a:gd name="connsiteX3" fmla="*/ 84789 w 2795431"/>
              <a:gd name="connsiteY3" fmla="*/ 4572381 h 4572381"/>
              <a:gd name="connsiteX4" fmla="*/ 0 w 2795431"/>
              <a:gd name="connsiteY4" fmla="*/ 0 h 4572381"/>
              <a:gd name="connsiteX0" fmla="*/ 0 w 2815189"/>
              <a:gd name="connsiteY0" fmla="*/ 0 h 4606322"/>
              <a:gd name="connsiteX1" fmla="*/ 2815189 w 2815189"/>
              <a:gd name="connsiteY1" fmla="*/ 86339 h 4606322"/>
              <a:gd name="connsiteX2" fmla="*/ 2503259 w 2815189"/>
              <a:gd name="connsiteY2" fmla="*/ 4606322 h 4606322"/>
              <a:gd name="connsiteX3" fmla="*/ 104547 w 2815189"/>
              <a:gd name="connsiteY3" fmla="*/ 4606322 h 4606322"/>
              <a:gd name="connsiteX4" fmla="*/ 0 w 2815189"/>
              <a:gd name="connsiteY4" fmla="*/ 0 h 4606322"/>
              <a:gd name="connsiteX0" fmla="*/ 0 w 2808543"/>
              <a:gd name="connsiteY0" fmla="*/ 0 h 4606322"/>
              <a:gd name="connsiteX1" fmla="*/ 2808543 w 2808543"/>
              <a:gd name="connsiteY1" fmla="*/ 79515 h 4606322"/>
              <a:gd name="connsiteX2" fmla="*/ 2503259 w 2808543"/>
              <a:gd name="connsiteY2" fmla="*/ 4606322 h 4606322"/>
              <a:gd name="connsiteX3" fmla="*/ 104547 w 2808543"/>
              <a:gd name="connsiteY3" fmla="*/ 4606322 h 4606322"/>
              <a:gd name="connsiteX4" fmla="*/ 0 w 2808543"/>
              <a:gd name="connsiteY4" fmla="*/ 0 h 4606322"/>
              <a:gd name="connsiteX0" fmla="*/ 0 w 2808543"/>
              <a:gd name="connsiteY0" fmla="*/ 0 h 5305830"/>
              <a:gd name="connsiteX1" fmla="*/ 2808543 w 2808543"/>
              <a:gd name="connsiteY1" fmla="*/ 79515 h 5305830"/>
              <a:gd name="connsiteX2" fmla="*/ 2503259 w 2808543"/>
              <a:gd name="connsiteY2" fmla="*/ 4606322 h 5305830"/>
              <a:gd name="connsiteX3" fmla="*/ 27937 w 2808543"/>
              <a:gd name="connsiteY3" fmla="*/ 5305830 h 5305830"/>
              <a:gd name="connsiteX4" fmla="*/ 0 w 2808543"/>
              <a:gd name="connsiteY4" fmla="*/ 0 h 5305830"/>
              <a:gd name="connsiteX0" fmla="*/ 73170 w 2881713"/>
              <a:gd name="connsiteY0" fmla="*/ 0 h 5311228"/>
              <a:gd name="connsiteX1" fmla="*/ 2881713 w 2881713"/>
              <a:gd name="connsiteY1" fmla="*/ 79515 h 5311228"/>
              <a:gd name="connsiteX2" fmla="*/ 2576429 w 2881713"/>
              <a:gd name="connsiteY2" fmla="*/ 4606322 h 5311228"/>
              <a:gd name="connsiteX3" fmla="*/ 0 w 2881713"/>
              <a:gd name="connsiteY3" fmla="*/ 5311228 h 5311228"/>
              <a:gd name="connsiteX4" fmla="*/ 73170 w 2881713"/>
              <a:gd name="connsiteY4" fmla="*/ 0 h 5311228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603724 w 2909008"/>
              <a:gd name="connsiteY2" fmla="*/ 4606322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783331 w 2909008"/>
              <a:gd name="connsiteY2" fmla="*/ 4777092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3135722"/>
              <a:gd name="connsiteY0" fmla="*/ 0 h 5337810"/>
              <a:gd name="connsiteX1" fmla="*/ 2909008 w 3135722"/>
              <a:gd name="connsiteY1" fmla="*/ 79515 h 5337810"/>
              <a:gd name="connsiteX2" fmla="*/ 3135722 w 3135722"/>
              <a:gd name="connsiteY2" fmla="*/ 5125278 h 5337810"/>
              <a:gd name="connsiteX3" fmla="*/ 0 w 3135722"/>
              <a:gd name="connsiteY3" fmla="*/ 5337810 h 5337810"/>
              <a:gd name="connsiteX4" fmla="*/ 100465 w 3135722"/>
              <a:gd name="connsiteY4" fmla="*/ 0 h 5337810"/>
              <a:gd name="connsiteX0" fmla="*/ 100465 w 3052412"/>
              <a:gd name="connsiteY0" fmla="*/ 0 h 5337810"/>
              <a:gd name="connsiteX1" fmla="*/ 2909008 w 3052412"/>
              <a:gd name="connsiteY1" fmla="*/ 79515 h 5337810"/>
              <a:gd name="connsiteX2" fmla="*/ 3052412 w 3052412"/>
              <a:gd name="connsiteY2" fmla="*/ 5312778 h 5337810"/>
              <a:gd name="connsiteX3" fmla="*/ 0 w 3052412"/>
              <a:gd name="connsiteY3" fmla="*/ 5337810 h 5337810"/>
              <a:gd name="connsiteX4" fmla="*/ 100465 w 3052412"/>
              <a:gd name="connsiteY4" fmla="*/ 0 h 5337810"/>
              <a:gd name="connsiteX0" fmla="*/ 100465 w 2932436"/>
              <a:gd name="connsiteY0" fmla="*/ 0 h 5337810"/>
              <a:gd name="connsiteX1" fmla="*/ 2909008 w 2932436"/>
              <a:gd name="connsiteY1" fmla="*/ 79515 h 5337810"/>
              <a:gd name="connsiteX2" fmla="*/ 2932436 w 2932436"/>
              <a:gd name="connsiteY2" fmla="*/ 5216890 h 5337810"/>
              <a:gd name="connsiteX3" fmla="*/ 0 w 2932436"/>
              <a:gd name="connsiteY3" fmla="*/ 5337810 h 5337810"/>
              <a:gd name="connsiteX4" fmla="*/ 100465 w 2932436"/>
              <a:gd name="connsiteY4" fmla="*/ 0 h 5337810"/>
              <a:gd name="connsiteX0" fmla="*/ 100465 w 2909008"/>
              <a:gd name="connsiteY0" fmla="*/ 0 h 5337810"/>
              <a:gd name="connsiteX1" fmla="*/ 2909008 w 2909008"/>
              <a:gd name="connsiteY1" fmla="*/ 79515 h 5337810"/>
              <a:gd name="connsiteX2" fmla="*/ 2850374 w 2909008"/>
              <a:gd name="connsiteY2" fmla="*/ 5310105 h 5337810"/>
              <a:gd name="connsiteX3" fmla="*/ 0 w 2909008"/>
              <a:gd name="connsiteY3" fmla="*/ 5337810 h 5337810"/>
              <a:gd name="connsiteX4" fmla="*/ 100465 w 2909008"/>
              <a:gd name="connsiteY4" fmla="*/ 0 h 5337810"/>
              <a:gd name="connsiteX0" fmla="*/ 100465 w 2909008"/>
              <a:gd name="connsiteY0" fmla="*/ 0 h 5356623"/>
              <a:gd name="connsiteX1" fmla="*/ 2909008 w 2909008"/>
              <a:gd name="connsiteY1" fmla="*/ 79515 h 5356623"/>
              <a:gd name="connsiteX2" fmla="*/ 2802608 w 2909008"/>
              <a:gd name="connsiteY2" fmla="*/ 5356623 h 5356623"/>
              <a:gd name="connsiteX3" fmla="*/ 0 w 2909008"/>
              <a:gd name="connsiteY3" fmla="*/ 5337810 h 5356623"/>
              <a:gd name="connsiteX4" fmla="*/ 100465 w 2909008"/>
              <a:gd name="connsiteY4" fmla="*/ 0 h 5356623"/>
              <a:gd name="connsiteX0" fmla="*/ 100465 w 2909008"/>
              <a:gd name="connsiteY0" fmla="*/ 0 h 5343688"/>
              <a:gd name="connsiteX1" fmla="*/ 2909008 w 2909008"/>
              <a:gd name="connsiteY1" fmla="*/ 79515 h 5343688"/>
              <a:gd name="connsiteX2" fmla="*/ 2843194 w 2909008"/>
              <a:gd name="connsiteY2" fmla="*/ 5343688 h 5343688"/>
              <a:gd name="connsiteX3" fmla="*/ 0 w 2909008"/>
              <a:gd name="connsiteY3" fmla="*/ 5337810 h 5343688"/>
              <a:gd name="connsiteX4" fmla="*/ 100465 w 2909008"/>
              <a:gd name="connsiteY4" fmla="*/ 0 h 5343688"/>
              <a:gd name="connsiteX0" fmla="*/ 100465 w 2909008"/>
              <a:gd name="connsiteY0" fmla="*/ 0 h 5363625"/>
              <a:gd name="connsiteX1" fmla="*/ 2909008 w 2909008"/>
              <a:gd name="connsiteY1" fmla="*/ 79515 h 5363625"/>
              <a:gd name="connsiteX2" fmla="*/ 2822723 w 2909008"/>
              <a:gd name="connsiteY2" fmla="*/ 5363625 h 5363625"/>
              <a:gd name="connsiteX3" fmla="*/ 0 w 2909008"/>
              <a:gd name="connsiteY3" fmla="*/ 5337810 h 5363625"/>
              <a:gd name="connsiteX4" fmla="*/ 100465 w 2909008"/>
              <a:gd name="connsiteY4" fmla="*/ 0 h 5363625"/>
              <a:gd name="connsiteX0" fmla="*/ 100465 w 2909008"/>
              <a:gd name="connsiteY0" fmla="*/ 0 h 5383919"/>
              <a:gd name="connsiteX1" fmla="*/ 2909008 w 2909008"/>
              <a:gd name="connsiteY1" fmla="*/ 79515 h 5383919"/>
              <a:gd name="connsiteX2" fmla="*/ 2829191 w 2909008"/>
              <a:gd name="connsiteY2" fmla="*/ 5383919 h 5383919"/>
              <a:gd name="connsiteX3" fmla="*/ 0 w 2909008"/>
              <a:gd name="connsiteY3" fmla="*/ 5337810 h 5383919"/>
              <a:gd name="connsiteX4" fmla="*/ 100465 w 2909008"/>
              <a:gd name="connsiteY4" fmla="*/ 0 h 5383919"/>
              <a:gd name="connsiteX0" fmla="*/ 100465 w 2927206"/>
              <a:gd name="connsiteY0" fmla="*/ 0 h 5383919"/>
              <a:gd name="connsiteX1" fmla="*/ 2927206 w 2927206"/>
              <a:gd name="connsiteY1" fmla="*/ 61793 h 5383919"/>
              <a:gd name="connsiteX2" fmla="*/ 2829191 w 2927206"/>
              <a:gd name="connsiteY2" fmla="*/ 5383919 h 5383919"/>
              <a:gd name="connsiteX3" fmla="*/ 0 w 2927206"/>
              <a:gd name="connsiteY3" fmla="*/ 5337810 h 5383919"/>
              <a:gd name="connsiteX4" fmla="*/ 100465 w 2927206"/>
              <a:gd name="connsiteY4" fmla="*/ 0 h 5383919"/>
              <a:gd name="connsiteX0" fmla="*/ 100465 w 2927444"/>
              <a:gd name="connsiteY0" fmla="*/ 0 h 5383919"/>
              <a:gd name="connsiteX1" fmla="*/ 2927444 w 2927444"/>
              <a:gd name="connsiteY1" fmla="*/ 43834 h 5383919"/>
              <a:gd name="connsiteX2" fmla="*/ 2829191 w 2927444"/>
              <a:gd name="connsiteY2" fmla="*/ 5383919 h 5383919"/>
              <a:gd name="connsiteX3" fmla="*/ 0 w 2927444"/>
              <a:gd name="connsiteY3" fmla="*/ 5337810 h 5383919"/>
              <a:gd name="connsiteX4" fmla="*/ 100465 w 2927444"/>
              <a:gd name="connsiteY4" fmla="*/ 0 h 5383919"/>
              <a:gd name="connsiteX0" fmla="*/ 55924 w 2927444"/>
              <a:gd name="connsiteY0" fmla="*/ 0 h 5411452"/>
              <a:gd name="connsiteX1" fmla="*/ 2927444 w 2927444"/>
              <a:gd name="connsiteY1" fmla="*/ 71367 h 5411452"/>
              <a:gd name="connsiteX2" fmla="*/ 2829191 w 2927444"/>
              <a:gd name="connsiteY2" fmla="*/ 5411452 h 5411452"/>
              <a:gd name="connsiteX3" fmla="*/ 0 w 2927444"/>
              <a:gd name="connsiteY3" fmla="*/ 5365343 h 5411452"/>
              <a:gd name="connsiteX4" fmla="*/ 55924 w 2927444"/>
              <a:gd name="connsiteY4" fmla="*/ 0 h 541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7444" h="5411452">
                <a:moveTo>
                  <a:pt x="55924" y="0"/>
                </a:moveTo>
                <a:lnTo>
                  <a:pt x="2927444" y="71367"/>
                </a:lnTo>
                <a:lnTo>
                  <a:pt x="2829191" y="5411452"/>
                </a:lnTo>
                <a:lnTo>
                  <a:pt x="0" y="5365343"/>
                </a:lnTo>
                <a:lnTo>
                  <a:pt x="5592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scene3d>
            <a:camera prst="isometricRightUp"/>
            <a:lightRig rig="threePt" dir="t"/>
          </a:scene3d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13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6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3036498" y="0"/>
            <a:ext cx="9155502" cy="6858000"/>
          </a:xfrm>
          <a:custGeom>
            <a:avLst/>
            <a:gdLst>
              <a:gd name="connsiteX0" fmla="*/ 6857999 w 9155502"/>
              <a:gd name="connsiteY0" fmla="*/ 0 h 6858000"/>
              <a:gd name="connsiteX1" fmla="*/ 9155502 w 9155502"/>
              <a:gd name="connsiteY1" fmla="*/ 0 h 6858000"/>
              <a:gd name="connsiteX2" fmla="*/ 9155502 w 9155502"/>
              <a:gd name="connsiteY2" fmla="*/ 6858000 h 6858000"/>
              <a:gd name="connsiteX3" fmla="*/ 0 w 9155502"/>
              <a:gd name="connsiteY3" fmla="*/ 6858000 h 6858000"/>
              <a:gd name="connsiteX4" fmla="*/ 3429000 w 9155502"/>
              <a:gd name="connsiteY4" fmla="*/ 3429000 h 6858000"/>
              <a:gd name="connsiteX5" fmla="*/ 3428999 w 9155502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5502" h="6858000">
                <a:moveTo>
                  <a:pt x="6857999" y="0"/>
                </a:moveTo>
                <a:lnTo>
                  <a:pt x="9155502" y="0"/>
                </a:lnTo>
                <a:lnTo>
                  <a:pt x="9155502" y="6858000"/>
                </a:lnTo>
                <a:lnTo>
                  <a:pt x="0" y="6858000"/>
                </a:lnTo>
                <a:lnTo>
                  <a:pt x="3429000" y="3429000"/>
                </a:lnTo>
                <a:lnTo>
                  <a:pt x="3428999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Freeform: Shape 7"/>
          <p:cNvSpPr/>
          <p:nvPr userDrawn="1"/>
        </p:nvSpPr>
        <p:spPr>
          <a:xfrm>
            <a:off x="9155502" y="0"/>
            <a:ext cx="12700" cy="12700"/>
          </a:xfrm>
          <a:custGeom>
            <a:avLst/>
            <a:gdLst>
              <a:gd name="connsiteX0" fmla="*/ 0 w 12700"/>
              <a:gd name="connsiteY0" fmla="*/ 0 h 12700"/>
              <a:gd name="connsiteX1" fmla="*/ 1 w 12700"/>
              <a:gd name="connsiteY1" fmla="*/ 0 h 12700"/>
              <a:gd name="connsiteX2" fmla="*/ 12700 w 12700"/>
              <a:gd name="connsiteY2" fmla="*/ 0 h 12700"/>
              <a:gd name="connsiteX3" fmla="*/ 12700 w 12700"/>
              <a:gd name="connsiteY3" fmla="*/ 12700 h 12700"/>
              <a:gd name="connsiteX4" fmla="*/ 0 w 12700"/>
              <a:gd name="connsiteY4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0" h="12700">
                <a:moveTo>
                  <a:pt x="0" y="0"/>
                </a:moveTo>
                <a:lnTo>
                  <a:pt x="1" y="0"/>
                </a:lnTo>
                <a:lnTo>
                  <a:pt x="12700" y="0"/>
                </a:lnTo>
                <a:lnTo>
                  <a:pt x="12700" y="127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Freeform: Shape 5"/>
          <p:cNvSpPr/>
          <p:nvPr userDrawn="1"/>
        </p:nvSpPr>
        <p:spPr>
          <a:xfrm>
            <a:off x="9155502" y="6845300"/>
            <a:ext cx="12700" cy="12700"/>
          </a:xfrm>
          <a:custGeom>
            <a:avLst/>
            <a:gdLst>
              <a:gd name="connsiteX0" fmla="*/ 12700 w 12700"/>
              <a:gd name="connsiteY0" fmla="*/ 0 h 12700"/>
              <a:gd name="connsiteX1" fmla="*/ 12700 w 12700"/>
              <a:gd name="connsiteY1" fmla="*/ 12700 h 12700"/>
              <a:gd name="connsiteX2" fmla="*/ 0 w 12700"/>
              <a:gd name="connsiteY2" fmla="*/ 12700 h 12700"/>
              <a:gd name="connsiteX3" fmla="*/ 12700 w 12700"/>
              <a:gd name="connsiteY3" fmla="*/ 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" h="12700">
                <a:moveTo>
                  <a:pt x="12700" y="0"/>
                </a:moveTo>
                <a:lnTo>
                  <a:pt x="12700" y="12700"/>
                </a:lnTo>
                <a:lnTo>
                  <a:pt x="0" y="12700"/>
                </a:lnTo>
                <a:lnTo>
                  <a:pt x="1270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68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 userDrawn="1"/>
        </p:nvSpPr>
        <p:spPr>
          <a:xfrm>
            <a:off x="5315854" y="0"/>
            <a:ext cx="11695796" cy="6858000"/>
          </a:xfrm>
          <a:prstGeom prst="parallelogram">
            <a:avLst>
              <a:gd name="adj" fmla="val 10063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 rot="300380">
            <a:off x="6763096" y="1534698"/>
            <a:ext cx="4309022" cy="2867729"/>
          </a:xfrm>
          <a:custGeom>
            <a:avLst/>
            <a:gdLst>
              <a:gd name="connsiteX0" fmla="*/ 0 w 3507697"/>
              <a:gd name="connsiteY0" fmla="*/ 0 h 2338388"/>
              <a:gd name="connsiteX1" fmla="*/ 3507697 w 3507697"/>
              <a:gd name="connsiteY1" fmla="*/ 0 h 2338388"/>
              <a:gd name="connsiteX2" fmla="*/ 3507697 w 3507697"/>
              <a:gd name="connsiteY2" fmla="*/ 2338388 h 2338388"/>
              <a:gd name="connsiteX3" fmla="*/ 0 w 3507697"/>
              <a:gd name="connsiteY3" fmla="*/ 2338388 h 2338388"/>
              <a:gd name="connsiteX4" fmla="*/ 0 w 3507697"/>
              <a:gd name="connsiteY4" fmla="*/ 0 h 2338388"/>
              <a:gd name="connsiteX0" fmla="*/ 0 w 3783518"/>
              <a:gd name="connsiteY0" fmla="*/ 169497 h 2507885"/>
              <a:gd name="connsiteX1" fmla="*/ 3783518 w 3783518"/>
              <a:gd name="connsiteY1" fmla="*/ 0 h 2507885"/>
              <a:gd name="connsiteX2" fmla="*/ 3507697 w 3783518"/>
              <a:gd name="connsiteY2" fmla="*/ 2507885 h 2507885"/>
              <a:gd name="connsiteX3" fmla="*/ 0 w 3783518"/>
              <a:gd name="connsiteY3" fmla="*/ 2507885 h 2507885"/>
              <a:gd name="connsiteX4" fmla="*/ 0 w 3783518"/>
              <a:gd name="connsiteY4" fmla="*/ 169497 h 2507885"/>
              <a:gd name="connsiteX0" fmla="*/ 0 w 3889791"/>
              <a:gd name="connsiteY0" fmla="*/ 178806 h 2517194"/>
              <a:gd name="connsiteX1" fmla="*/ 3889791 w 3889791"/>
              <a:gd name="connsiteY1" fmla="*/ 0 h 2517194"/>
              <a:gd name="connsiteX2" fmla="*/ 3507697 w 3889791"/>
              <a:gd name="connsiteY2" fmla="*/ 2517194 h 2517194"/>
              <a:gd name="connsiteX3" fmla="*/ 0 w 3889791"/>
              <a:gd name="connsiteY3" fmla="*/ 2517194 h 2517194"/>
              <a:gd name="connsiteX4" fmla="*/ 0 w 3889791"/>
              <a:gd name="connsiteY4" fmla="*/ 178806 h 2517194"/>
              <a:gd name="connsiteX0" fmla="*/ 0 w 3966642"/>
              <a:gd name="connsiteY0" fmla="*/ 262030 h 2600418"/>
              <a:gd name="connsiteX1" fmla="*/ 3966642 w 3966642"/>
              <a:gd name="connsiteY1" fmla="*/ 0 h 2600418"/>
              <a:gd name="connsiteX2" fmla="*/ 3507697 w 3966642"/>
              <a:gd name="connsiteY2" fmla="*/ 2600418 h 2600418"/>
              <a:gd name="connsiteX3" fmla="*/ 0 w 3966642"/>
              <a:gd name="connsiteY3" fmla="*/ 2600418 h 2600418"/>
              <a:gd name="connsiteX4" fmla="*/ 0 w 3966642"/>
              <a:gd name="connsiteY4" fmla="*/ 262030 h 2600418"/>
              <a:gd name="connsiteX0" fmla="*/ 0 w 4072250"/>
              <a:gd name="connsiteY0" fmla="*/ 278931 h 2617319"/>
              <a:gd name="connsiteX1" fmla="*/ 4072250 w 4072250"/>
              <a:gd name="connsiteY1" fmla="*/ 0 h 2617319"/>
              <a:gd name="connsiteX2" fmla="*/ 3507697 w 4072250"/>
              <a:gd name="connsiteY2" fmla="*/ 2617319 h 2617319"/>
              <a:gd name="connsiteX3" fmla="*/ 0 w 4072250"/>
              <a:gd name="connsiteY3" fmla="*/ 2617319 h 2617319"/>
              <a:gd name="connsiteX4" fmla="*/ 0 w 4072250"/>
              <a:gd name="connsiteY4" fmla="*/ 278931 h 2617319"/>
              <a:gd name="connsiteX0" fmla="*/ 0 w 4128988"/>
              <a:gd name="connsiteY0" fmla="*/ 329796 h 2668184"/>
              <a:gd name="connsiteX1" fmla="*/ 4128988 w 4128988"/>
              <a:gd name="connsiteY1" fmla="*/ 0 h 2668184"/>
              <a:gd name="connsiteX2" fmla="*/ 3507697 w 4128988"/>
              <a:gd name="connsiteY2" fmla="*/ 2668184 h 2668184"/>
              <a:gd name="connsiteX3" fmla="*/ 0 w 4128988"/>
              <a:gd name="connsiteY3" fmla="*/ 2668184 h 2668184"/>
              <a:gd name="connsiteX4" fmla="*/ 0 w 4128988"/>
              <a:gd name="connsiteY4" fmla="*/ 329796 h 2668184"/>
              <a:gd name="connsiteX0" fmla="*/ 0 w 4086102"/>
              <a:gd name="connsiteY0" fmla="*/ 295443 h 2633831"/>
              <a:gd name="connsiteX1" fmla="*/ 4086102 w 4086102"/>
              <a:gd name="connsiteY1" fmla="*/ 0 h 2633831"/>
              <a:gd name="connsiteX2" fmla="*/ 3507697 w 4086102"/>
              <a:gd name="connsiteY2" fmla="*/ 2633831 h 2633831"/>
              <a:gd name="connsiteX3" fmla="*/ 0 w 4086102"/>
              <a:gd name="connsiteY3" fmla="*/ 2633831 h 2633831"/>
              <a:gd name="connsiteX4" fmla="*/ 0 w 4086102"/>
              <a:gd name="connsiteY4" fmla="*/ 295443 h 2633831"/>
              <a:gd name="connsiteX0" fmla="*/ 0 w 4086102"/>
              <a:gd name="connsiteY0" fmla="*/ 295443 h 2695111"/>
              <a:gd name="connsiteX1" fmla="*/ 4086102 w 4086102"/>
              <a:gd name="connsiteY1" fmla="*/ 0 h 2695111"/>
              <a:gd name="connsiteX2" fmla="*/ 3681347 w 4086102"/>
              <a:gd name="connsiteY2" fmla="*/ 2695111 h 2695111"/>
              <a:gd name="connsiteX3" fmla="*/ 0 w 4086102"/>
              <a:gd name="connsiteY3" fmla="*/ 2633831 h 2695111"/>
              <a:gd name="connsiteX4" fmla="*/ 0 w 4086102"/>
              <a:gd name="connsiteY4" fmla="*/ 295443 h 2695111"/>
              <a:gd name="connsiteX0" fmla="*/ 0 w 4086102"/>
              <a:gd name="connsiteY0" fmla="*/ 295443 h 2798060"/>
              <a:gd name="connsiteX1" fmla="*/ 4086102 w 4086102"/>
              <a:gd name="connsiteY1" fmla="*/ 0 h 2798060"/>
              <a:gd name="connsiteX2" fmla="*/ 3728611 w 4086102"/>
              <a:gd name="connsiteY2" fmla="*/ 2798060 h 2798060"/>
              <a:gd name="connsiteX3" fmla="*/ 0 w 4086102"/>
              <a:gd name="connsiteY3" fmla="*/ 2633831 h 2798060"/>
              <a:gd name="connsiteX4" fmla="*/ 0 w 4086102"/>
              <a:gd name="connsiteY4" fmla="*/ 295443 h 2798060"/>
              <a:gd name="connsiteX0" fmla="*/ 0 w 4086102"/>
              <a:gd name="connsiteY0" fmla="*/ 295443 h 2841611"/>
              <a:gd name="connsiteX1" fmla="*/ 4086102 w 4086102"/>
              <a:gd name="connsiteY1" fmla="*/ 0 h 2841611"/>
              <a:gd name="connsiteX2" fmla="*/ 3755373 w 4086102"/>
              <a:gd name="connsiteY2" fmla="*/ 2841611 h 2841611"/>
              <a:gd name="connsiteX3" fmla="*/ 0 w 4086102"/>
              <a:gd name="connsiteY3" fmla="*/ 2633831 h 2841611"/>
              <a:gd name="connsiteX4" fmla="*/ 0 w 4086102"/>
              <a:gd name="connsiteY4" fmla="*/ 295443 h 2841611"/>
              <a:gd name="connsiteX0" fmla="*/ 0 w 4086102"/>
              <a:gd name="connsiteY0" fmla="*/ 295443 h 2832025"/>
              <a:gd name="connsiteX1" fmla="*/ 4086102 w 4086102"/>
              <a:gd name="connsiteY1" fmla="*/ 0 h 2832025"/>
              <a:gd name="connsiteX2" fmla="*/ 3777481 w 4086102"/>
              <a:gd name="connsiteY2" fmla="*/ 2832025 h 2832025"/>
              <a:gd name="connsiteX3" fmla="*/ 0 w 4086102"/>
              <a:gd name="connsiteY3" fmla="*/ 2633831 h 2832025"/>
              <a:gd name="connsiteX4" fmla="*/ 0 w 4086102"/>
              <a:gd name="connsiteY4" fmla="*/ 295443 h 2832025"/>
              <a:gd name="connsiteX0" fmla="*/ 105884 w 4191986"/>
              <a:gd name="connsiteY0" fmla="*/ 295443 h 2832025"/>
              <a:gd name="connsiteX1" fmla="*/ 4191986 w 4191986"/>
              <a:gd name="connsiteY1" fmla="*/ 0 h 2832025"/>
              <a:gd name="connsiteX2" fmla="*/ 3883365 w 4191986"/>
              <a:gd name="connsiteY2" fmla="*/ 2832025 h 2832025"/>
              <a:gd name="connsiteX3" fmla="*/ 0 w 4191986"/>
              <a:gd name="connsiteY3" fmla="*/ 2734897 h 2832025"/>
              <a:gd name="connsiteX4" fmla="*/ 105884 w 4191986"/>
              <a:gd name="connsiteY4" fmla="*/ 295443 h 2832025"/>
              <a:gd name="connsiteX0" fmla="*/ 197364 w 4283466"/>
              <a:gd name="connsiteY0" fmla="*/ 295443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197364 w 4283466"/>
              <a:gd name="connsiteY4" fmla="*/ 295443 h 2832025"/>
              <a:gd name="connsiteX0" fmla="*/ 284189 w 4283466"/>
              <a:gd name="connsiteY0" fmla="*/ 326083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284189 w 4283466"/>
              <a:gd name="connsiteY4" fmla="*/ 326083 h 2832025"/>
              <a:gd name="connsiteX0" fmla="*/ 399383 w 4283466"/>
              <a:gd name="connsiteY0" fmla="*/ 331290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399383 w 4283466"/>
              <a:gd name="connsiteY4" fmla="*/ 331290 h 2832025"/>
              <a:gd name="connsiteX0" fmla="*/ 437338 w 4283466"/>
              <a:gd name="connsiteY0" fmla="*/ 327965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37338 w 4283466"/>
              <a:gd name="connsiteY4" fmla="*/ 327965 h 2832025"/>
              <a:gd name="connsiteX0" fmla="*/ 433348 w 4283466"/>
              <a:gd name="connsiteY0" fmla="*/ 282420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33348 w 4283466"/>
              <a:gd name="connsiteY4" fmla="*/ 282420 h 2832025"/>
              <a:gd name="connsiteX0" fmla="*/ 463712 w 4283466"/>
              <a:gd name="connsiteY0" fmla="*/ 279760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63712 w 4283466"/>
              <a:gd name="connsiteY4" fmla="*/ 279760 h 2832025"/>
              <a:gd name="connsiteX0" fmla="*/ 482344 w 4283466"/>
              <a:gd name="connsiteY0" fmla="*/ 383305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82344 w 4283466"/>
              <a:gd name="connsiteY4" fmla="*/ 383305 h 2832025"/>
              <a:gd name="connsiteX0" fmla="*/ 468699 w 4283466"/>
              <a:gd name="connsiteY0" fmla="*/ 336693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68699 w 4283466"/>
              <a:gd name="connsiteY4" fmla="*/ 336693 h 2832025"/>
              <a:gd name="connsiteX0" fmla="*/ 470534 w 4283466"/>
              <a:gd name="connsiteY0" fmla="*/ 303066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70534 w 4283466"/>
              <a:gd name="connsiteY4" fmla="*/ 303066 h 2832025"/>
              <a:gd name="connsiteX0" fmla="*/ 450309 w 4283466"/>
              <a:gd name="connsiteY0" fmla="*/ 290495 h 2832025"/>
              <a:gd name="connsiteX1" fmla="*/ 4283466 w 4283466"/>
              <a:gd name="connsiteY1" fmla="*/ 0 h 2832025"/>
              <a:gd name="connsiteX2" fmla="*/ 3974845 w 4283466"/>
              <a:gd name="connsiteY2" fmla="*/ 2832025 h 2832025"/>
              <a:gd name="connsiteX3" fmla="*/ 0 w 4283466"/>
              <a:gd name="connsiteY3" fmla="*/ 2651120 h 2832025"/>
              <a:gd name="connsiteX4" fmla="*/ 450309 w 4283466"/>
              <a:gd name="connsiteY4" fmla="*/ 290495 h 2832025"/>
              <a:gd name="connsiteX0" fmla="*/ 450309 w 4296452"/>
              <a:gd name="connsiteY0" fmla="*/ 305975 h 2847505"/>
              <a:gd name="connsiteX1" fmla="*/ 4296452 w 4296452"/>
              <a:gd name="connsiteY1" fmla="*/ 0 h 2847505"/>
              <a:gd name="connsiteX2" fmla="*/ 3974845 w 4296452"/>
              <a:gd name="connsiteY2" fmla="*/ 2847505 h 2847505"/>
              <a:gd name="connsiteX3" fmla="*/ 0 w 4296452"/>
              <a:gd name="connsiteY3" fmla="*/ 2666600 h 2847505"/>
              <a:gd name="connsiteX4" fmla="*/ 450309 w 4296452"/>
              <a:gd name="connsiteY4" fmla="*/ 305975 h 2847505"/>
              <a:gd name="connsiteX0" fmla="*/ 450309 w 4310684"/>
              <a:gd name="connsiteY0" fmla="*/ 307222 h 2848752"/>
              <a:gd name="connsiteX1" fmla="*/ 4310684 w 4310684"/>
              <a:gd name="connsiteY1" fmla="*/ 0 h 2848752"/>
              <a:gd name="connsiteX2" fmla="*/ 3974845 w 4310684"/>
              <a:gd name="connsiteY2" fmla="*/ 2848752 h 2848752"/>
              <a:gd name="connsiteX3" fmla="*/ 0 w 4310684"/>
              <a:gd name="connsiteY3" fmla="*/ 2667847 h 2848752"/>
              <a:gd name="connsiteX4" fmla="*/ 450309 w 4310684"/>
              <a:gd name="connsiteY4" fmla="*/ 307222 h 2848752"/>
              <a:gd name="connsiteX0" fmla="*/ 450309 w 4310684"/>
              <a:gd name="connsiteY0" fmla="*/ 307222 h 2867729"/>
              <a:gd name="connsiteX1" fmla="*/ 4310684 w 4310684"/>
              <a:gd name="connsiteY1" fmla="*/ 0 h 2867729"/>
              <a:gd name="connsiteX2" fmla="*/ 3976507 w 4310684"/>
              <a:gd name="connsiteY2" fmla="*/ 2867729 h 2867729"/>
              <a:gd name="connsiteX3" fmla="*/ 0 w 4310684"/>
              <a:gd name="connsiteY3" fmla="*/ 2667847 h 2867729"/>
              <a:gd name="connsiteX4" fmla="*/ 450309 w 4310684"/>
              <a:gd name="connsiteY4" fmla="*/ 307222 h 2867729"/>
              <a:gd name="connsiteX0" fmla="*/ 445149 w 4305524"/>
              <a:gd name="connsiteY0" fmla="*/ 307222 h 2867729"/>
              <a:gd name="connsiteX1" fmla="*/ 4305524 w 4305524"/>
              <a:gd name="connsiteY1" fmla="*/ 0 h 2867729"/>
              <a:gd name="connsiteX2" fmla="*/ 3971347 w 4305524"/>
              <a:gd name="connsiteY2" fmla="*/ 2867729 h 2867729"/>
              <a:gd name="connsiteX3" fmla="*/ 0 w 4305524"/>
              <a:gd name="connsiteY3" fmla="*/ 2672175 h 2867729"/>
              <a:gd name="connsiteX4" fmla="*/ 445149 w 4305524"/>
              <a:gd name="connsiteY4" fmla="*/ 307222 h 2867729"/>
              <a:gd name="connsiteX0" fmla="*/ 441825 w 4302200"/>
              <a:gd name="connsiteY0" fmla="*/ 307222 h 2867729"/>
              <a:gd name="connsiteX1" fmla="*/ 4302200 w 4302200"/>
              <a:gd name="connsiteY1" fmla="*/ 0 h 2867729"/>
              <a:gd name="connsiteX2" fmla="*/ 3968023 w 4302200"/>
              <a:gd name="connsiteY2" fmla="*/ 2867729 h 2867729"/>
              <a:gd name="connsiteX3" fmla="*/ 0 w 4302200"/>
              <a:gd name="connsiteY3" fmla="*/ 2710129 h 2867729"/>
              <a:gd name="connsiteX4" fmla="*/ 441825 w 4302200"/>
              <a:gd name="connsiteY4" fmla="*/ 307222 h 2867729"/>
              <a:gd name="connsiteX0" fmla="*/ 448231 w 4308606"/>
              <a:gd name="connsiteY0" fmla="*/ 307222 h 2867729"/>
              <a:gd name="connsiteX1" fmla="*/ 4308606 w 4308606"/>
              <a:gd name="connsiteY1" fmla="*/ 0 h 2867729"/>
              <a:gd name="connsiteX2" fmla="*/ 3974429 w 4308606"/>
              <a:gd name="connsiteY2" fmla="*/ 2867729 h 2867729"/>
              <a:gd name="connsiteX3" fmla="*/ 0 w 4308606"/>
              <a:gd name="connsiteY3" fmla="*/ 2691567 h 2867729"/>
              <a:gd name="connsiteX4" fmla="*/ 448231 w 4308606"/>
              <a:gd name="connsiteY4" fmla="*/ 307222 h 2867729"/>
              <a:gd name="connsiteX0" fmla="*/ 448647 w 4309022"/>
              <a:gd name="connsiteY0" fmla="*/ 307222 h 2867729"/>
              <a:gd name="connsiteX1" fmla="*/ 4309022 w 4309022"/>
              <a:gd name="connsiteY1" fmla="*/ 0 h 2867729"/>
              <a:gd name="connsiteX2" fmla="*/ 3974845 w 4309022"/>
              <a:gd name="connsiteY2" fmla="*/ 2867729 h 2867729"/>
              <a:gd name="connsiteX3" fmla="*/ 0 w 4309022"/>
              <a:gd name="connsiteY3" fmla="*/ 2686822 h 2867729"/>
              <a:gd name="connsiteX4" fmla="*/ 448647 w 4309022"/>
              <a:gd name="connsiteY4" fmla="*/ 307222 h 286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9022" h="2867729">
                <a:moveTo>
                  <a:pt x="448647" y="307222"/>
                </a:moveTo>
                <a:lnTo>
                  <a:pt x="4309022" y="0"/>
                </a:lnTo>
                <a:lnTo>
                  <a:pt x="3974845" y="2867729"/>
                </a:lnTo>
                <a:lnTo>
                  <a:pt x="0" y="2686822"/>
                </a:lnTo>
                <a:lnTo>
                  <a:pt x="448647" y="30722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114300">
              <a:prstClr val="black"/>
            </a:innerShdw>
          </a:effectLst>
          <a:scene3d>
            <a:camera prst="isometricOffAxis1Right"/>
            <a:lightRig rig="threePt" dir="t"/>
          </a:scene3d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128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848710" y="2686209"/>
            <a:ext cx="1914532" cy="1914532"/>
          </a:xfrm>
          <a:custGeom>
            <a:avLst/>
            <a:gdLst>
              <a:gd name="connsiteX0" fmla="*/ 957266 w 1914532"/>
              <a:gd name="connsiteY0" fmla="*/ 0 h 1914532"/>
              <a:gd name="connsiteX1" fmla="*/ 1453113 w 1914532"/>
              <a:gd name="connsiteY1" fmla="*/ 205386 h 1914532"/>
              <a:gd name="connsiteX2" fmla="*/ 1709146 w 1914532"/>
              <a:gd name="connsiteY2" fmla="*/ 461420 h 1914532"/>
              <a:gd name="connsiteX3" fmla="*/ 1709146 w 1914532"/>
              <a:gd name="connsiteY3" fmla="*/ 1453113 h 1914532"/>
              <a:gd name="connsiteX4" fmla="*/ 1453113 w 1914532"/>
              <a:gd name="connsiteY4" fmla="*/ 1709146 h 1914532"/>
              <a:gd name="connsiteX5" fmla="*/ 461419 w 1914532"/>
              <a:gd name="connsiteY5" fmla="*/ 1709146 h 1914532"/>
              <a:gd name="connsiteX6" fmla="*/ 205386 w 1914532"/>
              <a:gd name="connsiteY6" fmla="*/ 1453113 h 1914532"/>
              <a:gd name="connsiteX7" fmla="*/ 205386 w 1914532"/>
              <a:gd name="connsiteY7" fmla="*/ 461420 h 1914532"/>
              <a:gd name="connsiteX8" fmla="*/ 461419 w 1914532"/>
              <a:gd name="connsiteY8" fmla="*/ 205386 h 1914532"/>
              <a:gd name="connsiteX9" fmla="*/ 957266 w 1914532"/>
              <a:gd name="connsiteY9" fmla="*/ 0 h 19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4532" h="1914532">
                <a:moveTo>
                  <a:pt x="957266" y="0"/>
                </a:moveTo>
                <a:cubicBezTo>
                  <a:pt x="1136727" y="0"/>
                  <a:pt x="1316188" y="68462"/>
                  <a:pt x="1453113" y="205386"/>
                </a:cubicBezTo>
                <a:lnTo>
                  <a:pt x="1709146" y="461420"/>
                </a:lnTo>
                <a:cubicBezTo>
                  <a:pt x="1982995" y="735268"/>
                  <a:pt x="1982995" y="1179264"/>
                  <a:pt x="1709146" y="1453113"/>
                </a:cubicBezTo>
                <a:lnTo>
                  <a:pt x="1453113" y="1709146"/>
                </a:lnTo>
                <a:cubicBezTo>
                  <a:pt x="1179264" y="1982995"/>
                  <a:pt x="735268" y="1982995"/>
                  <a:pt x="461419" y="1709146"/>
                </a:cubicBezTo>
                <a:lnTo>
                  <a:pt x="205386" y="1453113"/>
                </a:lnTo>
                <a:cubicBezTo>
                  <a:pt x="-68462" y="1179264"/>
                  <a:pt x="-68462" y="735268"/>
                  <a:pt x="205386" y="461420"/>
                </a:cubicBezTo>
                <a:lnTo>
                  <a:pt x="461419" y="205386"/>
                </a:lnTo>
                <a:cubicBezTo>
                  <a:pt x="598344" y="68462"/>
                  <a:pt x="777805" y="0"/>
                  <a:pt x="9572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428759" y="2686209"/>
            <a:ext cx="1914532" cy="1914532"/>
          </a:xfrm>
          <a:custGeom>
            <a:avLst/>
            <a:gdLst>
              <a:gd name="connsiteX0" fmla="*/ 957266 w 1914532"/>
              <a:gd name="connsiteY0" fmla="*/ 0 h 1914532"/>
              <a:gd name="connsiteX1" fmla="*/ 1453113 w 1914532"/>
              <a:gd name="connsiteY1" fmla="*/ 205386 h 1914532"/>
              <a:gd name="connsiteX2" fmla="*/ 1709146 w 1914532"/>
              <a:gd name="connsiteY2" fmla="*/ 461420 h 1914532"/>
              <a:gd name="connsiteX3" fmla="*/ 1709146 w 1914532"/>
              <a:gd name="connsiteY3" fmla="*/ 1453113 h 1914532"/>
              <a:gd name="connsiteX4" fmla="*/ 1453113 w 1914532"/>
              <a:gd name="connsiteY4" fmla="*/ 1709146 h 1914532"/>
              <a:gd name="connsiteX5" fmla="*/ 461419 w 1914532"/>
              <a:gd name="connsiteY5" fmla="*/ 1709146 h 1914532"/>
              <a:gd name="connsiteX6" fmla="*/ 205386 w 1914532"/>
              <a:gd name="connsiteY6" fmla="*/ 1453113 h 1914532"/>
              <a:gd name="connsiteX7" fmla="*/ 205386 w 1914532"/>
              <a:gd name="connsiteY7" fmla="*/ 461420 h 1914532"/>
              <a:gd name="connsiteX8" fmla="*/ 461419 w 1914532"/>
              <a:gd name="connsiteY8" fmla="*/ 205386 h 1914532"/>
              <a:gd name="connsiteX9" fmla="*/ 957266 w 1914532"/>
              <a:gd name="connsiteY9" fmla="*/ 0 h 19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4532" h="1914532">
                <a:moveTo>
                  <a:pt x="957266" y="0"/>
                </a:moveTo>
                <a:cubicBezTo>
                  <a:pt x="1136727" y="0"/>
                  <a:pt x="1316188" y="68462"/>
                  <a:pt x="1453113" y="205386"/>
                </a:cubicBezTo>
                <a:lnTo>
                  <a:pt x="1709146" y="461420"/>
                </a:lnTo>
                <a:cubicBezTo>
                  <a:pt x="1982995" y="735268"/>
                  <a:pt x="1982995" y="1179264"/>
                  <a:pt x="1709146" y="1453113"/>
                </a:cubicBezTo>
                <a:lnTo>
                  <a:pt x="1453113" y="1709146"/>
                </a:lnTo>
                <a:cubicBezTo>
                  <a:pt x="1179264" y="1982995"/>
                  <a:pt x="735268" y="1982995"/>
                  <a:pt x="461419" y="1709146"/>
                </a:cubicBezTo>
                <a:lnTo>
                  <a:pt x="205386" y="1453113"/>
                </a:lnTo>
                <a:cubicBezTo>
                  <a:pt x="-68462" y="1179264"/>
                  <a:pt x="-68462" y="735268"/>
                  <a:pt x="205386" y="461420"/>
                </a:cubicBezTo>
                <a:lnTo>
                  <a:pt x="461419" y="205386"/>
                </a:lnTo>
                <a:cubicBezTo>
                  <a:pt x="598344" y="68462"/>
                  <a:pt x="777805" y="0"/>
                  <a:pt x="9572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9008808" y="2686209"/>
            <a:ext cx="1914532" cy="1914532"/>
          </a:xfrm>
          <a:custGeom>
            <a:avLst/>
            <a:gdLst>
              <a:gd name="connsiteX0" fmla="*/ 957266 w 1914532"/>
              <a:gd name="connsiteY0" fmla="*/ 0 h 1914532"/>
              <a:gd name="connsiteX1" fmla="*/ 1453113 w 1914532"/>
              <a:gd name="connsiteY1" fmla="*/ 205386 h 1914532"/>
              <a:gd name="connsiteX2" fmla="*/ 1709146 w 1914532"/>
              <a:gd name="connsiteY2" fmla="*/ 461420 h 1914532"/>
              <a:gd name="connsiteX3" fmla="*/ 1709146 w 1914532"/>
              <a:gd name="connsiteY3" fmla="*/ 1453113 h 1914532"/>
              <a:gd name="connsiteX4" fmla="*/ 1453113 w 1914532"/>
              <a:gd name="connsiteY4" fmla="*/ 1709146 h 1914532"/>
              <a:gd name="connsiteX5" fmla="*/ 461419 w 1914532"/>
              <a:gd name="connsiteY5" fmla="*/ 1709146 h 1914532"/>
              <a:gd name="connsiteX6" fmla="*/ 205386 w 1914532"/>
              <a:gd name="connsiteY6" fmla="*/ 1453113 h 1914532"/>
              <a:gd name="connsiteX7" fmla="*/ 205386 w 1914532"/>
              <a:gd name="connsiteY7" fmla="*/ 461420 h 1914532"/>
              <a:gd name="connsiteX8" fmla="*/ 461419 w 1914532"/>
              <a:gd name="connsiteY8" fmla="*/ 205386 h 1914532"/>
              <a:gd name="connsiteX9" fmla="*/ 957266 w 1914532"/>
              <a:gd name="connsiteY9" fmla="*/ 0 h 19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4532" h="1914532">
                <a:moveTo>
                  <a:pt x="957266" y="0"/>
                </a:moveTo>
                <a:cubicBezTo>
                  <a:pt x="1136727" y="0"/>
                  <a:pt x="1316188" y="68462"/>
                  <a:pt x="1453113" y="205386"/>
                </a:cubicBezTo>
                <a:lnTo>
                  <a:pt x="1709146" y="461420"/>
                </a:lnTo>
                <a:cubicBezTo>
                  <a:pt x="1982995" y="735268"/>
                  <a:pt x="1982995" y="1179264"/>
                  <a:pt x="1709146" y="1453113"/>
                </a:cubicBezTo>
                <a:lnTo>
                  <a:pt x="1453113" y="1709146"/>
                </a:lnTo>
                <a:cubicBezTo>
                  <a:pt x="1179264" y="1982995"/>
                  <a:pt x="735268" y="1982995"/>
                  <a:pt x="461419" y="1709146"/>
                </a:cubicBezTo>
                <a:lnTo>
                  <a:pt x="205386" y="1453113"/>
                </a:lnTo>
                <a:cubicBezTo>
                  <a:pt x="-68462" y="1179264"/>
                  <a:pt x="-68462" y="735268"/>
                  <a:pt x="205386" y="461420"/>
                </a:cubicBezTo>
                <a:lnTo>
                  <a:pt x="461419" y="205386"/>
                </a:lnTo>
                <a:cubicBezTo>
                  <a:pt x="598344" y="68462"/>
                  <a:pt x="777805" y="0"/>
                  <a:pt x="9572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249587" y="2686209"/>
            <a:ext cx="1914532" cy="1914532"/>
          </a:xfrm>
          <a:custGeom>
            <a:avLst/>
            <a:gdLst>
              <a:gd name="connsiteX0" fmla="*/ 957266 w 1914532"/>
              <a:gd name="connsiteY0" fmla="*/ 0 h 1914532"/>
              <a:gd name="connsiteX1" fmla="*/ 1453113 w 1914532"/>
              <a:gd name="connsiteY1" fmla="*/ 205386 h 1914532"/>
              <a:gd name="connsiteX2" fmla="*/ 1709146 w 1914532"/>
              <a:gd name="connsiteY2" fmla="*/ 461420 h 1914532"/>
              <a:gd name="connsiteX3" fmla="*/ 1709146 w 1914532"/>
              <a:gd name="connsiteY3" fmla="*/ 1453113 h 1914532"/>
              <a:gd name="connsiteX4" fmla="*/ 1453113 w 1914532"/>
              <a:gd name="connsiteY4" fmla="*/ 1709146 h 1914532"/>
              <a:gd name="connsiteX5" fmla="*/ 461419 w 1914532"/>
              <a:gd name="connsiteY5" fmla="*/ 1709146 h 1914532"/>
              <a:gd name="connsiteX6" fmla="*/ 205386 w 1914532"/>
              <a:gd name="connsiteY6" fmla="*/ 1453113 h 1914532"/>
              <a:gd name="connsiteX7" fmla="*/ 205386 w 1914532"/>
              <a:gd name="connsiteY7" fmla="*/ 461420 h 1914532"/>
              <a:gd name="connsiteX8" fmla="*/ 461419 w 1914532"/>
              <a:gd name="connsiteY8" fmla="*/ 205386 h 1914532"/>
              <a:gd name="connsiteX9" fmla="*/ 957266 w 1914532"/>
              <a:gd name="connsiteY9" fmla="*/ 0 h 19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4532" h="1914532">
                <a:moveTo>
                  <a:pt x="957266" y="0"/>
                </a:moveTo>
                <a:cubicBezTo>
                  <a:pt x="1136727" y="0"/>
                  <a:pt x="1316188" y="68462"/>
                  <a:pt x="1453113" y="205386"/>
                </a:cubicBezTo>
                <a:lnTo>
                  <a:pt x="1709146" y="461420"/>
                </a:lnTo>
                <a:cubicBezTo>
                  <a:pt x="1982995" y="735268"/>
                  <a:pt x="1982995" y="1179264"/>
                  <a:pt x="1709146" y="1453113"/>
                </a:cubicBezTo>
                <a:lnTo>
                  <a:pt x="1453113" y="1709146"/>
                </a:lnTo>
                <a:cubicBezTo>
                  <a:pt x="1179264" y="1982995"/>
                  <a:pt x="735268" y="1982995"/>
                  <a:pt x="461419" y="1709146"/>
                </a:cubicBezTo>
                <a:lnTo>
                  <a:pt x="205386" y="1453113"/>
                </a:lnTo>
                <a:cubicBezTo>
                  <a:pt x="-68462" y="1179264"/>
                  <a:pt x="-68462" y="735268"/>
                  <a:pt x="205386" y="461420"/>
                </a:cubicBezTo>
                <a:lnTo>
                  <a:pt x="461419" y="205386"/>
                </a:lnTo>
                <a:cubicBezTo>
                  <a:pt x="598344" y="68462"/>
                  <a:pt x="777805" y="0"/>
                  <a:pt x="9572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96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0" grpId="0"/>
      <p:bldP spid="2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88510" y="-1002891"/>
            <a:ext cx="12802374" cy="6858000"/>
          </a:xfrm>
          <a:custGeom>
            <a:avLst/>
            <a:gdLst>
              <a:gd name="connsiteX0" fmla="*/ 6901685 w 12802374"/>
              <a:gd name="connsiteY0" fmla="*/ 0 h 6858000"/>
              <a:gd name="connsiteX1" fmla="*/ 12802374 w 12802374"/>
              <a:gd name="connsiteY1" fmla="*/ 0 h 6858000"/>
              <a:gd name="connsiteX2" fmla="*/ 5900689 w 12802374"/>
              <a:gd name="connsiteY2" fmla="*/ 6858000 h 6858000"/>
              <a:gd name="connsiteX3" fmla="*/ 0 w 128023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02374" h="6858000">
                <a:moveTo>
                  <a:pt x="6901685" y="0"/>
                </a:moveTo>
                <a:lnTo>
                  <a:pt x="12802374" y="0"/>
                </a:lnTo>
                <a:lnTo>
                  <a:pt x="590068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33852" y="3805083"/>
            <a:ext cx="12802374" cy="6858000"/>
          </a:xfrm>
          <a:custGeom>
            <a:avLst/>
            <a:gdLst>
              <a:gd name="connsiteX0" fmla="*/ 6901685 w 12802374"/>
              <a:gd name="connsiteY0" fmla="*/ 0 h 6858000"/>
              <a:gd name="connsiteX1" fmla="*/ 12802374 w 12802374"/>
              <a:gd name="connsiteY1" fmla="*/ 0 h 6858000"/>
              <a:gd name="connsiteX2" fmla="*/ 5900689 w 12802374"/>
              <a:gd name="connsiteY2" fmla="*/ 6858000 h 6858000"/>
              <a:gd name="connsiteX3" fmla="*/ 0 w 128023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02374" h="6858000">
                <a:moveTo>
                  <a:pt x="6901685" y="0"/>
                </a:moveTo>
                <a:lnTo>
                  <a:pt x="12802374" y="0"/>
                </a:lnTo>
                <a:lnTo>
                  <a:pt x="590068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82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7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33852" y="-3052917"/>
            <a:ext cx="12802374" cy="6858000"/>
          </a:xfrm>
          <a:custGeom>
            <a:avLst/>
            <a:gdLst>
              <a:gd name="connsiteX0" fmla="*/ 6901685 w 12802374"/>
              <a:gd name="connsiteY0" fmla="*/ 0 h 6858000"/>
              <a:gd name="connsiteX1" fmla="*/ 12802374 w 12802374"/>
              <a:gd name="connsiteY1" fmla="*/ 0 h 6858000"/>
              <a:gd name="connsiteX2" fmla="*/ 5900689 w 12802374"/>
              <a:gd name="connsiteY2" fmla="*/ 6858000 h 6858000"/>
              <a:gd name="connsiteX3" fmla="*/ 0 w 128023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02374" h="6858000">
                <a:moveTo>
                  <a:pt x="6901685" y="0"/>
                </a:moveTo>
                <a:lnTo>
                  <a:pt x="12802374" y="0"/>
                </a:lnTo>
                <a:lnTo>
                  <a:pt x="590068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1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 flipH="1">
            <a:off x="8815740" y="38480"/>
            <a:ext cx="3423558" cy="6781040"/>
          </a:xfrm>
          <a:custGeom>
            <a:avLst/>
            <a:gdLst>
              <a:gd name="connsiteX0" fmla="*/ 7372 w 722211"/>
              <a:gd name="connsiteY0" fmla="*/ 0 h 1430484"/>
              <a:gd name="connsiteX1" fmla="*/ 627679 w 722211"/>
              <a:gd name="connsiteY1" fmla="*/ 359867 h 1430484"/>
              <a:gd name="connsiteX2" fmla="*/ 623983 w 722211"/>
              <a:gd name="connsiteY2" fmla="*/ 1076995 h 1430484"/>
              <a:gd name="connsiteX3" fmla="*/ 0 w 722211"/>
              <a:gd name="connsiteY3" fmla="*/ 1430450 h 1430484"/>
              <a:gd name="connsiteX4" fmla="*/ 3339 w 722211"/>
              <a:gd name="connsiteY4" fmla="*/ 1087814 h 1430484"/>
              <a:gd name="connsiteX5" fmla="*/ 6970 w 722211"/>
              <a:gd name="connsiteY5" fmla="*/ 1088180 h 1430484"/>
              <a:gd name="connsiteX6" fmla="*/ 379908 w 722211"/>
              <a:gd name="connsiteY6" fmla="*/ 715243 h 1430484"/>
              <a:gd name="connsiteX7" fmla="*/ 82130 w 722211"/>
              <a:gd name="connsiteY7" fmla="*/ 349883 h 1430484"/>
              <a:gd name="connsiteX8" fmla="*/ 7180 w 722211"/>
              <a:gd name="connsiteY8" fmla="*/ 342327 h 143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211" h="1430484">
                <a:moveTo>
                  <a:pt x="7372" y="0"/>
                </a:moveTo>
                <a:cubicBezTo>
                  <a:pt x="263686" y="144"/>
                  <a:pt x="500327" y="137431"/>
                  <a:pt x="627679" y="359867"/>
                </a:cubicBezTo>
                <a:cubicBezTo>
                  <a:pt x="755031" y="582304"/>
                  <a:pt x="753621" y="855882"/>
                  <a:pt x="623983" y="1076995"/>
                </a:cubicBezTo>
                <a:cubicBezTo>
                  <a:pt x="494345" y="1298107"/>
                  <a:pt x="256301" y="1432947"/>
                  <a:pt x="0" y="1430450"/>
                </a:cubicBezTo>
                <a:lnTo>
                  <a:pt x="3339" y="1087814"/>
                </a:lnTo>
                <a:lnTo>
                  <a:pt x="6970" y="1088180"/>
                </a:lnTo>
                <a:cubicBezTo>
                  <a:pt x="212938" y="1088180"/>
                  <a:pt x="379908" y="921210"/>
                  <a:pt x="379908" y="715243"/>
                </a:cubicBezTo>
                <a:cubicBezTo>
                  <a:pt x="379908" y="535022"/>
                  <a:pt x="252072" y="384658"/>
                  <a:pt x="82130" y="349883"/>
                </a:cubicBezTo>
                <a:lnTo>
                  <a:pt x="7180" y="342327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610350" y="1966913"/>
            <a:ext cx="4816475" cy="2924175"/>
          </a:xfrm>
          <a:prstGeom prst="roundRect">
            <a:avLst>
              <a:gd name="adj" fmla="val 784"/>
            </a:avLst>
          </a:prstGeom>
          <a:effectLst>
            <a:outerShdw blurRad="1270000" sx="90000" sy="9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73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711093" y="1209368"/>
            <a:ext cx="3982632" cy="4439264"/>
          </a:xfrm>
          <a:prstGeom prst="rect">
            <a:avLst/>
          </a:pr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75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356107" y="2804798"/>
            <a:ext cx="1971226" cy="1971226"/>
          </a:xfrm>
          <a:custGeom>
            <a:avLst/>
            <a:gdLst>
              <a:gd name="connsiteX0" fmla="*/ 328544 w 1971226"/>
              <a:gd name="connsiteY0" fmla="*/ 0 h 1971226"/>
              <a:gd name="connsiteX1" fmla="*/ 1642682 w 1971226"/>
              <a:gd name="connsiteY1" fmla="*/ 0 h 1971226"/>
              <a:gd name="connsiteX2" fmla="*/ 1971226 w 1971226"/>
              <a:gd name="connsiteY2" fmla="*/ 328544 h 1971226"/>
              <a:gd name="connsiteX3" fmla="*/ 1971226 w 1971226"/>
              <a:gd name="connsiteY3" fmla="*/ 1642682 h 1971226"/>
              <a:gd name="connsiteX4" fmla="*/ 1642682 w 1971226"/>
              <a:gd name="connsiteY4" fmla="*/ 1971226 h 1971226"/>
              <a:gd name="connsiteX5" fmla="*/ 328544 w 1971226"/>
              <a:gd name="connsiteY5" fmla="*/ 1971226 h 1971226"/>
              <a:gd name="connsiteX6" fmla="*/ 0 w 1971226"/>
              <a:gd name="connsiteY6" fmla="*/ 1642682 h 1971226"/>
              <a:gd name="connsiteX7" fmla="*/ 0 w 1971226"/>
              <a:gd name="connsiteY7" fmla="*/ 328544 h 1971226"/>
              <a:gd name="connsiteX8" fmla="*/ 328544 w 1971226"/>
              <a:gd name="connsiteY8" fmla="*/ 0 h 19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1226" h="1971226">
                <a:moveTo>
                  <a:pt x="328544" y="0"/>
                </a:moveTo>
                <a:lnTo>
                  <a:pt x="1642682" y="0"/>
                </a:lnTo>
                <a:cubicBezTo>
                  <a:pt x="1824132" y="0"/>
                  <a:pt x="1971226" y="147094"/>
                  <a:pt x="1971226" y="328544"/>
                </a:cubicBezTo>
                <a:lnTo>
                  <a:pt x="1971226" y="1642682"/>
                </a:lnTo>
                <a:cubicBezTo>
                  <a:pt x="1971226" y="1824132"/>
                  <a:pt x="1824132" y="1971226"/>
                  <a:pt x="1642682" y="1971226"/>
                </a:cubicBezTo>
                <a:lnTo>
                  <a:pt x="328544" y="1971226"/>
                </a:lnTo>
                <a:cubicBezTo>
                  <a:pt x="147094" y="1971226"/>
                  <a:pt x="0" y="1824132"/>
                  <a:pt x="0" y="1642682"/>
                </a:cubicBezTo>
                <a:lnTo>
                  <a:pt x="0" y="328544"/>
                </a:lnTo>
                <a:cubicBezTo>
                  <a:pt x="0" y="147094"/>
                  <a:pt x="147094" y="0"/>
                  <a:pt x="3285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8847548" y="2804798"/>
            <a:ext cx="1971226" cy="1971226"/>
          </a:xfrm>
          <a:custGeom>
            <a:avLst/>
            <a:gdLst>
              <a:gd name="connsiteX0" fmla="*/ 328544 w 1971226"/>
              <a:gd name="connsiteY0" fmla="*/ 0 h 1971226"/>
              <a:gd name="connsiteX1" fmla="*/ 1642682 w 1971226"/>
              <a:gd name="connsiteY1" fmla="*/ 0 h 1971226"/>
              <a:gd name="connsiteX2" fmla="*/ 1971226 w 1971226"/>
              <a:gd name="connsiteY2" fmla="*/ 328544 h 1971226"/>
              <a:gd name="connsiteX3" fmla="*/ 1971226 w 1971226"/>
              <a:gd name="connsiteY3" fmla="*/ 1642682 h 1971226"/>
              <a:gd name="connsiteX4" fmla="*/ 1642682 w 1971226"/>
              <a:gd name="connsiteY4" fmla="*/ 1971226 h 1971226"/>
              <a:gd name="connsiteX5" fmla="*/ 328544 w 1971226"/>
              <a:gd name="connsiteY5" fmla="*/ 1971226 h 1971226"/>
              <a:gd name="connsiteX6" fmla="*/ 0 w 1971226"/>
              <a:gd name="connsiteY6" fmla="*/ 1642682 h 1971226"/>
              <a:gd name="connsiteX7" fmla="*/ 0 w 1971226"/>
              <a:gd name="connsiteY7" fmla="*/ 328544 h 1971226"/>
              <a:gd name="connsiteX8" fmla="*/ 328544 w 1971226"/>
              <a:gd name="connsiteY8" fmla="*/ 0 h 19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1226" h="1971226">
                <a:moveTo>
                  <a:pt x="328544" y="0"/>
                </a:moveTo>
                <a:lnTo>
                  <a:pt x="1642682" y="0"/>
                </a:lnTo>
                <a:cubicBezTo>
                  <a:pt x="1824132" y="0"/>
                  <a:pt x="1971226" y="147094"/>
                  <a:pt x="1971226" y="328544"/>
                </a:cubicBezTo>
                <a:lnTo>
                  <a:pt x="1971226" y="1642682"/>
                </a:lnTo>
                <a:cubicBezTo>
                  <a:pt x="1971226" y="1824132"/>
                  <a:pt x="1824132" y="1971226"/>
                  <a:pt x="1642682" y="1971226"/>
                </a:cubicBezTo>
                <a:lnTo>
                  <a:pt x="328544" y="1971226"/>
                </a:lnTo>
                <a:cubicBezTo>
                  <a:pt x="147094" y="1971226"/>
                  <a:pt x="0" y="1824132"/>
                  <a:pt x="0" y="1642682"/>
                </a:cubicBezTo>
                <a:lnTo>
                  <a:pt x="0" y="328544"/>
                </a:lnTo>
                <a:cubicBezTo>
                  <a:pt x="0" y="147094"/>
                  <a:pt x="147094" y="0"/>
                  <a:pt x="3285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864666" y="2576198"/>
            <a:ext cx="1971226" cy="1971226"/>
          </a:xfrm>
          <a:custGeom>
            <a:avLst/>
            <a:gdLst>
              <a:gd name="connsiteX0" fmla="*/ 328544 w 1971226"/>
              <a:gd name="connsiteY0" fmla="*/ 0 h 1971226"/>
              <a:gd name="connsiteX1" fmla="*/ 1642682 w 1971226"/>
              <a:gd name="connsiteY1" fmla="*/ 0 h 1971226"/>
              <a:gd name="connsiteX2" fmla="*/ 1971226 w 1971226"/>
              <a:gd name="connsiteY2" fmla="*/ 328544 h 1971226"/>
              <a:gd name="connsiteX3" fmla="*/ 1971226 w 1971226"/>
              <a:gd name="connsiteY3" fmla="*/ 1642682 h 1971226"/>
              <a:gd name="connsiteX4" fmla="*/ 1642682 w 1971226"/>
              <a:gd name="connsiteY4" fmla="*/ 1971226 h 1971226"/>
              <a:gd name="connsiteX5" fmla="*/ 328544 w 1971226"/>
              <a:gd name="connsiteY5" fmla="*/ 1971226 h 1971226"/>
              <a:gd name="connsiteX6" fmla="*/ 0 w 1971226"/>
              <a:gd name="connsiteY6" fmla="*/ 1642682 h 1971226"/>
              <a:gd name="connsiteX7" fmla="*/ 0 w 1971226"/>
              <a:gd name="connsiteY7" fmla="*/ 328544 h 1971226"/>
              <a:gd name="connsiteX8" fmla="*/ 328544 w 1971226"/>
              <a:gd name="connsiteY8" fmla="*/ 0 h 19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1226" h="1971226">
                <a:moveTo>
                  <a:pt x="328544" y="0"/>
                </a:moveTo>
                <a:lnTo>
                  <a:pt x="1642682" y="0"/>
                </a:lnTo>
                <a:cubicBezTo>
                  <a:pt x="1824132" y="0"/>
                  <a:pt x="1971226" y="147094"/>
                  <a:pt x="1971226" y="328544"/>
                </a:cubicBezTo>
                <a:lnTo>
                  <a:pt x="1971226" y="1642682"/>
                </a:lnTo>
                <a:cubicBezTo>
                  <a:pt x="1971226" y="1824132"/>
                  <a:pt x="1824132" y="1971226"/>
                  <a:pt x="1642682" y="1971226"/>
                </a:cubicBezTo>
                <a:lnTo>
                  <a:pt x="328544" y="1971226"/>
                </a:lnTo>
                <a:cubicBezTo>
                  <a:pt x="147094" y="1971226"/>
                  <a:pt x="0" y="1824132"/>
                  <a:pt x="0" y="1642682"/>
                </a:cubicBezTo>
                <a:lnTo>
                  <a:pt x="0" y="328544"/>
                </a:lnTo>
                <a:cubicBezTo>
                  <a:pt x="0" y="147094"/>
                  <a:pt x="147094" y="0"/>
                  <a:pt x="328544" y="0"/>
                </a:cubicBezTo>
                <a:close/>
              </a:path>
            </a:pathLst>
          </a:custGeom>
          <a:effectLst>
            <a:outerShdw blurRad="254000" dist="63500" dir="540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373227" y="2804798"/>
            <a:ext cx="1971226" cy="1971226"/>
          </a:xfrm>
          <a:custGeom>
            <a:avLst/>
            <a:gdLst>
              <a:gd name="connsiteX0" fmla="*/ 328544 w 1971226"/>
              <a:gd name="connsiteY0" fmla="*/ 0 h 1971226"/>
              <a:gd name="connsiteX1" fmla="*/ 1642682 w 1971226"/>
              <a:gd name="connsiteY1" fmla="*/ 0 h 1971226"/>
              <a:gd name="connsiteX2" fmla="*/ 1971226 w 1971226"/>
              <a:gd name="connsiteY2" fmla="*/ 328544 h 1971226"/>
              <a:gd name="connsiteX3" fmla="*/ 1971226 w 1971226"/>
              <a:gd name="connsiteY3" fmla="*/ 1642682 h 1971226"/>
              <a:gd name="connsiteX4" fmla="*/ 1642682 w 1971226"/>
              <a:gd name="connsiteY4" fmla="*/ 1971226 h 1971226"/>
              <a:gd name="connsiteX5" fmla="*/ 328544 w 1971226"/>
              <a:gd name="connsiteY5" fmla="*/ 1971226 h 1971226"/>
              <a:gd name="connsiteX6" fmla="*/ 0 w 1971226"/>
              <a:gd name="connsiteY6" fmla="*/ 1642682 h 1971226"/>
              <a:gd name="connsiteX7" fmla="*/ 0 w 1971226"/>
              <a:gd name="connsiteY7" fmla="*/ 328544 h 1971226"/>
              <a:gd name="connsiteX8" fmla="*/ 328544 w 1971226"/>
              <a:gd name="connsiteY8" fmla="*/ 0 h 197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1226" h="1971226">
                <a:moveTo>
                  <a:pt x="328544" y="0"/>
                </a:moveTo>
                <a:lnTo>
                  <a:pt x="1642682" y="0"/>
                </a:lnTo>
                <a:cubicBezTo>
                  <a:pt x="1824132" y="0"/>
                  <a:pt x="1971226" y="147094"/>
                  <a:pt x="1971226" y="328544"/>
                </a:cubicBezTo>
                <a:lnTo>
                  <a:pt x="1971226" y="1642682"/>
                </a:lnTo>
                <a:cubicBezTo>
                  <a:pt x="1971226" y="1824132"/>
                  <a:pt x="1824132" y="1971226"/>
                  <a:pt x="1642682" y="1971226"/>
                </a:cubicBezTo>
                <a:lnTo>
                  <a:pt x="328544" y="1971226"/>
                </a:lnTo>
                <a:cubicBezTo>
                  <a:pt x="147094" y="1971226"/>
                  <a:pt x="0" y="1824132"/>
                  <a:pt x="0" y="1642682"/>
                </a:cubicBezTo>
                <a:lnTo>
                  <a:pt x="0" y="328544"/>
                </a:lnTo>
                <a:cubicBezTo>
                  <a:pt x="0" y="147094"/>
                  <a:pt x="147094" y="0"/>
                  <a:pt x="3285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7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0" grpId="0"/>
      <p:bldP spid="8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373969" y="220967"/>
            <a:ext cx="6477824" cy="6138697"/>
          </a:xfrm>
          <a:custGeom>
            <a:avLst/>
            <a:gdLst>
              <a:gd name="connsiteX0" fmla="*/ 5932623 w 6477824"/>
              <a:gd name="connsiteY0" fmla="*/ 3607719 h 6138697"/>
              <a:gd name="connsiteX1" fmla="*/ 6012372 w 6477824"/>
              <a:gd name="connsiteY1" fmla="*/ 3612113 h 6138697"/>
              <a:gd name="connsiteX2" fmla="*/ 6185932 w 6477824"/>
              <a:gd name="connsiteY2" fmla="*/ 3700778 h 6138697"/>
              <a:gd name="connsiteX3" fmla="*/ 6193779 w 6477824"/>
              <a:gd name="connsiteY3" fmla="*/ 4172177 h 6138697"/>
              <a:gd name="connsiteX4" fmla="*/ 4873800 w 6477824"/>
              <a:gd name="connsiteY4" fmla="*/ 5536846 h 6138697"/>
              <a:gd name="connsiteX5" fmla="*/ 4402401 w 6477824"/>
              <a:gd name="connsiteY5" fmla="*/ 5544693 h 6138697"/>
              <a:gd name="connsiteX6" fmla="*/ 4394553 w 6477824"/>
              <a:gd name="connsiteY6" fmla="*/ 5073294 h 6138697"/>
              <a:gd name="connsiteX7" fmla="*/ 5714533 w 6477824"/>
              <a:gd name="connsiteY7" fmla="*/ 3708625 h 6138697"/>
              <a:gd name="connsiteX8" fmla="*/ 5932623 w 6477824"/>
              <a:gd name="connsiteY8" fmla="*/ 3607719 h 6138697"/>
              <a:gd name="connsiteX9" fmla="*/ 6044597 w 6477824"/>
              <a:gd name="connsiteY9" fmla="*/ 2394725 h 6138697"/>
              <a:gd name="connsiteX10" fmla="*/ 6124347 w 6477824"/>
              <a:gd name="connsiteY10" fmla="*/ 2399119 h 6138697"/>
              <a:gd name="connsiteX11" fmla="*/ 6297906 w 6477824"/>
              <a:gd name="connsiteY11" fmla="*/ 2487783 h 6138697"/>
              <a:gd name="connsiteX12" fmla="*/ 6305753 w 6477824"/>
              <a:gd name="connsiteY12" fmla="*/ 2959182 h 6138697"/>
              <a:gd name="connsiteX13" fmla="*/ 3328634 w 6477824"/>
              <a:gd name="connsiteY13" fmla="*/ 6037097 h 6138697"/>
              <a:gd name="connsiteX14" fmla="*/ 2857235 w 6477824"/>
              <a:gd name="connsiteY14" fmla="*/ 6044945 h 6138697"/>
              <a:gd name="connsiteX15" fmla="*/ 2849389 w 6477824"/>
              <a:gd name="connsiteY15" fmla="*/ 5573545 h 6138697"/>
              <a:gd name="connsiteX16" fmla="*/ 5826508 w 6477824"/>
              <a:gd name="connsiteY16" fmla="*/ 2495631 h 6138697"/>
              <a:gd name="connsiteX17" fmla="*/ 6044597 w 6477824"/>
              <a:gd name="connsiteY17" fmla="*/ 2394725 h 6138697"/>
              <a:gd name="connsiteX18" fmla="*/ 4383852 w 6477824"/>
              <a:gd name="connsiteY18" fmla="*/ 1911046 h 6138697"/>
              <a:gd name="connsiteX19" fmla="*/ 4463601 w 6477824"/>
              <a:gd name="connsiteY19" fmla="*/ 1915440 h 6138697"/>
              <a:gd name="connsiteX20" fmla="*/ 4637161 w 6477824"/>
              <a:gd name="connsiteY20" fmla="*/ 2004106 h 6138697"/>
              <a:gd name="connsiteX21" fmla="*/ 4645008 w 6477824"/>
              <a:gd name="connsiteY21" fmla="*/ 2475503 h 6138697"/>
              <a:gd name="connsiteX22" fmla="*/ 1631011 w 6477824"/>
              <a:gd name="connsiteY22" fmla="*/ 5591545 h 6138697"/>
              <a:gd name="connsiteX23" fmla="*/ 1159613 w 6477824"/>
              <a:gd name="connsiteY23" fmla="*/ 5599392 h 6138697"/>
              <a:gd name="connsiteX24" fmla="*/ 1151765 w 6477824"/>
              <a:gd name="connsiteY24" fmla="*/ 5127994 h 6138697"/>
              <a:gd name="connsiteX25" fmla="*/ 4165763 w 6477824"/>
              <a:gd name="connsiteY25" fmla="*/ 2011953 h 6138697"/>
              <a:gd name="connsiteX26" fmla="*/ 4383852 w 6477824"/>
              <a:gd name="connsiteY26" fmla="*/ 1911046 h 6138697"/>
              <a:gd name="connsiteX27" fmla="*/ 6122918 w 6477824"/>
              <a:gd name="connsiteY27" fmla="*/ 1219120 h 6138697"/>
              <a:gd name="connsiteX28" fmla="*/ 6202668 w 6477824"/>
              <a:gd name="connsiteY28" fmla="*/ 1223516 h 6138697"/>
              <a:gd name="connsiteX29" fmla="*/ 6376226 w 6477824"/>
              <a:gd name="connsiteY29" fmla="*/ 1312179 h 6138697"/>
              <a:gd name="connsiteX30" fmla="*/ 6384072 w 6477824"/>
              <a:gd name="connsiteY30" fmla="*/ 1783575 h 6138697"/>
              <a:gd name="connsiteX31" fmla="*/ 2905912 w 6477824"/>
              <a:gd name="connsiteY31" fmla="*/ 5379497 h 6138697"/>
              <a:gd name="connsiteX32" fmla="*/ 2434514 w 6477824"/>
              <a:gd name="connsiteY32" fmla="*/ 5387345 h 6138697"/>
              <a:gd name="connsiteX33" fmla="*/ 2426667 w 6477824"/>
              <a:gd name="connsiteY33" fmla="*/ 4915946 h 6138697"/>
              <a:gd name="connsiteX34" fmla="*/ 5904827 w 6477824"/>
              <a:gd name="connsiteY34" fmla="*/ 1320025 h 6138697"/>
              <a:gd name="connsiteX35" fmla="*/ 6122918 w 6477824"/>
              <a:gd name="connsiteY35" fmla="*/ 1219120 h 6138697"/>
              <a:gd name="connsiteX36" fmla="*/ 2630391 w 6477824"/>
              <a:gd name="connsiteY36" fmla="*/ 437382 h 6138697"/>
              <a:gd name="connsiteX37" fmla="*/ 2710140 w 6477824"/>
              <a:gd name="connsiteY37" fmla="*/ 441778 h 6138697"/>
              <a:gd name="connsiteX38" fmla="*/ 2883699 w 6477824"/>
              <a:gd name="connsiteY38" fmla="*/ 530441 h 6138697"/>
              <a:gd name="connsiteX39" fmla="*/ 2891546 w 6477824"/>
              <a:gd name="connsiteY39" fmla="*/ 1001840 h 6138697"/>
              <a:gd name="connsiteX40" fmla="*/ 572999 w 6477824"/>
              <a:gd name="connsiteY40" fmla="*/ 3398885 h 6138697"/>
              <a:gd name="connsiteX41" fmla="*/ 101600 w 6477824"/>
              <a:gd name="connsiteY41" fmla="*/ 3406733 h 6138697"/>
              <a:gd name="connsiteX42" fmla="*/ 93753 w 6477824"/>
              <a:gd name="connsiteY42" fmla="*/ 2935335 h 6138697"/>
              <a:gd name="connsiteX43" fmla="*/ 2412301 w 6477824"/>
              <a:gd name="connsiteY43" fmla="*/ 538287 h 6138697"/>
              <a:gd name="connsiteX44" fmla="*/ 2630391 w 6477824"/>
              <a:gd name="connsiteY44" fmla="*/ 437382 h 6138697"/>
              <a:gd name="connsiteX45" fmla="*/ 3711683 w 6477824"/>
              <a:gd name="connsiteY45" fmla="*/ 414113 h 6138697"/>
              <a:gd name="connsiteX46" fmla="*/ 3791432 w 6477824"/>
              <a:gd name="connsiteY46" fmla="*/ 418507 h 6138697"/>
              <a:gd name="connsiteX47" fmla="*/ 3964992 w 6477824"/>
              <a:gd name="connsiteY47" fmla="*/ 507172 h 6138697"/>
              <a:gd name="connsiteX48" fmla="*/ 3972839 w 6477824"/>
              <a:gd name="connsiteY48" fmla="*/ 978571 h 6138697"/>
              <a:gd name="connsiteX49" fmla="*/ 995720 w 6477824"/>
              <a:gd name="connsiteY49" fmla="*/ 4056485 h 6138697"/>
              <a:gd name="connsiteX50" fmla="*/ 524322 w 6477824"/>
              <a:gd name="connsiteY50" fmla="*/ 4064333 h 6138697"/>
              <a:gd name="connsiteX51" fmla="*/ 516475 w 6477824"/>
              <a:gd name="connsiteY51" fmla="*/ 3592934 h 6138697"/>
              <a:gd name="connsiteX52" fmla="*/ 3493594 w 6477824"/>
              <a:gd name="connsiteY52" fmla="*/ 515018 h 6138697"/>
              <a:gd name="connsiteX53" fmla="*/ 3711683 w 6477824"/>
              <a:gd name="connsiteY53" fmla="*/ 414113 h 6138697"/>
              <a:gd name="connsiteX54" fmla="*/ 5172859 w 6477824"/>
              <a:gd name="connsiteY54" fmla="*/ 694 h 6138697"/>
              <a:gd name="connsiteX55" fmla="*/ 5252608 w 6477824"/>
              <a:gd name="connsiteY55" fmla="*/ 5089 h 6138697"/>
              <a:gd name="connsiteX56" fmla="*/ 5426166 w 6477824"/>
              <a:gd name="connsiteY56" fmla="*/ 93754 h 6138697"/>
              <a:gd name="connsiteX57" fmla="*/ 5434014 w 6477824"/>
              <a:gd name="connsiteY57" fmla="*/ 565153 h 6138697"/>
              <a:gd name="connsiteX58" fmla="*/ 1151991 w 6477824"/>
              <a:gd name="connsiteY58" fmla="*/ 4992151 h 6138697"/>
              <a:gd name="connsiteX59" fmla="*/ 680593 w 6477824"/>
              <a:gd name="connsiteY59" fmla="*/ 4999999 h 6138697"/>
              <a:gd name="connsiteX60" fmla="*/ 672745 w 6477824"/>
              <a:gd name="connsiteY60" fmla="*/ 4528600 h 6138697"/>
              <a:gd name="connsiteX61" fmla="*/ 4954768 w 6477824"/>
              <a:gd name="connsiteY61" fmla="*/ 101601 h 6138697"/>
              <a:gd name="connsiteX62" fmla="*/ 5172859 w 6477824"/>
              <a:gd name="connsiteY62" fmla="*/ 694 h 613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477824" h="6138697">
                <a:moveTo>
                  <a:pt x="5932623" y="3607719"/>
                </a:moveTo>
                <a:cubicBezTo>
                  <a:pt x="5959235" y="3606004"/>
                  <a:pt x="5986024" y="3607466"/>
                  <a:pt x="6012372" y="3612113"/>
                </a:cubicBezTo>
                <a:cubicBezTo>
                  <a:pt x="6075607" y="3623268"/>
                  <a:pt x="6136303" y="3652776"/>
                  <a:pt x="6185932" y="3700778"/>
                </a:cubicBezTo>
                <a:cubicBezTo>
                  <a:pt x="6318271" y="3828785"/>
                  <a:pt x="6321784" y="4039836"/>
                  <a:pt x="6193779" y="4172177"/>
                </a:cubicBezTo>
                <a:lnTo>
                  <a:pt x="4873800" y="5536846"/>
                </a:lnTo>
                <a:cubicBezTo>
                  <a:pt x="4745794" y="5669186"/>
                  <a:pt x="4534741" y="5672699"/>
                  <a:pt x="4402401" y="5544693"/>
                </a:cubicBezTo>
                <a:cubicBezTo>
                  <a:pt x="4270061" y="5416686"/>
                  <a:pt x="4266548" y="5205635"/>
                  <a:pt x="4394553" y="5073294"/>
                </a:cubicBezTo>
                <a:lnTo>
                  <a:pt x="5714533" y="3708625"/>
                </a:lnTo>
                <a:cubicBezTo>
                  <a:pt x="5774535" y="3646590"/>
                  <a:pt x="5852786" y="3612863"/>
                  <a:pt x="5932623" y="3607719"/>
                </a:cubicBezTo>
                <a:close/>
                <a:moveTo>
                  <a:pt x="6044597" y="2394725"/>
                </a:moveTo>
                <a:cubicBezTo>
                  <a:pt x="6071210" y="2393010"/>
                  <a:pt x="6097999" y="2394472"/>
                  <a:pt x="6124347" y="2399119"/>
                </a:cubicBezTo>
                <a:cubicBezTo>
                  <a:pt x="6187581" y="2410275"/>
                  <a:pt x="6248277" y="2439781"/>
                  <a:pt x="6297906" y="2487783"/>
                </a:cubicBezTo>
                <a:cubicBezTo>
                  <a:pt x="6430246" y="2615790"/>
                  <a:pt x="6433758" y="2826841"/>
                  <a:pt x="6305753" y="2959182"/>
                </a:cubicBezTo>
                <a:lnTo>
                  <a:pt x="3328634" y="6037097"/>
                </a:lnTo>
                <a:cubicBezTo>
                  <a:pt x="3200628" y="6169437"/>
                  <a:pt x="2989577" y="6172951"/>
                  <a:pt x="2857235" y="6044945"/>
                </a:cubicBezTo>
                <a:cubicBezTo>
                  <a:pt x="2724896" y="5916938"/>
                  <a:pt x="2721383" y="5705886"/>
                  <a:pt x="2849389" y="5573545"/>
                </a:cubicBezTo>
                <a:lnTo>
                  <a:pt x="5826508" y="2495631"/>
                </a:lnTo>
                <a:cubicBezTo>
                  <a:pt x="5886509" y="2433596"/>
                  <a:pt x="5964760" y="2399869"/>
                  <a:pt x="6044597" y="2394725"/>
                </a:cubicBezTo>
                <a:close/>
                <a:moveTo>
                  <a:pt x="4383852" y="1911046"/>
                </a:moveTo>
                <a:cubicBezTo>
                  <a:pt x="4410464" y="1909332"/>
                  <a:pt x="4437253" y="1910793"/>
                  <a:pt x="4463601" y="1915440"/>
                </a:cubicBezTo>
                <a:cubicBezTo>
                  <a:pt x="4526835" y="1926595"/>
                  <a:pt x="4587532" y="1956102"/>
                  <a:pt x="4637161" y="2004106"/>
                </a:cubicBezTo>
                <a:cubicBezTo>
                  <a:pt x="4769501" y="2132111"/>
                  <a:pt x="4773013" y="2343163"/>
                  <a:pt x="4645008" y="2475503"/>
                </a:cubicBezTo>
                <a:lnTo>
                  <a:pt x="1631011" y="5591545"/>
                </a:lnTo>
                <a:cubicBezTo>
                  <a:pt x="1503004" y="5723885"/>
                  <a:pt x="1291952" y="5727398"/>
                  <a:pt x="1159613" y="5599392"/>
                </a:cubicBezTo>
                <a:cubicBezTo>
                  <a:pt x="1027273" y="5471386"/>
                  <a:pt x="1023759" y="5260334"/>
                  <a:pt x="1151765" y="5127994"/>
                </a:cubicBezTo>
                <a:lnTo>
                  <a:pt x="4165763" y="2011953"/>
                </a:lnTo>
                <a:cubicBezTo>
                  <a:pt x="4225765" y="1949918"/>
                  <a:pt x="4304015" y="1916191"/>
                  <a:pt x="4383852" y="1911046"/>
                </a:cubicBezTo>
                <a:close/>
                <a:moveTo>
                  <a:pt x="6122918" y="1219120"/>
                </a:moveTo>
                <a:cubicBezTo>
                  <a:pt x="6149531" y="1217406"/>
                  <a:pt x="6176319" y="1218868"/>
                  <a:pt x="6202668" y="1223516"/>
                </a:cubicBezTo>
                <a:cubicBezTo>
                  <a:pt x="6265901" y="1234669"/>
                  <a:pt x="6326597" y="1264176"/>
                  <a:pt x="6376226" y="1312179"/>
                </a:cubicBezTo>
                <a:cubicBezTo>
                  <a:pt x="6508565" y="1440185"/>
                  <a:pt x="6512078" y="1651236"/>
                  <a:pt x="6384072" y="1783575"/>
                </a:cubicBezTo>
                <a:lnTo>
                  <a:pt x="2905912" y="5379497"/>
                </a:lnTo>
                <a:cubicBezTo>
                  <a:pt x="2777906" y="5511837"/>
                  <a:pt x="2566854" y="5515350"/>
                  <a:pt x="2434514" y="5387345"/>
                </a:cubicBezTo>
                <a:cubicBezTo>
                  <a:pt x="2302174" y="5259339"/>
                  <a:pt x="2298660" y="5048287"/>
                  <a:pt x="2426667" y="4915946"/>
                </a:cubicBezTo>
                <a:lnTo>
                  <a:pt x="5904827" y="1320025"/>
                </a:lnTo>
                <a:cubicBezTo>
                  <a:pt x="5964831" y="1257990"/>
                  <a:pt x="6043080" y="1224263"/>
                  <a:pt x="6122918" y="1219120"/>
                </a:cubicBezTo>
                <a:close/>
                <a:moveTo>
                  <a:pt x="2630391" y="437382"/>
                </a:moveTo>
                <a:cubicBezTo>
                  <a:pt x="2657004" y="435667"/>
                  <a:pt x="2683792" y="437129"/>
                  <a:pt x="2710140" y="441778"/>
                </a:cubicBezTo>
                <a:cubicBezTo>
                  <a:pt x="2773374" y="452932"/>
                  <a:pt x="2834071" y="482439"/>
                  <a:pt x="2883699" y="530441"/>
                </a:cubicBezTo>
                <a:cubicBezTo>
                  <a:pt x="3016038" y="658447"/>
                  <a:pt x="3019551" y="869501"/>
                  <a:pt x="2891546" y="1001840"/>
                </a:cubicBezTo>
                <a:lnTo>
                  <a:pt x="572999" y="3398885"/>
                </a:lnTo>
                <a:cubicBezTo>
                  <a:pt x="444992" y="3531226"/>
                  <a:pt x="233940" y="3534739"/>
                  <a:pt x="101600" y="3406733"/>
                </a:cubicBezTo>
                <a:cubicBezTo>
                  <a:pt x="-30740" y="3278727"/>
                  <a:pt x="-34253" y="3067675"/>
                  <a:pt x="93753" y="2935335"/>
                </a:cubicBezTo>
                <a:lnTo>
                  <a:pt x="2412301" y="538287"/>
                </a:lnTo>
                <a:cubicBezTo>
                  <a:pt x="2472303" y="476254"/>
                  <a:pt x="2550554" y="442525"/>
                  <a:pt x="2630391" y="437382"/>
                </a:cubicBezTo>
                <a:close/>
                <a:moveTo>
                  <a:pt x="3711683" y="414113"/>
                </a:moveTo>
                <a:cubicBezTo>
                  <a:pt x="3738295" y="412399"/>
                  <a:pt x="3765084" y="413859"/>
                  <a:pt x="3791432" y="418507"/>
                </a:cubicBezTo>
                <a:cubicBezTo>
                  <a:pt x="3854667" y="429662"/>
                  <a:pt x="3915363" y="459171"/>
                  <a:pt x="3964992" y="507172"/>
                </a:cubicBezTo>
                <a:cubicBezTo>
                  <a:pt x="4097331" y="635177"/>
                  <a:pt x="4100845" y="846230"/>
                  <a:pt x="3972839" y="978571"/>
                </a:cubicBezTo>
                <a:lnTo>
                  <a:pt x="995720" y="4056485"/>
                </a:lnTo>
                <a:cubicBezTo>
                  <a:pt x="867714" y="4188825"/>
                  <a:pt x="656662" y="4192338"/>
                  <a:pt x="524322" y="4064333"/>
                </a:cubicBezTo>
                <a:cubicBezTo>
                  <a:pt x="391982" y="3936326"/>
                  <a:pt x="388469" y="3725274"/>
                  <a:pt x="516475" y="3592934"/>
                </a:cubicBezTo>
                <a:lnTo>
                  <a:pt x="3493594" y="515018"/>
                </a:lnTo>
                <a:cubicBezTo>
                  <a:pt x="3553596" y="452985"/>
                  <a:pt x="3631846" y="419258"/>
                  <a:pt x="3711683" y="414113"/>
                </a:cubicBezTo>
                <a:close/>
                <a:moveTo>
                  <a:pt x="5172859" y="694"/>
                </a:moveTo>
                <a:cubicBezTo>
                  <a:pt x="5199471" y="-1020"/>
                  <a:pt x="5226260" y="442"/>
                  <a:pt x="5252608" y="5089"/>
                </a:cubicBezTo>
                <a:cubicBezTo>
                  <a:pt x="5315842" y="16244"/>
                  <a:pt x="5376539" y="45750"/>
                  <a:pt x="5426166" y="93754"/>
                </a:cubicBezTo>
                <a:cubicBezTo>
                  <a:pt x="5558506" y="221760"/>
                  <a:pt x="5562019" y="432812"/>
                  <a:pt x="5434014" y="565153"/>
                </a:cubicBezTo>
                <a:lnTo>
                  <a:pt x="1151991" y="4992151"/>
                </a:lnTo>
                <a:cubicBezTo>
                  <a:pt x="1023985" y="5124491"/>
                  <a:pt x="812933" y="5128005"/>
                  <a:pt x="680593" y="4999999"/>
                </a:cubicBezTo>
                <a:cubicBezTo>
                  <a:pt x="548253" y="4871992"/>
                  <a:pt x="544740" y="4660940"/>
                  <a:pt x="672745" y="4528600"/>
                </a:cubicBezTo>
                <a:lnTo>
                  <a:pt x="4954768" y="101601"/>
                </a:lnTo>
                <a:cubicBezTo>
                  <a:pt x="5014770" y="39567"/>
                  <a:pt x="5093021" y="5839"/>
                  <a:pt x="5172859" y="694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67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801260" y="0"/>
            <a:ext cx="9390741" cy="6858000"/>
          </a:xfrm>
          <a:custGeom>
            <a:avLst/>
            <a:gdLst>
              <a:gd name="connsiteX0" fmla="*/ 9390741 w 9390741"/>
              <a:gd name="connsiteY0" fmla="*/ 2744432 h 6858000"/>
              <a:gd name="connsiteX1" fmla="*/ 9390741 w 9390741"/>
              <a:gd name="connsiteY1" fmla="*/ 5258113 h 6858000"/>
              <a:gd name="connsiteX2" fmla="*/ 7810132 w 9390741"/>
              <a:gd name="connsiteY2" fmla="*/ 6858000 h 6858000"/>
              <a:gd name="connsiteX3" fmla="*/ 5326741 w 9390741"/>
              <a:gd name="connsiteY3" fmla="*/ 6858000 h 6858000"/>
              <a:gd name="connsiteX4" fmla="*/ 9390741 w 9390741"/>
              <a:gd name="connsiteY4" fmla="*/ 48575 h 6858000"/>
              <a:gd name="connsiteX5" fmla="*/ 9390741 w 9390741"/>
              <a:gd name="connsiteY5" fmla="*/ 2562256 h 6858000"/>
              <a:gd name="connsiteX6" fmla="*/ 5146761 w 9390741"/>
              <a:gd name="connsiteY6" fmla="*/ 6858000 h 6858000"/>
              <a:gd name="connsiteX7" fmla="*/ 2663371 w 9390741"/>
              <a:gd name="connsiteY7" fmla="*/ 6858000 h 6858000"/>
              <a:gd name="connsiteX8" fmla="*/ 6775360 w 9390741"/>
              <a:gd name="connsiteY8" fmla="*/ 0 h 6858000"/>
              <a:gd name="connsiteX9" fmla="*/ 9258751 w 9390741"/>
              <a:gd name="connsiteY9" fmla="*/ 0 h 6858000"/>
              <a:gd name="connsiteX10" fmla="*/ 2483391 w 9390741"/>
              <a:gd name="connsiteY10" fmla="*/ 6858000 h 6858000"/>
              <a:gd name="connsiteX11" fmla="*/ 0 w 939074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0741" h="6858000">
                <a:moveTo>
                  <a:pt x="9390741" y="2744432"/>
                </a:moveTo>
                <a:lnTo>
                  <a:pt x="9390741" y="5258113"/>
                </a:lnTo>
                <a:lnTo>
                  <a:pt x="7810132" y="6858000"/>
                </a:lnTo>
                <a:lnTo>
                  <a:pt x="5326741" y="6858000"/>
                </a:lnTo>
                <a:close/>
                <a:moveTo>
                  <a:pt x="9390741" y="48575"/>
                </a:moveTo>
                <a:lnTo>
                  <a:pt x="9390741" y="2562256"/>
                </a:lnTo>
                <a:lnTo>
                  <a:pt x="5146761" y="6858000"/>
                </a:lnTo>
                <a:lnTo>
                  <a:pt x="2663371" y="6858000"/>
                </a:lnTo>
                <a:close/>
                <a:moveTo>
                  <a:pt x="6775360" y="0"/>
                </a:moveTo>
                <a:lnTo>
                  <a:pt x="9258751" y="0"/>
                </a:lnTo>
                <a:lnTo>
                  <a:pt x="248339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632155" y="2394157"/>
            <a:ext cx="8927690" cy="8927686"/>
          </a:xfrm>
          <a:custGeom>
            <a:avLst/>
            <a:gdLst>
              <a:gd name="connsiteX0" fmla="*/ 5560145 w 11120290"/>
              <a:gd name="connsiteY0" fmla="*/ 0 h 11120284"/>
              <a:gd name="connsiteX1" fmla="*/ 11120290 w 11120290"/>
              <a:gd name="connsiteY1" fmla="*/ 5560142 h 11120284"/>
              <a:gd name="connsiteX2" fmla="*/ 5560145 w 11120290"/>
              <a:gd name="connsiteY2" fmla="*/ 11120284 h 11120284"/>
              <a:gd name="connsiteX3" fmla="*/ 0 w 11120290"/>
              <a:gd name="connsiteY3" fmla="*/ 5560142 h 11120284"/>
              <a:gd name="connsiteX4" fmla="*/ 5560145 w 11120290"/>
              <a:gd name="connsiteY4" fmla="*/ 0 h 1112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0290" h="11120284">
                <a:moveTo>
                  <a:pt x="5560145" y="0"/>
                </a:moveTo>
                <a:cubicBezTo>
                  <a:pt x="8630928" y="0"/>
                  <a:pt x="11120290" y="2489360"/>
                  <a:pt x="11120290" y="5560142"/>
                </a:cubicBezTo>
                <a:cubicBezTo>
                  <a:pt x="11120290" y="8630924"/>
                  <a:pt x="8630928" y="11120284"/>
                  <a:pt x="5560145" y="11120284"/>
                </a:cubicBezTo>
                <a:cubicBezTo>
                  <a:pt x="2489362" y="11120284"/>
                  <a:pt x="0" y="8630924"/>
                  <a:pt x="0" y="5560142"/>
                </a:cubicBezTo>
                <a:cubicBezTo>
                  <a:pt x="0" y="2489360"/>
                  <a:pt x="2489362" y="0"/>
                  <a:pt x="55601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40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1632155" y="-4463843"/>
            <a:ext cx="8927690" cy="8927686"/>
          </a:xfrm>
          <a:custGeom>
            <a:avLst/>
            <a:gdLst>
              <a:gd name="connsiteX0" fmla="*/ 5560145 w 11120290"/>
              <a:gd name="connsiteY0" fmla="*/ 0 h 11120284"/>
              <a:gd name="connsiteX1" fmla="*/ 11120290 w 11120290"/>
              <a:gd name="connsiteY1" fmla="*/ 5560142 h 11120284"/>
              <a:gd name="connsiteX2" fmla="*/ 5560145 w 11120290"/>
              <a:gd name="connsiteY2" fmla="*/ 11120284 h 11120284"/>
              <a:gd name="connsiteX3" fmla="*/ 0 w 11120290"/>
              <a:gd name="connsiteY3" fmla="*/ 5560142 h 11120284"/>
              <a:gd name="connsiteX4" fmla="*/ 5560145 w 11120290"/>
              <a:gd name="connsiteY4" fmla="*/ 0 h 1112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0290" h="11120284">
                <a:moveTo>
                  <a:pt x="5560145" y="0"/>
                </a:moveTo>
                <a:cubicBezTo>
                  <a:pt x="8630928" y="0"/>
                  <a:pt x="11120290" y="2489360"/>
                  <a:pt x="11120290" y="5560142"/>
                </a:cubicBezTo>
                <a:cubicBezTo>
                  <a:pt x="11120290" y="8630924"/>
                  <a:pt x="8630928" y="11120284"/>
                  <a:pt x="5560145" y="11120284"/>
                </a:cubicBezTo>
                <a:cubicBezTo>
                  <a:pt x="2489362" y="11120284"/>
                  <a:pt x="0" y="8630924"/>
                  <a:pt x="0" y="5560142"/>
                </a:cubicBezTo>
                <a:cubicBezTo>
                  <a:pt x="0" y="2489360"/>
                  <a:pt x="2489362" y="0"/>
                  <a:pt x="55601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0512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195207" y="589665"/>
            <a:ext cx="5693228" cy="2755858"/>
          </a:xfrm>
          <a:custGeom>
            <a:avLst/>
            <a:gdLst>
              <a:gd name="connsiteX0" fmla="*/ 2763216 w 5693228"/>
              <a:gd name="connsiteY0" fmla="*/ 0 h 2755858"/>
              <a:gd name="connsiteX1" fmla="*/ 5693228 w 5693228"/>
              <a:gd name="connsiteY1" fmla="*/ 0 h 2755858"/>
              <a:gd name="connsiteX2" fmla="*/ 2930012 w 5693228"/>
              <a:gd name="connsiteY2" fmla="*/ 2755858 h 2755858"/>
              <a:gd name="connsiteX3" fmla="*/ 0 w 5693228"/>
              <a:gd name="connsiteY3" fmla="*/ 2755858 h 275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8" h="2755858">
                <a:moveTo>
                  <a:pt x="2763216" y="0"/>
                </a:moveTo>
                <a:lnTo>
                  <a:pt x="5693228" y="0"/>
                </a:lnTo>
                <a:lnTo>
                  <a:pt x="2930012" y="2755858"/>
                </a:lnTo>
                <a:lnTo>
                  <a:pt x="0" y="275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303565" y="3512478"/>
            <a:ext cx="5693228" cy="2755858"/>
          </a:xfrm>
          <a:custGeom>
            <a:avLst/>
            <a:gdLst>
              <a:gd name="connsiteX0" fmla="*/ 2763216 w 5693228"/>
              <a:gd name="connsiteY0" fmla="*/ 0 h 2755858"/>
              <a:gd name="connsiteX1" fmla="*/ 5693228 w 5693228"/>
              <a:gd name="connsiteY1" fmla="*/ 0 h 2755858"/>
              <a:gd name="connsiteX2" fmla="*/ 2930012 w 5693228"/>
              <a:gd name="connsiteY2" fmla="*/ 2755858 h 2755858"/>
              <a:gd name="connsiteX3" fmla="*/ 0 w 5693228"/>
              <a:gd name="connsiteY3" fmla="*/ 2755858 h 275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8" h="2755858">
                <a:moveTo>
                  <a:pt x="2763216" y="0"/>
                </a:moveTo>
                <a:lnTo>
                  <a:pt x="5693228" y="0"/>
                </a:lnTo>
                <a:lnTo>
                  <a:pt x="2930012" y="2755858"/>
                </a:lnTo>
                <a:lnTo>
                  <a:pt x="0" y="275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2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0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1150374" y="2207346"/>
            <a:ext cx="4630994" cy="11296647"/>
          </a:xfrm>
          <a:custGeom>
            <a:avLst/>
            <a:gdLst>
              <a:gd name="connsiteX0" fmla="*/ 4630994 w 4630994"/>
              <a:gd name="connsiteY0" fmla="*/ 0 h 11296647"/>
              <a:gd name="connsiteX1" fmla="*/ 4630994 w 4630994"/>
              <a:gd name="connsiteY1" fmla="*/ 6653288 h 11296647"/>
              <a:gd name="connsiteX2" fmla="*/ 0 w 4630994"/>
              <a:gd name="connsiteY2" fmla="*/ 11296647 h 11296647"/>
              <a:gd name="connsiteX3" fmla="*/ 0 w 4630994"/>
              <a:gd name="connsiteY3" fmla="*/ 4643358 h 112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994" h="11296647">
                <a:moveTo>
                  <a:pt x="4630994" y="0"/>
                </a:moveTo>
                <a:lnTo>
                  <a:pt x="4630994" y="6653288"/>
                </a:lnTo>
                <a:lnTo>
                  <a:pt x="0" y="11296647"/>
                </a:lnTo>
                <a:lnTo>
                  <a:pt x="0" y="46433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Right Triangle 5"/>
          <p:cNvSpPr/>
          <p:nvPr userDrawn="1"/>
        </p:nvSpPr>
        <p:spPr>
          <a:xfrm flipH="1">
            <a:off x="8070850" y="2736850"/>
            <a:ext cx="4121150" cy="4121150"/>
          </a:xfrm>
          <a:prstGeom prst="rtTriangle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7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50374" y="-4686296"/>
            <a:ext cx="4630994" cy="11296647"/>
          </a:xfrm>
          <a:custGeom>
            <a:avLst/>
            <a:gdLst>
              <a:gd name="connsiteX0" fmla="*/ 4630994 w 4630994"/>
              <a:gd name="connsiteY0" fmla="*/ 0 h 11296647"/>
              <a:gd name="connsiteX1" fmla="*/ 4630994 w 4630994"/>
              <a:gd name="connsiteY1" fmla="*/ 6653288 h 11296647"/>
              <a:gd name="connsiteX2" fmla="*/ 0 w 4630994"/>
              <a:gd name="connsiteY2" fmla="*/ 11296647 h 11296647"/>
              <a:gd name="connsiteX3" fmla="*/ 0 w 4630994"/>
              <a:gd name="connsiteY3" fmla="*/ 4643358 h 112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994" h="11296647">
                <a:moveTo>
                  <a:pt x="4630994" y="0"/>
                </a:moveTo>
                <a:lnTo>
                  <a:pt x="4630994" y="6653288"/>
                </a:lnTo>
                <a:lnTo>
                  <a:pt x="0" y="11296647"/>
                </a:lnTo>
                <a:lnTo>
                  <a:pt x="0" y="46433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Freeform: Shape 3"/>
          <p:cNvSpPr/>
          <p:nvPr userDrawn="1"/>
        </p:nvSpPr>
        <p:spPr>
          <a:xfrm>
            <a:off x="1150374" y="0"/>
            <a:ext cx="11041626" cy="6858000"/>
          </a:xfrm>
          <a:custGeom>
            <a:avLst/>
            <a:gdLst>
              <a:gd name="connsiteX0" fmla="*/ 6876311 w 11041626"/>
              <a:gd name="connsiteY0" fmla="*/ 0 h 6858000"/>
              <a:gd name="connsiteX1" fmla="*/ 11041626 w 11041626"/>
              <a:gd name="connsiteY1" fmla="*/ 0 h 6858000"/>
              <a:gd name="connsiteX2" fmla="*/ 11041626 w 11041626"/>
              <a:gd name="connsiteY2" fmla="*/ 4876801 h 6858000"/>
              <a:gd name="connsiteX3" fmla="*/ 9060427 w 11041626"/>
              <a:gd name="connsiteY3" fmla="*/ 6858000 h 6858000"/>
              <a:gd name="connsiteX4" fmla="*/ 0 w 110416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1626" h="6858000">
                <a:moveTo>
                  <a:pt x="6876311" y="0"/>
                </a:moveTo>
                <a:lnTo>
                  <a:pt x="11041626" y="0"/>
                </a:lnTo>
                <a:lnTo>
                  <a:pt x="11041626" y="4876801"/>
                </a:lnTo>
                <a:lnTo>
                  <a:pt x="906042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65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 flipH="1" flipV="1">
            <a:off x="0" y="0"/>
            <a:ext cx="11041626" cy="6858000"/>
          </a:xfrm>
          <a:custGeom>
            <a:avLst/>
            <a:gdLst>
              <a:gd name="connsiteX0" fmla="*/ 6876311 w 11041626"/>
              <a:gd name="connsiteY0" fmla="*/ 0 h 6858000"/>
              <a:gd name="connsiteX1" fmla="*/ 11041626 w 11041626"/>
              <a:gd name="connsiteY1" fmla="*/ 0 h 6858000"/>
              <a:gd name="connsiteX2" fmla="*/ 11041626 w 11041626"/>
              <a:gd name="connsiteY2" fmla="*/ 4876801 h 6858000"/>
              <a:gd name="connsiteX3" fmla="*/ 9060427 w 11041626"/>
              <a:gd name="connsiteY3" fmla="*/ 6858000 h 6858000"/>
              <a:gd name="connsiteX4" fmla="*/ 0 w 1104162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1626" h="6858000">
                <a:moveTo>
                  <a:pt x="6876311" y="0"/>
                </a:moveTo>
                <a:lnTo>
                  <a:pt x="11041626" y="0"/>
                </a:lnTo>
                <a:lnTo>
                  <a:pt x="11041626" y="4876801"/>
                </a:lnTo>
                <a:lnTo>
                  <a:pt x="906042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3" y="-2047995"/>
            <a:ext cx="4471308" cy="8239247"/>
          </a:xfrm>
          <a:custGeom>
            <a:avLst/>
            <a:gdLst>
              <a:gd name="connsiteX0" fmla="*/ 4471308 w 4471308"/>
              <a:gd name="connsiteY0" fmla="*/ 0 h 8239247"/>
              <a:gd name="connsiteX1" fmla="*/ 4471308 w 4471308"/>
              <a:gd name="connsiteY1" fmla="*/ 3756001 h 8239247"/>
              <a:gd name="connsiteX2" fmla="*/ 0 w 4471308"/>
              <a:gd name="connsiteY2" fmla="*/ 8239247 h 8239247"/>
              <a:gd name="connsiteX3" fmla="*/ 0 w 4471308"/>
              <a:gd name="connsiteY3" fmla="*/ 4483246 h 823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1308" h="8239247">
                <a:moveTo>
                  <a:pt x="4471308" y="0"/>
                </a:moveTo>
                <a:lnTo>
                  <a:pt x="4471308" y="3756001"/>
                </a:lnTo>
                <a:lnTo>
                  <a:pt x="0" y="8239247"/>
                </a:lnTo>
                <a:lnTo>
                  <a:pt x="0" y="448324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556908" y="-1235195"/>
            <a:ext cx="4471308" cy="8239247"/>
          </a:xfrm>
          <a:custGeom>
            <a:avLst/>
            <a:gdLst>
              <a:gd name="connsiteX0" fmla="*/ 4471308 w 4471308"/>
              <a:gd name="connsiteY0" fmla="*/ 0 h 8239247"/>
              <a:gd name="connsiteX1" fmla="*/ 4471308 w 4471308"/>
              <a:gd name="connsiteY1" fmla="*/ 3756001 h 8239247"/>
              <a:gd name="connsiteX2" fmla="*/ 0 w 4471308"/>
              <a:gd name="connsiteY2" fmla="*/ 8239247 h 8239247"/>
              <a:gd name="connsiteX3" fmla="*/ 0 w 4471308"/>
              <a:gd name="connsiteY3" fmla="*/ 4483246 h 823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1308" h="8239247">
                <a:moveTo>
                  <a:pt x="4471308" y="0"/>
                </a:moveTo>
                <a:lnTo>
                  <a:pt x="4471308" y="3756001"/>
                </a:lnTo>
                <a:lnTo>
                  <a:pt x="0" y="8239247"/>
                </a:lnTo>
                <a:lnTo>
                  <a:pt x="0" y="448324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341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859329" y="1282683"/>
            <a:ext cx="4882080" cy="4882080"/>
          </a:xfrm>
          <a:custGeom>
            <a:avLst/>
            <a:gdLst>
              <a:gd name="connsiteX0" fmla="*/ 4112631 w 4882080"/>
              <a:gd name="connsiteY0" fmla="*/ 0 h 4882080"/>
              <a:gd name="connsiteX1" fmla="*/ 4656715 w 4882080"/>
              <a:gd name="connsiteY1" fmla="*/ 225367 h 4882080"/>
              <a:gd name="connsiteX2" fmla="*/ 4656714 w 4882080"/>
              <a:gd name="connsiteY2" fmla="*/ 225366 h 4882080"/>
              <a:gd name="connsiteX3" fmla="*/ 4656714 w 4882080"/>
              <a:gd name="connsiteY3" fmla="*/ 1313532 h 4882080"/>
              <a:gd name="connsiteX4" fmla="*/ 1313534 w 4882080"/>
              <a:gd name="connsiteY4" fmla="*/ 4656714 h 4882080"/>
              <a:gd name="connsiteX5" fmla="*/ 225368 w 4882080"/>
              <a:gd name="connsiteY5" fmla="*/ 4656714 h 4882080"/>
              <a:gd name="connsiteX6" fmla="*/ 225367 w 4882080"/>
              <a:gd name="connsiteY6" fmla="*/ 4656714 h 4882080"/>
              <a:gd name="connsiteX7" fmla="*/ 225367 w 4882080"/>
              <a:gd name="connsiteY7" fmla="*/ 3568548 h 4882080"/>
              <a:gd name="connsiteX8" fmla="*/ 3568548 w 4882080"/>
              <a:gd name="connsiteY8" fmla="*/ 225367 h 4882080"/>
              <a:gd name="connsiteX9" fmla="*/ 4112631 w 4882080"/>
              <a:gd name="connsiteY9" fmla="*/ 0 h 48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2080" h="4882080">
                <a:moveTo>
                  <a:pt x="4112631" y="0"/>
                </a:moveTo>
                <a:cubicBezTo>
                  <a:pt x="4309551" y="0"/>
                  <a:pt x="4506470" y="75122"/>
                  <a:pt x="4656715" y="225367"/>
                </a:cubicBezTo>
                <a:lnTo>
                  <a:pt x="4656714" y="225366"/>
                </a:lnTo>
                <a:cubicBezTo>
                  <a:pt x="4957203" y="525855"/>
                  <a:pt x="4957203" y="1013043"/>
                  <a:pt x="4656714" y="1313532"/>
                </a:cubicBezTo>
                <a:lnTo>
                  <a:pt x="1313534" y="4656714"/>
                </a:lnTo>
                <a:cubicBezTo>
                  <a:pt x="1013045" y="4957203"/>
                  <a:pt x="525857" y="4957203"/>
                  <a:pt x="225368" y="4656714"/>
                </a:cubicBezTo>
                <a:lnTo>
                  <a:pt x="225367" y="4656714"/>
                </a:lnTo>
                <a:cubicBezTo>
                  <a:pt x="-75122" y="4356225"/>
                  <a:pt x="-75122" y="3869037"/>
                  <a:pt x="225367" y="3568548"/>
                </a:cubicBezTo>
                <a:lnTo>
                  <a:pt x="3568548" y="225367"/>
                </a:lnTo>
                <a:cubicBezTo>
                  <a:pt x="3718792" y="75122"/>
                  <a:pt x="3915712" y="0"/>
                  <a:pt x="4112631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632251" y="987959"/>
            <a:ext cx="4882080" cy="4882080"/>
          </a:xfrm>
          <a:custGeom>
            <a:avLst/>
            <a:gdLst>
              <a:gd name="connsiteX0" fmla="*/ 4112631 w 4882080"/>
              <a:gd name="connsiteY0" fmla="*/ 0 h 4882080"/>
              <a:gd name="connsiteX1" fmla="*/ 4656715 w 4882080"/>
              <a:gd name="connsiteY1" fmla="*/ 225367 h 4882080"/>
              <a:gd name="connsiteX2" fmla="*/ 4656714 w 4882080"/>
              <a:gd name="connsiteY2" fmla="*/ 225366 h 4882080"/>
              <a:gd name="connsiteX3" fmla="*/ 4656714 w 4882080"/>
              <a:gd name="connsiteY3" fmla="*/ 1313532 h 4882080"/>
              <a:gd name="connsiteX4" fmla="*/ 1313534 w 4882080"/>
              <a:gd name="connsiteY4" fmla="*/ 4656714 h 4882080"/>
              <a:gd name="connsiteX5" fmla="*/ 225368 w 4882080"/>
              <a:gd name="connsiteY5" fmla="*/ 4656714 h 4882080"/>
              <a:gd name="connsiteX6" fmla="*/ 225367 w 4882080"/>
              <a:gd name="connsiteY6" fmla="*/ 4656714 h 4882080"/>
              <a:gd name="connsiteX7" fmla="*/ 225367 w 4882080"/>
              <a:gd name="connsiteY7" fmla="*/ 3568548 h 4882080"/>
              <a:gd name="connsiteX8" fmla="*/ 3568548 w 4882080"/>
              <a:gd name="connsiteY8" fmla="*/ 225367 h 4882080"/>
              <a:gd name="connsiteX9" fmla="*/ 4112631 w 4882080"/>
              <a:gd name="connsiteY9" fmla="*/ 0 h 48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2080" h="4882080">
                <a:moveTo>
                  <a:pt x="4112631" y="0"/>
                </a:moveTo>
                <a:cubicBezTo>
                  <a:pt x="4309551" y="0"/>
                  <a:pt x="4506470" y="75122"/>
                  <a:pt x="4656715" y="225367"/>
                </a:cubicBezTo>
                <a:lnTo>
                  <a:pt x="4656714" y="225366"/>
                </a:lnTo>
                <a:cubicBezTo>
                  <a:pt x="4957203" y="525855"/>
                  <a:pt x="4957203" y="1013043"/>
                  <a:pt x="4656714" y="1313532"/>
                </a:cubicBezTo>
                <a:lnTo>
                  <a:pt x="1313534" y="4656714"/>
                </a:lnTo>
                <a:cubicBezTo>
                  <a:pt x="1013045" y="4957203"/>
                  <a:pt x="525857" y="4957203"/>
                  <a:pt x="225368" y="4656714"/>
                </a:cubicBezTo>
                <a:lnTo>
                  <a:pt x="225367" y="4656714"/>
                </a:lnTo>
                <a:cubicBezTo>
                  <a:pt x="-75122" y="4356225"/>
                  <a:pt x="-75122" y="3869037"/>
                  <a:pt x="225367" y="3568548"/>
                </a:cubicBezTo>
                <a:lnTo>
                  <a:pt x="3568548" y="225367"/>
                </a:lnTo>
                <a:cubicBezTo>
                  <a:pt x="3718792" y="75122"/>
                  <a:pt x="3915712" y="0"/>
                  <a:pt x="4112631" y="0"/>
                </a:cubicBezTo>
                <a:close/>
              </a:path>
            </a:pathLst>
          </a:custGeom>
          <a:effectLst>
            <a:outerShdw blurRad="1270000" dist="76200" dir="8100000" sx="80000" sy="80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450590" y="693237"/>
            <a:ext cx="4882080" cy="4882080"/>
          </a:xfrm>
          <a:custGeom>
            <a:avLst/>
            <a:gdLst>
              <a:gd name="connsiteX0" fmla="*/ 4112631 w 4882080"/>
              <a:gd name="connsiteY0" fmla="*/ 0 h 4882080"/>
              <a:gd name="connsiteX1" fmla="*/ 4656715 w 4882080"/>
              <a:gd name="connsiteY1" fmla="*/ 225367 h 4882080"/>
              <a:gd name="connsiteX2" fmla="*/ 4656714 w 4882080"/>
              <a:gd name="connsiteY2" fmla="*/ 225366 h 4882080"/>
              <a:gd name="connsiteX3" fmla="*/ 4656714 w 4882080"/>
              <a:gd name="connsiteY3" fmla="*/ 1313532 h 4882080"/>
              <a:gd name="connsiteX4" fmla="*/ 1313534 w 4882080"/>
              <a:gd name="connsiteY4" fmla="*/ 4656714 h 4882080"/>
              <a:gd name="connsiteX5" fmla="*/ 225368 w 4882080"/>
              <a:gd name="connsiteY5" fmla="*/ 4656714 h 4882080"/>
              <a:gd name="connsiteX6" fmla="*/ 225367 w 4882080"/>
              <a:gd name="connsiteY6" fmla="*/ 4656714 h 4882080"/>
              <a:gd name="connsiteX7" fmla="*/ 225367 w 4882080"/>
              <a:gd name="connsiteY7" fmla="*/ 3568548 h 4882080"/>
              <a:gd name="connsiteX8" fmla="*/ 3568548 w 4882080"/>
              <a:gd name="connsiteY8" fmla="*/ 225367 h 4882080"/>
              <a:gd name="connsiteX9" fmla="*/ 4112631 w 4882080"/>
              <a:gd name="connsiteY9" fmla="*/ 0 h 48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2080" h="4882080">
                <a:moveTo>
                  <a:pt x="4112631" y="0"/>
                </a:moveTo>
                <a:cubicBezTo>
                  <a:pt x="4309551" y="0"/>
                  <a:pt x="4506470" y="75122"/>
                  <a:pt x="4656715" y="225367"/>
                </a:cubicBezTo>
                <a:lnTo>
                  <a:pt x="4656714" y="225366"/>
                </a:lnTo>
                <a:cubicBezTo>
                  <a:pt x="4957203" y="525855"/>
                  <a:pt x="4957203" y="1013043"/>
                  <a:pt x="4656714" y="1313532"/>
                </a:cubicBezTo>
                <a:lnTo>
                  <a:pt x="1313534" y="4656714"/>
                </a:lnTo>
                <a:cubicBezTo>
                  <a:pt x="1013045" y="4957203"/>
                  <a:pt x="525857" y="4957203"/>
                  <a:pt x="225368" y="4656714"/>
                </a:cubicBezTo>
                <a:lnTo>
                  <a:pt x="225367" y="4656714"/>
                </a:lnTo>
                <a:cubicBezTo>
                  <a:pt x="-75122" y="4356225"/>
                  <a:pt x="-75122" y="3869037"/>
                  <a:pt x="225367" y="3568548"/>
                </a:cubicBezTo>
                <a:lnTo>
                  <a:pt x="3568548" y="225367"/>
                </a:lnTo>
                <a:cubicBezTo>
                  <a:pt x="3718792" y="75122"/>
                  <a:pt x="3915712" y="0"/>
                  <a:pt x="4112631" y="0"/>
                </a:cubicBezTo>
                <a:close/>
              </a:path>
            </a:pathLst>
          </a:custGeom>
          <a:effectLst>
            <a:outerShdw blurRad="1270000" dist="76200" dir="8100000" sx="80000" sy="80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7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22671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3846512" y="1179523"/>
            <a:ext cx="4498976" cy="4498954"/>
          </a:xfrm>
          <a:custGeom>
            <a:avLst/>
            <a:gdLst>
              <a:gd name="connsiteX0" fmla="*/ 2249488 w 4498976"/>
              <a:gd name="connsiteY0" fmla="*/ 900567 h 4498954"/>
              <a:gd name="connsiteX1" fmla="*/ 900572 w 4498976"/>
              <a:gd name="connsiteY1" fmla="*/ 2249477 h 4498954"/>
              <a:gd name="connsiteX2" fmla="*/ 2249488 w 4498976"/>
              <a:gd name="connsiteY2" fmla="*/ 3598387 h 4498954"/>
              <a:gd name="connsiteX3" fmla="*/ 3598404 w 4498976"/>
              <a:gd name="connsiteY3" fmla="*/ 2249477 h 4498954"/>
              <a:gd name="connsiteX4" fmla="*/ 2249488 w 4498976"/>
              <a:gd name="connsiteY4" fmla="*/ 900567 h 4498954"/>
              <a:gd name="connsiteX5" fmla="*/ 2249488 w 4498976"/>
              <a:gd name="connsiteY5" fmla="*/ 0 h 4498954"/>
              <a:gd name="connsiteX6" fmla="*/ 4498976 w 4498976"/>
              <a:gd name="connsiteY6" fmla="*/ 2249477 h 4498954"/>
              <a:gd name="connsiteX7" fmla="*/ 2249488 w 4498976"/>
              <a:gd name="connsiteY7" fmla="*/ 4498954 h 4498954"/>
              <a:gd name="connsiteX8" fmla="*/ 0 w 4498976"/>
              <a:gd name="connsiteY8" fmla="*/ 2249477 h 4498954"/>
              <a:gd name="connsiteX9" fmla="*/ 2249488 w 4498976"/>
              <a:gd name="connsiteY9" fmla="*/ 0 h 449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8976" h="4498954">
                <a:moveTo>
                  <a:pt x="2249488" y="900567"/>
                </a:moveTo>
                <a:cubicBezTo>
                  <a:pt x="1504502" y="900567"/>
                  <a:pt x="900572" y="1504495"/>
                  <a:pt x="900572" y="2249477"/>
                </a:cubicBezTo>
                <a:cubicBezTo>
                  <a:pt x="900572" y="2994459"/>
                  <a:pt x="1504502" y="3598387"/>
                  <a:pt x="2249488" y="3598387"/>
                </a:cubicBezTo>
                <a:cubicBezTo>
                  <a:pt x="2994474" y="3598387"/>
                  <a:pt x="3598404" y="2994459"/>
                  <a:pt x="3598404" y="2249477"/>
                </a:cubicBezTo>
                <a:cubicBezTo>
                  <a:pt x="3598404" y="1504495"/>
                  <a:pt x="2994474" y="900567"/>
                  <a:pt x="2249488" y="900567"/>
                </a:cubicBezTo>
                <a:close/>
                <a:moveTo>
                  <a:pt x="2249488" y="0"/>
                </a:moveTo>
                <a:cubicBezTo>
                  <a:pt x="3491846" y="0"/>
                  <a:pt x="4498976" y="1007126"/>
                  <a:pt x="4498976" y="2249477"/>
                </a:cubicBezTo>
                <a:cubicBezTo>
                  <a:pt x="4498976" y="3491829"/>
                  <a:pt x="3491846" y="4498954"/>
                  <a:pt x="2249488" y="4498954"/>
                </a:cubicBezTo>
                <a:cubicBezTo>
                  <a:pt x="1007130" y="4498954"/>
                  <a:pt x="0" y="3491829"/>
                  <a:pt x="0" y="2249477"/>
                </a:cubicBezTo>
                <a:cubicBezTo>
                  <a:pt x="0" y="1007126"/>
                  <a:pt x="1007130" y="0"/>
                  <a:pt x="22494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62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30904" y="1649186"/>
            <a:ext cx="3324816" cy="4441370"/>
          </a:xfrm>
          <a:custGeom>
            <a:avLst/>
            <a:gdLst>
              <a:gd name="connsiteX0" fmla="*/ 23673 w 3324816"/>
              <a:gd name="connsiteY0" fmla="*/ 0 h 4441370"/>
              <a:gd name="connsiteX1" fmla="*/ 3301143 w 3324816"/>
              <a:gd name="connsiteY1" fmla="*/ 0 h 4441370"/>
              <a:gd name="connsiteX2" fmla="*/ 3324816 w 3324816"/>
              <a:gd name="connsiteY2" fmla="*/ 23673 h 4441370"/>
              <a:gd name="connsiteX3" fmla="*/ 3324816 w 3324816"/>
              <a:gd name="connsiteY3" fmla="*/ 4417697 h 4441370"/>
              <a:gd name="connsiteX4" fmla="*/ 3301143 w 3324816"/>
              <a:gd name="connsiteY4" fmla="*/ 4441370 h 4441370"/>
              <a:gd name="connsiteX5" fmla="*/ 23673 w 3324816"/>
              <a:gd name="connsiteY5" fmla="*/ 4441370 h 4441370"/>
              <a:gd name="connsiteX6" fmla="*/ 0 w 3324816"/>
              <a:gd name="connsiteY6" fmla="*/ 4417697 h 4441370"/>
              <a:gd name="connsiteX7" fmla="*/ 0 w 3324816"/>
              <a:gd name="connsiteY7" fmla="*/ 23673 h 4441370"/>
              <a:gd name="connsiteX8" fmla="*/ 23673 w 3324816"/>
              <a:gd name="connsiteY8" fmla="*/ 0 h 444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816" h="4441370">
                <a:moveTo>
                  <a:pt x="23673" y="0"/>
                </a:moveTo>
                <a:lnTo>
                  <a:pt x="3301143" y="0"/>
                </a:lnTo>
                <a:cubicBezTo>
                  <a:pt x="3314217" y="0"/>
                  <a:pt x="3324816" y="10599"/>
                  <a:pt x="3324816" y="23673"/>
                </a:cubicBezTo>
                <a:lnTo>
                  <a:pt x="3324816" y="4417697"/>
                </a:lnTo>
                <a:cubicBezTo>
                  <a:pt x="3324816" y="4430771"/>
                  <a:pt x="3314217" y="4441370"/>
                  <a:pt x="3301143" y="4441370"/>
                </a:cubicBezTo>
                <a:lnTo>
                  <a:pt x="23673" y="4441370"/>
                </a:lnTo>
                <a:cubicBezTo>
                  <a:pt x="10599" y="4441370"/>
                  <a:pt x="0" y="4430771"/>
                  <a:pt x="0" y="4417697"/>
                </a:cubicBezTo>
                <a:lnTo>
                  <a:pt x="0" y="23673"/>
                </a:lnTo>
                <a:cubicBezTo>
                  <a:pt x="0" y="10599"/>
                  <a:pt x="10599" y="0"/>
                  <a:pt x="23673" y="0"/>
                </a:cubicBezTo>
                <a:close/>
              </a:path>
            </a:pathLst>
          </a:custGeom>
          <a:effectLst>
            <a:outerShdw blurRad="1905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33592" y="1649186"/>
            <a:ext cx="3324816" cy="2348404"/>
          </a:xfrm>
          <a:custGeom>
            <a:avLst/>
            <a:gdLst>
              <a:gd name="connsiteX0" fmla="*/ 21958 w 3324816"/>
              <a:gd name="connsiteY0" fmla="*/ 0 h 2348404"/>
              <a:gd name="connsiteX1" fmla="*/ 3302858 w 3324816"/>
              <a:gd name="connsiteY1" fmla="*/ 0 h 2348404"/>
              <a:gd name="connsiteX2" fmla="*/ 3324816 w 3324816"/>
              <a:gd name="connsiteY2" fmla="*/ 21958 h 2348404"/>
              <a:gd name="connsiteX3" fmla="*/ 3324816 w 3324816"/>
              <a:gd name="connsiteY3" fmla="*/ 2348404 h 2348404"/>
              <a:gd name="connsiteX4" fmla="*/ 0 w 3324816"/>
              <a:gd name="connsiteY4" fmla="*/ 2348404 h 2348404"/>
              <a:gd name="connsiteX5" fmla="*/ 0 w 3324816"/>
              <a:gd name="connsiteY5" fmla="*/ 21958 h 2348404"/>
              <a:gd name="connsiteX6" fmla="*/ 21958 w 3324816"/>
              <a:gd name="connsiteY6" fmla="*/ 0 h 23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4816" h="2348404">
                <a:moveTo>
                  <a:pt x="21958" y="0"/>
                </a:moveTo>
                <a:lnTo>
                  <a:pt x="3302858" y="0"/>
                </a:lnTo>
                <a:cubicBezTo>
                  <a:pt x="3314985" y="0"/>
                  <a:pt x="3324816" y="9831"/>
                  <a:pt x="3324816" y="21958"/>
                </a:cubicBezTo>
                <a:lnTo>
                  <a:pt x="3324816" y="2348404"/>
                </a:lnTo>
                <a:lnTo>
                  <a:pt x="0" y="2348404"/>
                </a:lnTo>
                <a:lnTo>
                  <a:pt x="0" y="21958"/>
                </a:lnTo>
                <a:cubicBezTo>
                  <a:pt x="0" y="9831"/>
                  <a:pt x="9831" y="0"/>
                  <a:pt x="219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936280" y="1649186"/>
            <a:ext cx="3324816" cy="4441370"/>
          </a:xfrm>
          <a:custGeom>
            <a:avLst/>
            <a:gdLst>
              <a:gd name="connsiteX0" fmla="*/ 23673 w 3324816"/>
              <a:gd name="connsiteY0" fmla="*/ 0 h 4441370"/>
              <a:gd name="connsiteX1" fmla="*/ 3301143 w 3324816"/>
              <a:gd name="connsiteY1" fmla="*/ 0 h 4441370"/>
              <a:gd name="connsiteX2" fmla="*/ 3324816 w 3324816"/>
              <a:gd name="connsiteY2" fmla="*/ 23673 h 4441370"/>
              <a:gd name="connsiteX3" fmla="*/ 3324816 w 3324816"/>
              <a:gd name="connsiteY3" fmla="*/ 4417697 h 4441370"/>
              <a:gd name="connsiteX4" fmla="*/ 3301143 w 3324816"/>
              <a:gd name="connsiteY4" fmla="*/ 4441370 h 4441370"/>
              <a:gd name="connsiteX5" fmla="*/ 23673 w 3324816"/>
              <a:gd name="connsiteY5" fmla="*/ 4441370 h 4441370"/>
              <a:gd name="connsiteX6" fmla="*/ 0 w 3324816"/>
              <a:gd name="connsiteY6" fmla="*/ 4417697 h 4441370"/>
              <a:gd name="connsiteX7" fmla="*/ 0 w 3324816"/>
              <a:gd name="connsiteY7" fmla="*/ 23673 h 4441370"/>
              <a:gd name="connsiteX8" fmla="*/ 23673 w 3324816"/>
              <a:gd name="connsiteY8" fmla="*/ 0 h 444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816" h="4441370">
                <a:moveTo>
                  <a:pt x="23673" y="0"/>
                </a:moveTo>
                <a:lnTo>
                  <a:pt x="3301143" y="0"/>
                </a:lnTo>
                <a:cubicBezTo>
                  <a:pt x="3314217" y="0"/>
                  <a:pt x="3324816" y="10599"/>
                  <a:pt x="3324816" y="23673"/>
                </a:cubicBezTo>
                <a:lnTo>
                  <a:pt x="3324816" y="4417697"/>
                </a:lnTo>
                <a:cubicBezTo>
                  <a:pt x="3324816" y="4430771"/>
                  <a:pt x="3314217" y="4441370"/>
                  <a:pt x="3301143" y="4441370"/>
                </a:cubicBezTo>
                <a:lnTo>
                  <a:pt x="23673" y="4441370"/>
                </a:lnTo>
                <a:cubicBezTo>
                  <a:pt x="10599" y="4441370"/>
                  <a:pt x="0" y="4430771"/>
                  <a:pt x="0" y="4417697"/>
                </a:cubicBezTo>
                <a:lnTo>
                  <a:pt x="0" y="23673"/>
                </a:lnTo>
                <a:cubicBezTo>
                  <a:pt x="0" y="10599"/>
                  <a:pt x="10599" y="0"/>
                  <a:pt x="23673" y="0"/>
                </a:cubicBezTo>
                <a:close/>
              </a:path>
            </a:pathLst>
          </a:custGeom>
          <a:effectLst>
            <a:outerShdw blurRad="1905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2535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7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21331" y="2400300"/>
            <a:ext cx="3946949" cy="2461986"/>
          </a:xfrm>
          <a:custGeom>
            <a:avLst/>
            <a:gdLst>
              <a:gd name="connsiteX0" fmla="*/ 19819 w 3946949"/>
              <a:gd name="connsiteY0" fmla="*/ 0 h 2461986"/>
              <a:gd name="connsiteX1" fmla="*/ 3927130 w 3946949"/>
              <a:gd name="connsiteY1" fmla="*/ 0 h 2461986"/>
              <a:gd name="connsiteX2" fmla="*/ 3946949 w 3946949"/>
              <a:gd name="connsiteY2" fmla="*/ 19819 h 2461986"/>
              <a:gd name="connsiteX3" fmla="*/ 3946949 w 3946949"/>
              <a:gd name="connsiteY3" fmla="*/ 2461986 h 2461986"/>
              <a:gd name="connsiteX4" fmla="*/ 0 w 3946949"/>
              <a:gd name="connsiteY4" fmla="*/ 2461986 h 2461986"/>
              <a:gd name="connsiteX5" fmla="*/ 0 w 3946949"/>
              <a:gd name="connsiteY5" fmla="*/ 19819 h 2461986"/>
              <a:gd name="connsiteX6" fmla="*/ 19819 w 3946949"/>
              <a:gd name="connsiteY6" fmla="*/ 0 h 24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6949" h="2461986">
                <a:moveTo>
                  <a:pt x="19819" y="0"/>
                </a:moveTo>
                <a:lnTo>
                  <a:pt x="3927130" y="0"/>
                </a:lnTo>
                <a:cubicBezTo>
                  <a:pt x="3938076" y="0"/>
                  <a:pt x="3946949" y="8873"/>
                  <a:pt x="3946949" y="19819"/>
                </a:cubicBezTo>
                <a:lnTo>
                  <a:pt x="3946949" y="2461986"/>
                </a:lnTo>
                <a:lnTo>
                  <a:pt x="0" y="2461986"/>
                </a:lnTo>
                <a:lnTo>
                  <a:pt x="0" y="19819"/>
                </a:lnTo>
                <a:cubicBezTo>
                  <a:pt x="0" y="8873"/>
                  <a:pt x="8873" y="0"/>
                  <a:pt x="198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1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1257300" y="770165"/>
            <a:ext cx="5317671" cy="5317671"/>
          </a:xfrm>
          <a:prstGeom prst="ellipse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302842" y="2815707"/>
            <a:ext cx="1226586" cy="1226586"/>
          </a:xfrm>
          <a:custGeom>
            <a:avLst/>
            <a:gdLst>
              <a:gd name="connsiteX0" fmla="*/ 613293 w 1226586"/>
              <a:gd name="connsiteY0" fmla="*/ 0 h 1226586"/>
              <a:gd name="connsiteX1" fmla="*/ 1226586 w 1226586"/>
              <a:gd name="connsiteY1" fmla="*/ 613293 h 1226586"/>
              <a:gd name="connsiteX2" fmla="*/ 613293 w 1226586"/>
              <a:gd name="connsiteY2" fmla="*/ 1226586 h 1226586"/>
              <a:gd name="connsiteX3" fmla="*/ 0 w 1226586"/>
              <a:gd name="connsiteY3" fmla="*/ 613293 h 1226586"/>
              <a:gd name="connsiteX4" fmla="*/ 613293 w 1226586"/>
              <a:gd name="connsiteY4" fmla="*/ 0 h 122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586" h="1226586">
                <a:moveTo>
                  <a:pt x="613293" y="0"/>
                </a:moveTo>
                <a:cubicBezTo>
                  <a:pt x="952005" y="0"/>
                  <a:pt x="1226586" y="274581"/>
                  <a:pt x="1226586" y="613293"/>
                </a:cubicBezTo>
                <a:cubicBezTo>
                  <a:pt x="1226586" y="952005"/>
                  <a:pt x="952005" y="1226586"/>
                  <a:pt x="613293" y="1226586"/>
                </a:cubicBezTo>
                <a:cubicBezTo>
                  <a:pt x="274581" y="1226586"/>
                  <a:pt x="0" y="952005"/>
                  <a:pt x="0" y="613293"/>
                </a:cubicBezTo>
                <a:cubicBezTo>
                  <a:pt x="0" y="274581"/>
                  <a:pt x="274581" y="0"/>
                  <a:pt x="6132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1838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907594" y="-855407"/>
            <a:ext cx="4309192" cy="8568813"/>
          </a:xfrm>
          <a:custGeom>
            <a:avLst/>
            <a:gdLst>
              <a:gd name="connsiteX0" fmla="*/ 4285334 w 4309192"/>
              <a:gd name="connsiteY0" fmla="*/ 1 h 8568813"/>
              <a:gd name="connsiteX1" fmla="*/ 4284890 w 4309192"/>
              <a:gd name="connsiteY1" fmla="*/ 2050491 h 8568813"/>
              <a:gd name="connsiteX2" fmla="*/ 4284407 w 4309192"/>
              <a:gd name="connsiteY2" fmla="*/ 2050466 h 8568813"/>
              <a:gd name="connsiteX3" fmla="*/ 2050457 w 4309192"/>
              <a:gd name="connsiteY3" fmla="*/ 4284411 h 8568813"/>
              <a:gd name="connsiteX4" fmla="*/ 4284407 w 4309192"/>
              <a:gd name="connsiteY4" fmla="*/ 6518356 h 8568813"/>
              <a:gd name="connsiteX5" fmla="*/ 4297327 w 4309192"/>
              <a:gd name="connsiteY5" fmla="*/ 6517704 h 8568813"/>
              <a:gd name="connsiteX6" fmla="*/ 4309192 w 4309192"/>
              <a:gd name="connsiteY6" fmla="*/ 8568742 h 8568813"/>
              <a:gd name="connsiteX7" fmla="*/ 582136 w 4309192"/>
              <a:gd name="connsiteY7" fmla="*/ 6440637 h 8568813"/>
              <a:gd name="connsiteX8" fmla="*/ 570187 w 4309192"/>
              <a:gd name="connsiteY8" fmla="*/ 2148827 h 8568813"/>
              <a:gd name="connsiteX9" fmla="*/ 4285334 w 4309192"/>
              <a:gd name="connsiteY9" fmla="*/ 1 h 856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09192" h="8568813">
                <a:moveTo>
                  <a:pt x="4285334" y="1"/>
                </a:moveTo>
                <a:lnTo>
                  <a:pt x="4284890" y="2050491"/>
                </a:lnTo>
                <a:lnTo>
                  <a:pt x="4284407" y="2050466"/>
                </a:lnTo>
                <a:cubicBezTo>
                  <a:pt x="3050630" y="2050466"/>
                  <a:pt x="2050457" y="3050637"/>
                  <a:pt x="2050457" y="4284411"/>
                </a:cubicBezTo>
                <a:cubicBezTo>
                  <a:pt x="2050457" y="5518185"/>
                  <a:pt x="3050630" y="6518356"/>
                  <a:pt x="4284407" y="6518356"/>
                </a:cubicBezTo>
                <a:lnTo>
                  <a:pt x="4297327" y="6517704"/>
                </a:lnTo>
                <a:lnTo>
                  <a:pt x="4309192" y="8568742"/>
                </a:lnTo>
                <a:cubicBezTo>
                  <a:pt x="2775484" y="8577614"/>
                  <a:pt x="1354024" y="7765977"/>
                  <a:pt x="582136" y="6440637"/>
                </a:cubicBezTo>
                <a:cubicBezTo>
                  <a:pt x="-189752" y="5115297"/>
                  <a:pt x="-194309" y="3478445"/>
                  <a:pt x="570187" y="2148827"/>
                </a:cubicBezTo>
                <a:cubicBezTo>
                  <a:pt x="1334683" y="819209"/>
                  <a:pt x="2751601" y="-331"/>
                  <a:pt x="4285334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7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490833" y="-4063190"/>
            <a:ext cx="4994804" cy="4994792"/>
          </a:xfrm>
          <a:custGeom>
            <a:avLst/>
            <a:gdLst>
              <a:gd name="connsiteX0" fmla="*/ 2497402 w 4994804"/>
              <a:gd name="connsiteY0" fmla="*/ 0 h 4994792"/>
              <a:gd name="connsiteX1" fmla="*/ 4994804 w 4994804"/>
              <a:gd name="connsiteY1" fmla="*/ 2497396 h 4994792"/>
              <a:gd name="connsiteX2" fmla="*/ 2497402 w 4994804"/>
              <a:gd name="connsiteY2" fmla="*/ 4994792 h 4994792"/>
              <a:gd name="connsiteX3" fmla="*/ 0 w 4994804"/>
              <a:gd name="connsiteY3" fmla="*/ 2497396 h 4994792"/>
              <a:gd name="connsiteX4" fmla="*/ 2497402 w 4994804"/>
              <a:gd name="connsiteY4" fmla="*/ 0 h 499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4804" h="4994792">
                <a:moveTo>
                  <a:pt x="2497402" y="0"/>
                </a:moveTo>
                <a:cubicBezTo>
                  <a:pt x="3876679" y="0"/>
                  <a:pt x="4994804" y="1118122"/>
                  <a:pt x="4994804" y="2497396"/>
                </a:cubicBezTo>
                <a:cubicBezTo>
                  <a:pt x="4994804" y="3876670"/>
                  <a:pt x="3876679" y="4994792"/>
                  <a:pt x="2497402" y="4994792"/>
                </a:cubicBezTo>
                <a:cubicBezTo>
                  <a:pt x="1118125" y="4994792"/>
                  <a:pt x="0" y="3876670"/>
                  <a:pt x="0" y="2497396"/>
                </a:cubicBezTo>
                <a:cubicBezTo>
                  <a:pt x="0" y="1118122"/>
                  <a:pt x="1118125" y="0"/>
                  <a:pt x="24974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490833" y="5926394"/>
            <a:ext cx="4994804" cy="4994792"/>
          </a:xfrm>
          <a:custGeom>
            <a:avLst/>
            <a:gdLst>
              <a:gd name="connsiteX0" fmla="*/ 2497402 w 4994804"/>
              <a:gd name="connsiteY0" fmla="*/ 0 h 4994792"/>
              <a:gd name="connsiteX1" fmla="*/ 4994804 w 4994804"/>
              <a:gd name="connsiteY1" fmla="*/ 2497396 h 4994792"/>
              <a:gd name="connsiteX2" fmla="*/ 2497402 w 4994804"/>
              <a:gd name="connsiteY2" fmla="*/ 4994792 h 4994792"/>
              <a:gd name="connsiteX3" fmla="*/ 0 w 4994804"/>
              <a:gd name="connsiteY3" fmla="*/ 2497396 h 4994792"/>
              <a:gd name="connsiteX4" fmla="*/ 2497402 w 4994804"/>
              <a:gd name="connsiteY4" fmla="*/ 0 h 499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4804" h="4994792">
                <a:moveTo>
                  <a:pt x="2497402" y="0"/>
                </a:moveTo>
                <a:cubicBezTo>
                  <a:pt x="3876679" y="0"/>
                  <a:pt x="4994804" y="1118122"/>
                  <a:pt x="4994804" y="2497396"/>
                </a:cubicBezTo>
                <a:cubicBezTo>
                  <a:pt x="4994804" y="3876670"/>
                  <a:pt x="3876679" y="4994792"/>
                  <a:pt x="2497402" y="4994792"/>
                </a:cubicBezTo>
                <a:cubicBezTo>
                  <a:pt x="1118125" y="4994792"/>
                  <a:pt x="0" y="3876670"/>
                  <a:pt x="0" y="2497396"/>
                </a:cubicBezTo>
                <a:cubicBezTo>
                  <a:pt x="0" y="1118122"/>
                  <a:pt x="1118125" y="0"/>
                  <a:pt x="24974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490833" y="931606"/>
            <a:ext cx="4994804" cy="4994792"/>
          </a:xfrm>
          <a:custGeom>
            <a:avLst/>
            <a:gdLst>
              <a:gd name="connsiteX0" fmla="*/ 2497402 w 4994804"/>
              <a:gd name="connsiteY0" fmla="*/ 0 h 4994792"/>
              <a:gd name="connsiteX1" fmla="*/ 4994804 w 4994804"/>
              <a:gd name="connsiteY1" fmla="*/ 2497396 h 4994792"/>
              <a:gd name="connsiteX2" fmla="*/ 2497402 w 4994804"/>
              <a:gd name="connsiteY2" fmla="*/ 4994792 h 4994792"/>
              <a:gd name="connsiteX3" fmla="*/ 0 w 4994804"/>
              <a:gd name="connsiteY3" fmla="*/ 2497396 h 4994792"/>
              <a:gd name="connsiteX4" fmla="*/ 2497402 w 4994804"/>
              <a:gd name="connsiteY4" fmla="*/ 0 h 499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4804" h="4994792">
                <a:moveTo>
                  <a:pt x="2497402" y="0"/>
                </a:moveTo>
                <a:cubicBezTo>
                  <a:pt x="3876679" y="0"/>
                  <a:pt x="4994804" y="1118122"/>
                  <a:pt x="4994804" y="2497396"/>
                </a:cubicBezTo>
                <a:cubicBezTo>
                  <a:pt x="4994804" y="3876670"/>
                  <a:pt x="3876679" y="4994792"/>
                  <a:pt x="2497402" y="4994792"/>
                </a:cubicBezTo>
                <a:cubicBezTo>
                  <a:pt x="1118125" y="4994792"/>
                  <a:pt x="0" y="3876670"/>
                  <a:pt x="0" y="2497396"/>
                </a:cubicBezTo>
                <a:cubicBezTo>
                  <a:pt x="0" y="1118122"/>
                  <a:pt x="1118125" y="0"/>
                  <a:pt x="24974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048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31738" y="1532"/>
            <a:ext cx="5518138" cy="5484869"/>
          </a:xfrm>
          <a:custGeom>
            <a:avLst/>
            <a:gdLst>
              <a:gd name="connsiteX0" fmla="*/ 2892385 w 5518138"/>
              <a:gd name="connsiteY0" fmla="*/ 0 h 5484869"/>
              <a:gd name="connsiteX1" fmla="*/ 5518138 w 5518138"/>
              <a:gd name="connsiteY1" fmla="*/ 1405 h 5484869"/>
              <a:gd name="connsiteX2" fmla="*/ 3898931 w 5518138"/>
              <a:gd name="connsiteY2" fmla="*/ 3890180 h 5484869"/>
              <a:gd name="connsiteX3" fmla="*/ 0 w 5518138"/>
              <a:gd name="connsiteY3" fmla="*/ 5484778 h 5484869"/>
              <a:gd name="connsiteX4" fmla="*/ 15192 w 5518138"/>
              <a:gd name="connsiteY4" fmla="*/ 2858737 h 5484869"/>
              <a:gd name="connsiteX5" fmla="*/ 31738 w 5518138"/>
              <a:gd name="connsiteY5" fmla="*/ 2859155 h 5484869"/>
              <a:gd name="connsiteX6" fmla="*/ 2888701 w 5518138"/>
              <a:gd name="connsiteY6" fmla="*/ 145684 h 548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18138" h="5484869">
                <a:moveTo>
                  <a:pt x="2892385" y="0"/>
                </a:moveTo>
                <a:lnTo>
                  <a:pt x="5518138" y="1405"/>
                </a:lnTo>
                <a:cubicBezTo>
                  <a:pt x="5517357" y="1461480"/>
                  <a:pt x="4934617" y="2861019"/>
                  <a:pt x="3898931" y="3890180"/>
                </a:cubicBezTo>
                <a:cubicBezTo>
                  <a:pt x="2863244" y="4919341"/>
                  <a:pt x="1460050" y="5493224"/>
                  <a:pt x="0" y="5484778"/>
                </a:cubicBezTo>
                <a:lnTo>
                  <a:pt x="15192" y="2858737"/>
                </a:lnTo>
                <a:lnTo>
                  <a:pt x="31738" y="2859155"/>
                </a:lnTo>
                <a:cubicBezTo>
                  <a:pt x="1562279" y="2859155"/>
                  <a:pt x="2812083" y="1657181"/>
                  <a:pt x="2888701" y="145684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27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00040" y="3429001"/>
            <a:ext cx="4994788" cy="2511841"/>
          </a:xfrm>
          <a:custGeom>
            <a:avLst/>
            <a:gdLst>
              <a:gd name="connsiteX0" fmla="*/ 42 w 4994788"/>
              <a:gd name="connsiteY0" fmla="*/ 0 h 2511841"/>
              <a:gd name="connsiteX1" fmla="*/ 1195599 w 4994788"/>
              <a:gd name="connsiteY1" fmla="*/ 6916 h 2511841"/>
              <a:gd name="connsiteX2" fmla="*/ 1195218 w 4994788"/>
              <a:gd name="connsiteY2" fmla="*/ 14446 h 2511841"/>
              <a:gd name="connsiteX3" fmla="*/ 2497392 w 4994788"/>
              <a:gd name="connsiteY3" fmla="*/ 1316623 h 2511841"/>
              <a:gd name="connsiteX4" fmla="*/ 3799566 w 4994788"/>
              <a:gd name="connsiteY4" fmla="*/ 14446 h 2511841"/>
              <a:gd name="connsiteX5" fmla="*/ 3799552 w 4994788"/>
              <a:gd name="connsiteY5" fmla="*/ 14165 h 2511841"/>
              <a:gd name="connsiteX6" fmla="*/ 4994788 w 4994788"/>
              <a:gd name="connsiteY6" fmla="*/ 13907 h 2511841"/>
              <a:gd name="connsiteX7" fmla="*/ 3742231 w 4994788"/>
              <a:gd name="connsiteY7" fmla="*/ 2179478 h 2511841"/>
              <a:gd name="connsiteX8" fmla="*/ 1240521 w 4994788"/>
              <a:gd name="connsiteY8" fmla="*/ 2172513 h 2511841"/>
              <a:gd name="connsiteX9" fmla="*/ 42 w 4994788"/>
              <a:gd name="connsiteY9" fmla="*/ 0 h 251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94788" h="2511841">
                <a:moveTo>
                  <a:pt x="42" y="0"/>
                </a:moveTo>
                <a:lnTo>
                  <a:pt x="1195599" y="6916"/>
                </a:lnTo>
                <a:lnTo>
                  <a:pt x="1195218" y="14446"/>
                </a:lnTo>
                <a:cubicBezTo>
                  <a:pt x="1195218" y="733618"/>
                  <a:pt x="1778221" y="1316623"/>
                  <a:pt x="2497392" y="1316623"/>
                </a:cubicBezTo>
                <a:cubicBezTo>
                  <a:pt x="3216563" y="1316623"/>
                  <a:pt x="3799566" y="733618"/>
                  <a:pt x="3799566" y="14446"/>
                </a:cubicBezTo>
                <a:lnTo>
                  <a:pt x="3799552" y="14165"/>
                </a:lnTo>
                <a:lnTo>
                  <a:pt x="4994788" y="13907"/>
                </a:lnTo>
                <a:cubicBezTo>
                  <a:pt x="4994982" y="907925"/>
                  <a:pt x="4517270" y="1733851"/>
                  <a:pt x="3742231" y="2179478"/>
                </a:cubicBezTo>
                <a:cubicBezTo>
                  <a:pt x="2967192" y="2625105"/>
                  <a:pt x="2013066" y="2622449"/>
                  <a:pt x="1240521" y="2172513"/>
                </a:cubicBezTo>
                <a:cubicBezTo>
                  <a:pt x="467976" y="1722577"/>
                  <a:pt x="-5130" y="894003"/>
                  <a:pt x="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323644" y="917158"/>
            <a:ext cx="4994788" cy="2511842"/>
          </a:xfrm>
          <a:custGeom>
            <a:avLst/>
            <a:gdLst>
              <a:gd name="connsiteX0" fmla="*/ 2490441 w 4994788"/>
              <a:gd name="connsiteY0" fmla="*/ 10 h 2511842"/>
              <a:gd name="connsiteX1" fmla="*/ 3742231 w 4994788"/>
              <a:gd name="connsiteY1" fmla="*/ 332364 h 2511842"/>
              <a:gd name="connsiteX2" fmla="*/ 4994788 w 4994788"/>
              <a:gd name="connsiteY2" fmla="*/ 2497935 h 2511842"/>
              <a:gd name="connsiteX3" fmla="*/ 3799552 w 4994788"/>
              <a:gd name="connsiteY3" fmla="*/ 2497677 h 2511842"/>
              <a:gd name="connsiteX4" fmla="*/ 3799566 w 4994788"/>
              <a:gd name="connsiteY4" fmla="*/ 2497396 h 2511842"/>
              <a:gd name="connsiteX5" fmla="*/ 2497392 w 4994788"/>
              <a:gd name="connsiteY5" fmla="*/ 1195218 h 2511842"/>
              <a:gd name="connsiteX6" fmla="*/ 1195218 w 4994788"/>
              <a:gd name="connsiteY6" fmla="*/ 2497396 h 2511842"/>
              <a:gd name="connsiteX7" fmla="*/ 1195599 w 4994788"/>
              <a:gd name="connsiteY7" fmla="*/ 2504926 h 2511842"/>
              <a:gd name="connsiteX8" fmla="*/ 42 w 4994788"/>
              <a:gd name="connsiteY8" fmla="*/ 2511842 h 2511842"/>
              <a:gd name="connsiteX9" fmla="*/ 1240521 w 4994788"/>
              <a:gd name="connsiteY9" fmla="*/ 339329 h 2511842"/>
              <a:gd name="connsiteX10" fmla="*/ 2490441 w 4994788"/>
              <a:gd name="connsiteY10" fmla="*/ 10 h 251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94788" h="2511842">
                <a:moveTo>
                  <a:pt x="2490441" y="10"/>
                </a:moveTo>
                <a:cubicBezTo>
                  <a:pt x="2922420" y="-1192"/>
                  <a:pt x="3354711" y="109551"/>
                  <a:pt x="3742231" y="332364"/>
                </a:cubicBezTo>
                <a:cubicBezTo>
                  <a:pt x="4517270" y="777991"/>
                  <a:pt x="4994982" y="1603917"/>
                  <a:pt x="4994788" y="2497935"/>
                </a:cubicBezTo>
                <a:lnTo>
                  <a:pt x="3799552" y="2497677"/>
                </a:lnTo>
                <a:lnTo>
                  <a:pt x="3799566" y="2497396"/>
                </a:lnTo>
                <a:cubicBezTo>
                  <a:pt x="3799566" y="1778223"/>
                  <a:pt x="3216563" y="1195218"/>
                  <a:pt x="2497392" y="1195218"/>
                </a:cubicBezTo>
                <a:cubicBezTo>
                  <a:pt x="1778221" y="1195218"/>
                  <a:pt x="1195218" y="1778223"/>
                  <a:pt x="1195218" y="2497396"/>
                </a:cubicBezTo>
                <a:lnTo>
                  <a:pt x="1195599" y="2504926"/>
                </a:lnTo>
                <a:lnTo>
                  <a:pt x="42" y="2511842"/>
                </a:lnTo>
                <a:cubicBezTo>
                  <a:pt x="-5130" y="1617839"/>
                  <a:pt x="467976" y="789265"/>
                  <a:pt x="1240521" y="339329"/>
                </a:cubicBezTo>
                <a:cubicBezTo>
                  <a:pt x="1626793" y="114361"/>
                  <a:pt x="2058461" y="1213"/>
                  <a:pt x="2490441" y="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7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6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/>
          <p:cNvSpPr/>
          <p:nvPr userDrawn="1"/>
        </p:nvSpPr>
        <p:spPr>
          <a:xfrm>
            <a:off x="6513882" y="-2895600"/>
            <a:ext cx="14364918" cy="6119913"/>
          </a:xfrm>
          <a:prstGeom prst="parallelogram">
            <a:avLst>
              <a:gd name="adj" fmla="val 100637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713532" y="1633983"/>
            <a:ext cx="7658100" cy="3409260"/>
          </a:xfrm>
          <a:custGeom>
            <a:avLst/>
            <a:gdLst>
              <a:gd name="connsiteX0" fmla="*/ 3430977 w 7658100"/>
              <a:gd name="connsiteY0" fmla="*/ 0 h 3409260"/>
              <a:gd name="connsiteX1" fmla="*/ 7658100 w 7658100"/>
              <a:gd name="connsiteY1" fmla="*/ 0 h 3409260"/>
              <a:gd name="connsiteX2" fmla="*/ 4227123 w 7658100"/>
              <a:gd name="connsiteY2" fmla="*/ 3409260 h 3409260"/>
              <a:gd name="connsiteX3" fmla="*/ 0 w 7658100"/>
              <a:gd name="connsiteY3" fmla="*/ 3409260 h 340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8100" h="3409260">
                <a:moveTo>
                  <a:pt x="3430977" y="0"/>
                </a:moveTo>
                <a:lnTo>
                  <a:pt x="7658100" y="0"/>
                </a:lnTo>
                <a:lnTo>
                  <a:pt x="4227123" y="3409260"/>
                </a:lnTo>
                <a:lnTo>
                  <a:pt x="0" y="3409260"/>
                </a:lnTo>
                <a:close/>
              </a:path>
            </a:pathLst>
          </a:custGeom>
          <a:effectLst>
            <a:outerShdw blurRad="1270000" dist="127000" dir="8100000" sx="89000" sy="89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046435" y="3481839"/>
            <a:ext cx="6192158" cy="2756647"/>
          </a:xfrm>
          <a:custGeom>
            <a:avLst/>
            <a:gdLst>
              <a:gd name="connsiteX0" fmla="*/ 3430977 w 7658100"/>
              <a:gd name="connsiteY0" fmla="*/ 0 h 3409260"/>
              <a:gd name="connsiteX1" fmla="*/ 7658100 w 7658100"/>
              <a:gd name="connsiteY1" fmla="*/ 0 h 3409260"/>
              <a:gd name="connsiteX2" fmla="*/ 4227123 w 7658100"/>
              <a:gd name="connsiteY2" fmla="*/ 3409260 h 3409260"/>
              <a:gd name="connsiteX3" fmla="*/ 0 w 7658100"/>
              <a:gd name="connsiteY3" fmla="*/ 3409260 h 340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8100" h="3409260">
                <a:moveTo>
                  <a:pt x="3430977" y="0"/>
                </a:moveTo>
                <a:lnTo>
                  <a:pt x="7658100" y="0"/>
                </a:lnTo>
                <a:lnTo>
                  <a:pt x="4227123" y="3409260"/>
                </a:lnTo>
                <a:lnTo>
                  <a:pt x="0" y="3409260"/>
                </a:lnTo>
                <a:close/>
              </a:path>
            </a:pathLst>
          </a:custGeom>
          <a:effectLst>
            <a:outerShdw blurRad="1270000" dist="127000" dir="8100000" sx="90000" sy="9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6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11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 rot="2700000">
            <a:off x="10403116" y="933449"/>
            <a:ext cx="2285999" cy="4076700"/>
          </a:xfrm>
          <a:prstGeom prst="rect">
            <a:avLst/>
          </a:prstGeom>
          <a:effectLst>
            <a:innerShdw blurRad="114300">
              <a:schemeClr val="tx1">
                <a:lumMod val="75000"/>
                <a:lumOff val="25000"/>
              </a:schemeClr>
            </a:inn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 rot="2700000">
            <a:off x="-497117" y="1842439"/>
            <a:ext cx="2285999" cy="4076700"/>
          </a:xfrm>
          <a:prstGeom prst="rect">
            <a:avLst/>
          </a:prstGeom>
          <a:effectLst>
            <a:innerShdw blurRad="114300">
              <a:schemeClr val="tx1">
                <a:lumMod val="75000"/>
                <a:lumOff val="25000"/>
              </a:schemeClr>
            </a:innerShdw>
          </a:effectLst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2719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238173" y="1571174"/>
            <a:ext cx="3715656" cy="3715654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1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60826" y="1656547"/>
            <a:ext cx="4352925" cy="5316511"/>
          </a:xfrm>
          <a:custGeom>
            <a:avLst/>
            <a:gdLst>
              <a:gd name="connsiteX0" fmla="*/ 0 w 3324225"/>
              <a:gd name="connsiteY0" fmla="*/ 0 h 4002061"/>
              <a:gd name="connsiteX1" fmla="*/ 3324225 w 3324225"/>
              <a:gd name="connsiteY1" fmla="*/ 0 h 4002061"/>
              <a:gd name="connsiteX2" fmla="*/ 3324225 w 3324225"/>
              <a:gd name="connsiteY2" fmla="*/ 4002061 h 4002061"/>
              <a:gd name="connsiteX3" fmla="*/ 0 w 3324225"/>
              <a:gd name="connsiteY3" fmla="*/ 4002061 h 4002061"/>
              <a:gd name="connsiteX4" fmla="*/ 0 w 3324225"/>
              <a:gd name="connsiteY4" fmla="*/ 0 h 4002061"/>
              <a:gd name="connsiteX0" fmla="*/ 0 w 3619500"/>
              <a:gd name="connsiteY0" fmla="*/ 47625 h 4049686"/>
              <a:gd name="connsiteX1" fmla="*/ 3619500 w 3619500"/>
              <a:gd name="connsiteY1" fmla="*/ 0 h 4049686"/>
              <a:gd name="connsiteX2" fmla="*/ 3324225 w 3619500"/>
              <a:gd name="connsiteY2" fmla="*/ 4049686 h 4049686"/>
              <a:gd name="connsiteX3" fmla="*/ 0 w 3619500"/>
              <a:gd name="connsiteY3" fmla="*/ 4049686 h 4049686"/>
              <a:gd name="connsiteX4" fmla="*/ 0 w 3619500"/>
              <a:gd name="connsiteY4" fmla="*/ 47625 h 4049686"/>
              <a:gd name="connsiteX0" fmla="*/ 0 w 3895725"/>
              <a:gd name="connsiteY0" fmla="*/ 542925 h 4544986"/>
              <a:gd name="connsiteX1" fmla="*/ 3895725 w 3895725"/>
              <a:gd name="connsiteY1" fmla="*/ 0 h 4544986"/>
              <a:gd name="connsiteX2" fmla="*/ 3324225 w 3895725"/>
              <a:gd name="connsiteY2" fmla="*/ 4544986 h 4544986"/>
              <a:gd name="connsiteX3" fmla="*/ 0 w 3895725"/>
              <a:gd name="connsiteY3" fmla="*/ 4544986 h 4544986"/>
              <a:gd name="connsiteX4" fmla="*/ 0 w 3895725"/>
              <a:gd name="connsiteY4" fmla="*/ 542925 h 4544986"/>
              <a:gd name="connsiteX0" fmla="*/ 1924050 w 5819775"/>
              <a:gd name="connsiteY0" fmla="*/ 542925 h 4544986"/>
              <a:gd name="connsiteX1" fmla="*/ 5819775 w 5819775"/>
              <a:gd name="connsiteY1" fmla="*/ 0 h 4544986"/>
              <a:gd name="connsiteX2" fmla="*/ 5248275 w 5819775"/>
              <a:gd name="connsiteY2" fmla="*/ 4544986 h 4544986"/>
              <a:gd name="connsiteX3" fmla="*/ 0 w 5819775"/>
              <a:gd name="connsiteY3" fmla="*/ 3516286 h 4544986"/>
              <a:gd name="connsiteX4" fmla="*/ 1924050 w 5819775"/>
              <a:gd name="connsiteY4" fmla="*/ 542925 h 4544986"/>
              <a:gd name="connsiteX0" fmla="*/ 1628775 w 5524500"/>
              <a:gd name="connsiteY0" fmla="*/ 542925 h 4544986"/>
              <a:gd name="connsiteX1" fmla="*/ 5524500 w 5524500"/>
              <a:gd name="connsiteY1" fmla="*/ 0 h 4544986"/>
              <a:gd name="connsiteX2" fmla="*/ 4953000 w 5524500"/>
              <a:gd name="connsiteY2" fmla="*/ 4544986 h 4544986"/>
              <a:gd name="connsiteX3" fmla="*/ 0 w 5524500"/>
              <a:gd name="connsiteY3" fmla="*/ 4287811 h 4544986"/>
              <a:gd name="connsiteX4" fmla="*/ 1628775 w 5524500"/>
              <a:gd name="connsiteY4" fmla="*/ 542925 h 4544986"/>
              <a:gd name="connsiteX0" fmla="*/ 971550 w 4867275"/>
              <a:gd name="connsiteY0" fmla="*/ 542925 h 4544986"/>
              <a:gd name="connsiteX1" fmla="*/ 4867275 w 4867275"/>
              <a:gd name="connsiteY1" fmla="*/ 0 h 4544986"/>
              <a:gd name="connsiteX2" fmla="*/ 4295775 w 4867275"/>
              <a:gd name="connsiteY2" fmla="*/ 4544986 h 4544986"/>
              <a:gd name="connsiteX3" fmla="*/ 0 w 4867275"/>
              <a:gd name="connsiteY3" fmla="*/ 4449736 h 4544986"/>
              <a:gd name="connsiteX4" fmla="*/ 971550 w 4867275"/>
              <a:gd name="connsiteY4" fmla="*/ 542925 h 4544986"/>
              <a:gd name="connsiteX0" fmla="*/ 476250 w 4371975"/>
              <a:gd name="connsiteY0" fmla="*/ 542925 h 4544986"/>
              <a:gd name="connsiteX1" fmla="*/ 4371975 w 4371975"/>
              <a:gd name="connsiteY1" fmla="*/ 0 h 4544986"/>
              <a:gd name="connsiteX2" fmla="*/ 3800475 w 4371975"/>
              <a:gd name="connsiteY2" fmla="*/ 4544986 h 4544986"/>
              <a:gd name="connsiteX3" fmla="*/ 0 w 4371975"/>
              <a:gd name="connsiteY3" fmla="*/ 4163986 h 4544986"/>
              <a:gd name="connsiteX4" fmla="*/ 476250 w 4371975"/>
              <a:gd name="connsiteY4" fmla="*/ 542925 h 4544986"/>
              <a:gd name="connsiteX0" fmla="*/ 685800 w 4581525"/>
              <a:gd name="connsiteY0" fmla="*/ 542925 h 4840261"/>
              <a:gd name="connsiteX1" fmla="*/ 4581525 w 4581525"/>
              <a:gd name="connsiteY1" fmla="*/ 0 h 4840261"/>
              <a:gd name="connsiteX2" fmla="*/ 4010025 w 4581525"/>
              <a:gd name="connsiteY2" fmla="*/ 4544986 h 4840261"/>
              <a:gd name="connsiteX3" fmla="*/ 0 w 4581525"/>
              <a:gd name="connsiteY3" fmla="*/ 4840261 h 4840261"/>
              <a:gd name="connsiteX4" fmla="*/ 685800 w 4581525"/>
              <a:gd name="connsiteY4" fmla="*/ 542925 h 4840261"/>
              <a:gd name="connsiteX0" fmla="*/ 685800 w 4581525"/>
              <a:gd name="connsiteY0" fmla="*/ 542925 h 4878361"/>
              <a:gd name="connsiteX1" fmla="*/ 4581525 w 4581525"/>
              <a:gd name="connsiteY1" fmla="*/ 0 h 4878361"/>
              <a:gd name="connsiteX2" fmla="*/ 4171950 w 4581525"/>
              <a:gd name="connsiteY2" fmla="*/ 4878361 h 4878361"/>
              <a:gd name="connsiteX3" fmla="*/ 0 w 4581525"/>
              <a:gd name="connsiteY3" fmla="*/ 4840261 h 4878361"/>
              <a:gd name="connsiteX4" fmla="*/ 685800 w 4581525"/>
              <a:gd name="connsiteY4" fmla="*/ 542925 h 4878361"/>
              <a:gd name="connsiteX0" fmla="*/ 685800 w 4581525"/>
              <a:gd name="connsiteY0" fmla="*/ 542925 h 5049811"/>
              <a:gd name="connsiteX1" fmla="*/ 4581525 w 4581525"/>
              <a:gd name="connsiteY1" fmla="*/ 0 h 5049811"/>
              <a:gd name="connsiteX2" fmla="*/ 4267200 w 4581525"/>
              <a:gd name="connsiteY2" fmla="*/ 5049811 h 5049811"/>
              <a:gd name="connsiteX3" fmla="*/ 0 w 4581525"/>
              <a:gd name="connsiteY3" fmla="*/ 4840261 h 5049811"/>
              <a:gd name="connsiteX4" fmla="*/ 685800 w 4581525"/>
              <a:gd name="connsiteY4" fmla="*/ 542925 h 5049811"/>
              <a:gd name="connsiteX0" fmla="*/ 685800 w 4581525"/>
              <a:gd name="connsiteY0" fmla="*/ 542925 h 5106961"/>
              <a:gd name="connsiteX1" fmla="*/ 4581525 w 4581525"/>
              <a:gd name="connsiteY1" fmla="*/ 0 h 5106961"/>
              <a:gd name="connsiteX2" fmla="*/ 4457700 w 4581525"/>
              <a:gd name="connsiteY2" fmla="*/ 5106961 h 5106961"/>
              <a:gd name="connsiteX3" fmla="*/ 0 w 4581525"/>
              <a:gd name="connsiteY3" fmla="*/ 4840261 h 5106961"/>
              <a:gd name="connsiteX4" fmla="*/ 685800 w 4581525"/>
              <a:gd name="connsiteY4" fmla="*/ 542925 h 5106961"/>
              <a:gd name="connsiteX0" fmla="*/ 685800 w 4600575"/>
              <a:gd name="connsiteY0" fmla="*/ 542925 h 5078386"/>
              <a:gd name="connsiteX1" fmla="*/ 4581525 w 4600575"/>
              <a:gd name="connsiteY1" fmla="*/ 0 h 5078386"/>
              <a:gd name="connsiteX2" fmla="*/ 4600575 w 4600575"/>
              <a:gd name="connsiteY2" fmla="*/ 5078386 h 5078386"/>
              <a:gd name="connsiteX3" fmla="*/ 0 w 4600575"/>
              <a:gd name="connsiteY3" fmla="*/ 4840261 h 5078386"/>
              <a:gd name="connsiteX4" fmla="*/ 685800 w 4600575"/>
              <a:gd name="connsiteY4" fmla="*/ 542925 h 5078386"/>
              <a:gd name="connsiteX0" fmla="*/ 685800 w 4600575"/>
              <a:gd name="connsiteY0" fmla="*/ 542925 h 5011711"/>
              <a:gd name="connsiteX1" fmla="*/ 4581525 w 4600575"/>
              <a:gd name="connsiteY1" fmla="*/ 0 h 5011711"/>
              <a:gd name="connsiteX2" fmla="*/ 4600575 w 4600575"/>
              <a:gd name="connsiteY2" fmla="*/ 5011711 h 5011711"/>
              <a:gd name="connsiteX3" fmla="*/ 0 w 4600575"/>
              <a:gd name="connsiteY3" fmla="*/ 4840261 h 5011711"/>
              <a:gd name="connsiteX4" fmla="*/ 685800 w 4600575"/>
              <a:gd name="connsiteY4" fmla="*/ 542925 h 5011711"/>
              <a:gd name="connsiteX0" fmla="*/ 685800 w 4657725"/>
              <a:gd name="connsiteY0" fmla="*/ 542925 h 5011711"/>
              <a:gd name="connsiteX1" fmla="*/ 4581525 w 4657725"/>
              <a:gd name="connsiteY1" fmla="*/ 0 h 5011711"/>
              <a:gd name="connsiteX2" fmla="*/ 4657725 w 4657725"/>
              <a:gd name="connsiteY2" fmla="*/ 5011711 h 5011711"/>
              <a:gd name="connsiteX3" fmla="*/ 0 w 4657725"/>
              <a:gd name="connsiteY3" fmla="*/ 4840261 h 5011711"/>
              <a:gd name="connsiteX4" fmla="*/ 685800 w 4657725"/>
              <a:gd name="connsiteY4" fmla="*/ 542925 h 5011711"/>
              <a:gd name="connsiteX0" fmla="*/ 495300 w 4467225"/>
              <a:gd name="connsiteY0" fmla="*/ 542925 h 5011711"/>
              <a:gd name="connsiteX1" fmla="*/ 4391025 w 4467225"/>
              <a:gd name="connsiteY1" fmla="*/ 0 h 5011711"/>
              <a:gd name="connsiteX2" fmla="*/ 4467225 w 4467225"/>
              <a:gd name="connsiteY2" fmla="*/ 5011711 h 5011711"/>
              <a:gd name="connsiteX3" fmla="*/ 0 w 4467225"/>
              <a:gd name="connsiteY3" fmla="*/ 4830736 h 5011711"/>
              <a:gd name="connsiteX4" fmla="*/ 495300 w 4467225"/>
              <a:gd name="connsiteY4" fmla="*/ 542925 h 5011711"/>
              <a:gd name="connsiteX0" fmla="*/ 438150 w 4410075"/>
              <a:gd name="connsiteY0" fmla="*/ 542925 h 5011711"/>
              <a:gd name="connsiteX1" fmla="*/ 4333875 w 4410075"/>
              <a:gd name="connsiteY1" fmla="*/ 0 h 5011711"/>
              <a:gd name="connsiteX2" fmla="*/ 4410075 w 4410075"/>
              <a:gd name="connsiteY2" fmla="*/ 5011711 h 5011711"/>
              <a:gd name="connsiteX3" fmla="*/ 0 w 4410075"/>
              <a:gd name="connsiteY3" fmla="*/ 4925986 h 5011711"/>
              <a:gd name="connsiteX4" fmla="*/ 438150 w 4410075"/>
              <a:gd name="connsiteY4" fmla="*/ 542925 h 5011711"/>
              <a:gd name="connsiteX0" fmla="*/ 361950 w 4333875"/>
              <a:gd name="connsiteY0" fmla="*/ 542925 h 5011711"/>
              <a:gd name="connsiteX1" fmla="*/ 4257675 w 4333875"/>
              <a:gd name="connsiteY1" fmla="*/ 0 h 5011711"/>
              <a:gd name="connsiteX2" fmla="*/ 4333875 w 4333875"/>
              <a:gd name="connsiteY2" fmla="*/ 5011711 h 5011711"/>
              <a:gd name="connsiteX3" fmla="*/ 0 w 4333875"/>
              <a:gd name="connsiteY3" fmla="*/ 4935511 h 5011711"/>
              <a:gd name="connsiteX4" fmla="*/ 361950 w 4333875"/>
              <a:gd name="connsiteY4" fmla="*/ 542925 h 5011711"/>
              <a:gd name="connsiteX0" fmla="*/ 295275 w 4267200"/>
              <a:gd name="connsiteY0" fmla="*/ 542925 h 5011711"/>
              <a:gd name="connsiteX1" fmla="*/ 4191000 w 4267200"/>
              <a:gd name="connsiteY1" fmla="*/ 0 h 5011711"/>
              <a:gd name="connsiteX2" fmla="*/ 4267200 w 4267200"/>
              <a:gd name="connsiteY2" fmla="*/ 5011711 h 5011711"/>
              <a:gd name="connsiteX3" fmla="*/ 0 w 4267200"/>
              <a:gd name="connsiteY3" fmla="*/ 4983136 h 5011711"/>
              <a:gd name="connsiteX4" fmla="*/ 295275 w 4267200"/>
              <a:gd name="connsiteY4" fmla="*/ 542925 h 5011711"/>
              <a:gd name="connsiteX0" fmla="*/ 285750 w 4257675"/>
              <a:gd name="connsiteY0" fmla="*/ 542925 h 5049811"/>
              <a:gd name="connsiteX1" fmla="*/ 4181475 w 4257675"/>
              <a:gd name="connsiteY1" fmla="*/ 0 h 5049811"/>
              <a:gd name="connsiteX2" fmla="*/ 4257675 w 4257675"/>
              <a:gd name="connsiteY2" fmla="*/ 5011711 h 5049811"/>
              <a:gd name="connsiteX3" fmla="*/ 0 w 4257675"/>
              <a:gd name="connsiteY3" fmla="*/ 5049811 h 5049811"/>
              <a:gd name="connsiteX4" fmla="*/ 285750 w 4257675"/>
              <a:gd name="connsiteY4" fmla="*/ 542925 h 5049811"/>
              <a:gd name="connsiteX0" fmla="*/ 285750 w 4181475"/>
              <a:gd name="connsiteY0" fmla="*/ 542925 h 5068861"/>
              <a:gd name="connsiteX1" fmla="*/ 4181475 w 4181475"/>
              <a:gd name="connsiteY1" fmla="*/ 0 h 5068861"/>
              <a:gd name="connsiteX2" fmla="*/ 4181475 w 4181475"/>
              <a:gd name="connsiteY2" fmla="*/ 5068861 h 5068861"/>
              <a:gd name="connsiteX3" fmla="*/ 0 w 4181475"/>
              <a:gd name="connsiteY3" fmla="*/ 5049811 h 5068861"/>
              <a:gd name="connsiteX4" fmla="*/ 285750 w 4181475"/>
              <a:gd name="connsiteY4" fmla="*/ 542925 h 5068861"/>
              <a:gd name="connsiteX0" fmla="*/ 285750 w 4257675"/>
              <a:gd name="connsiteY0" fmla="*/ 542925 h 5106961"/>
              <a:gd name="connsiteX1" fmla="*/ 4181475 w 4257675"/>
              <a:gd name="connsiteY1" fmla="*/ 0 h 5106961"/>
              <a:gd name="connsiteX2" fmla="*/ 4257675 w 4257675"/>
              <a:gd name="connsiteY2" fmla="*/ 5106961 h 5106961"/>
              <a:gd name="connsiteX3" fmla="*/ 0 w 4257675"/>
              <a:gd name="connsiteY3" fmla="*/ 5049811 h 5106961"/>
              <a:gd name="connsiteX4" fmla="*/ 285750 w 4257675"/>
              <a:gd name="connsiteY4" fmla="*/ 542925 h 5106961"/>
              <a:gd name="connsiteX0" fmla="*/ 314325 w 4286250"/>
              <a:gd name="connsiteY0" fmla="*/ 5429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314325 w 4286250"/>
              <a:gd name="connsiteY4" fmla="*/ 542925 h 5106961"/>
              <a:gd name="connsiteX0" fmla="*/ 457200 w 4286250"/>
              <a:gd name="connsiteY0" fmla="*/ 41910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57200 w 4286250"/>
              <a:gd name="connsiteY4" fmla="*/ 419100 h 5106961"/>
              <a:gd name="connsiteX0" fmla="*/ 419100 w 4286250"/>
              <a:gd name="connsiteY0" fmla="*/ 2476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19100 w 4286250"/>
              <a:gd name="connsiteY4" fmla="*/ 247650 h 5106961"/>
              <a:gd name="connsiteX0" fmla="*/ 371475 w 4286250"/>
              <a:gd name="connsiteY0" fmla="*/ 0 h 5364136"/>
              <a:gd name="connsiteX1" fmla="*/ 4210050 w 4286250"/>
              <a:gd name="connsiteY1" fmla="*/ 257175 h 5364136"/>
              <a:gd name="connsiteX2" fmla="*/ 4286250 w 4286250"/>
              <a:gd name="connsiteY2" fmla="*/ 5364136 h 5364136"/>
              <a:gd name="connsiteX3" fmla="*/ 0 w 4286250"/>
              <a:gd name="connsiteY3" fmla="*/ 5278411 h 5364136"/>
              <a:gd name="connsiteX4" fmla="*/ 371475 w 4286250"/>
              <a:gd name="connsiteY4" fmla="*/ 0 h 5364136"/>
              <a:gd name="connsiteX0" fmla="*/ 323850 w 4286250"/>
              <a:gd name="connsiteY0" fmla="*/ 0 h 5164111"/>
              <a:gd name="connsiteX1" fmla="*/ 4210050 w 4286250"/>
              <a:gd name="connsiteY1" fmla="*/ 57150 h 5164111"/>
              <a:gd name="connsiteX2" fmla="*/ 4286250 w 4286250"/>
              <a:gd name="connsiteY2" fmla="*/ 5164111 h 5164111"/>
              <a:gd name="connsiteX3" fmla="*/ 0 w 4286250"/>
              <a:gd name="connsiteY3" fmla="*/ 5078386 h 5164111"/>
              <a:gd name="connsiteX4" fmla="*/ 323850 w 4286250"/>
              <a:gd name="connsiteY4" fmla="*/ 0 h 5164111"/>
              <a:gd name="connsiteX0" fmla="*/ 219075 w 4286250"/>
              <a:gd name="connsiteY0" fmla="*/ 0 h 5126011"/>
              <a:gd name="connsiteX1" fmla="*/ 4210050 w 4286250"/>
              <a:gd name="connsiteY1" fmla="*/ 19050 h 5126011"/>
              <a:gd name="connsiteX2" fmla="*/ 4286250 w 4286250"/>
              <a:gd name="connsiteY2" fmla="*/ 5126011 h 5126011"/>
              <a:gd name="connsiteX3" fmla="*/ 0 w 4286250"/>
              <a:gd name="connsiteY3" fmla="*/ 5040286 h 5126011"/>
              <a:gd name="connsiteX4" fmla="*/ 219075 w 4286250"/>
              <a:gd name="connsiteY4" fmla="*/ 0 h 5126011"/>
              <a:gd name="connsiteX0" fmla="*/ 123825 w 4286250"/>
              <a:gd name="connsiteY0" fmla="*/ 95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23825 w 4286250"/>
              <a:gd name="connsiteY4" fmla="*/ 9525 h 5106961"/>
              <a:gd name="connsiteX0" fmla="*/ 104775 w 4286250"/>
              <a:gd name="connsiteY0" fmla="*/ 952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04775 w 4286250"/>
              <a:gd name="connsiteY4" fmla="*/ 95250 h 5106961"/>
              <a:gd name="connsiteX0" fmla="*/ 104775 w 4286250"/>
              <a:gd name="connsiteY0" fmla="*/ 161925 h 5173636"/>
              <a:gd name="connsiteX1" fmla="*/ 4257675 w 4286250"/>
              <a:gd name="connsiteY1" fmla="*/ 0 h 5173636"/>
              <a:gd name="connsiteX2" fmla="*/ 4286250 w 4286250"/>
              <a:gd name="connsiteY2" fmla="*/ 5173636 h 5173636"/>
              <a:gd name="connsiteX3" fmla="*/ 0 w 4286250"/>
              <a:gd name="connsiteY3" fmla="*/ 5087911 h 5173636"/>
              <a:gd name="connsiteX4" fmla="*/ 104775 w 4286250"/>
              <a:gd name="connsiteY4" fmla="*/ 161925 h 5173636"/>
              <a:gd name="connsiteX0" fmla="*/ 104775 w 4286250"/>
              <a:gd name="connsiteY0" fmla="*/ 276225 h 5287936"/>
              <a:gd name="connsiteX1" fmla="*/ 4229100 w 4286250"/>
              <a:gd name="connsiteY1" fmla="*/ 0 h 5287936"/>
              <a:gd name="connsiteX2" fmla="*/ 4286250 w 4286250"/>
              <a:gd name="connsiteY2" fmla="*/ 5287936 h 5287936"/>
              <a:gd name="connsiteX3" fmla="*/ 0 w 4286250"/>
              <a:gd name="connsiteY3" fmla="*/ 5202211 h 5287936"/>
              <a:gd name="connsiteX4" fmla="*/ 104775 w 4286250"/>
              <a:gd name="connsiteY4" fmla="*/ 276225 h 5287936"/>
              <a:gd name="connsiteX0" fmla="*/ 104775 w 4286250"/>
              <a:gd name="connsiteY0" fmla="*/ 333375 h 5345086"/>
              <a:gd name="connsiteX1" fmla="*/ 4191000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259361 h 5345086"/>
              <a:gd name="connsiteX4" fmla="*/ 104775 w 4286250"/>
              <a:gd name="connsiteY4" fmla="*/ 333375 h 5345086"/>
              <a:gd name="connsiteX0" fmla="*/ 104775 w 4286250"/>
              <a:gd name="connsiteY0" fmla="*/ 323850 h 5335561"/>
              <a:gd name="connsiteX1" fmla="*/ 4105275 w 4286250"/>
              <a:gd name="connsiteY1" fmla="*/ 0 h 5335561"/>
              <a:gd name="connsiteX2" fmla="*/ 4286250 w 4286250"/>
              <a:gd name="connsiteY2" fmla="*/ 5335561 h 5335561"/>
              <a:gd name="connsiteX3" fmla="*/ 0 w 4286250"/>
              <a:gd name="connsiteY3" fmla="*/ 5249836 h 5335561"/>
              <a:gd name="connsiteX4" fmla="*/ 104775 w 4286250"/>
              <a:gd name="connsiteY4" fmla="*/ 323850 h 5335561"/>
              <a:gd name="connsiteX0" fmla="*/ 104775 w 4286250"/>
              <a:gd name="connsiteY0" fmla="*/ 257175 h 5268886"/>
              <a:gd name="connsiteX1" fmla="*/ 4067175 w 4286250"/>
              <a:gd name="connsiteY1" fmla="*/ 0 h 5268886"/>
              <a:gd name="connsiteX2" fmla="*/ 4286250 w 4286250"/>
              <a:gd name="connsiteY2" fmla="*/ 5268886 h 5268886"/>
              <a:gd name="connsiteX3" fmla="*/ 0 w 4286250"/>
              <a:gd name="connsiteY3" fmla="*/ 5183161 h 5268886"/>
              <a:gd name="connsiteX4" fmla="*/ 104775 w 4286250"/>
              <a:gd name="connsiteY4" fmla="*/ 257175 h 5268886"/>
              <a:gd name="connsiteX0" fmla="*/ 104775 w 4286250"/>
              <a:gd name="connsiteY0" fmla="*/ 238125 h 5249836"/>
              <a:gd name="connsiteX1" fmla="*/ 4057650 w 4286250"/>
              <a:gd name="connsiteY1" fmla="*/ 0 h 5249836"/>
              <a:gd name="connsiteX2" fmla="*/ 4286250 w 4286250"/>
              <a:gd name="connsiteY2" fmla="*/ 5249836 h 5249836"/>
              <a:gd name="connsiteX3" fmla="*/ 0 w 4286250"/>
              <a:gd name="connsiteY3" fmla="*/ 5164111 h 5249836"/>
              <a:gd name="connsiteX4" fmla="*/ 104775 w 4286250"/>
              <a:gd name="connsiteY4" fmla="*/ 238125 h 5249836"/>
              <a:gd name="connsiteX0" fmla="*/ 57150 w 4238625"/>
              <a:gd name="connsiteY0" fmla="*/ 238125 h 5249836"/>
              <a:gd name="connsiteX1" fmla="*/ 4010025 w 4238625"/>
              <a:gd name="connsiteY1" fmla="*/ 0 h 5249836"/>
              <a:gd name="connsiteX2" fmla="*/ 4238625 w 4238625"/>
              <a:gd name="connsiteY2" fmla="*/ 5249836 h 5249836"/>
              <a:gd name="connsiteX3" fmla="*/ 0 w 4238625"/>
              <a:gd name="connsiteY3" fmla="*/ 5164111 h 5249836"/>
              <a:gd name="connsiteX4" fmla="*/ 57150 w 4238625"/>
              <a:gd name="connsiteY4" fmla="*/ 238125 h 5249836"/>
              <a:gd name="connsiteX0" fmla="*/ 38100 w 4219575"/>
              <a:gd name="connsiteY0" fmla="*/ 238125 h 5249836"/>
              <a:gd name="connsiteX1" fmla="*/ 3990975 w 4219575"/>
              <a:gd name="connsiteY1" fmla="*/ 0 h 5249836"/>
              <a:gd name="connsiteX2" fmla="*/ 4219575 w 4219575"/>
              <a:gd name="connsiteY2" fmla="*/ 5249836 h 5249836"/>
              <a:gd name="connsiteX3" fmla="*/ 0 w 4219575"/>
              <a:gd name="connsiteY3" fmla="*/ 5240311 h 5249836"/>
              <a:gd name="connsiteX4" fmla="*/ 38100 w 4219575"/>
              <a:gd name="connsiteY4" fmla="*/ 238125 h 5249836"/>
              <a:gd name="connsiteX0" fmla="*/ 0 w 4181475"/>
              <a:gd name="connsiteY0" fmla="*/ 238125 h 5249836"/>
              <a:gd name="connsiteX1" fmla="*/ 3952875 w 4181475"/>
              <a:gd name="connsiteY1" fmla="*/ 0 h 5249836"/>
              <a:gd name="connsiteX2" fmla="*/ 4181475 w 4181475"/>
              <a:gd name="connsiteY2" fmla="*/ 5249836 h 5249836"/>
              <a:gd name="connsiteX3" fmla="*/ 9525 w 4181475"/>
              <a:gd name="connsiteY3" fmla="*/ 5240311 h 5249836"/>
              <a:gd name="connsiteX4" fmla="*/ 0 w 4181475"/>
              <a:gd name="connsiteY4" fmla="*/ 238125 h 5249836"/>
              <a:gd name="connsiteX0" fmla="*/ 0 w 4152900"/>
              <a:gd name="connsiteY0" fmla="*/ 238125 h 5316511"/>
              <a:gd name="connsiteX1" fmla="*/ 3952875 w 4152900"/>
              <a:gd name="connsiteY1" fmla="*/ 0 h 5316511"/>
              <a:gd name="connsiteX2" fmla="*/ 4152900 w 4152900"/>
              <a:gd name="connsiteY2" fmla="*/ 5316511 h 5316511"/>
              <a:gd name="connsiteX3" fmla="*/ 9525 w 4152900"/>
              <a:gd name="connsiteY3" fmla="*/ 5240311 h 5316511"/>
              <a:gd name="connsiteX4" fmla="*/ 0 w 4152900"/>
              <a:gd name="connsiteY4" fmla="*/ 238125 h 5316511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240311 h 5345086"/>
              <a:gd name="connsiteX4" fmla="*/ 0 w 4210050"/>
              <a:gd name="connsiteY4" fmla="*/ 238125 h 5345086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183161 h 5345086"/>
              <a:gd name="connsiteX4" fmla="*/ 0 w 4210050"/>
              <a:gd name="connsiteY4" fmla="*/ 238125 h 5345086"/>
              <a:gd name="connsiteX0" fmla="*/ 47625 w 4257675"/>
              <a:gd name="connsiteY0" fmla="*/ 238125 h 5345086"/>
              <a:gd name="connsiteX1" fmla="*/ 4000500 w 4257675"/>
              <a:gd name="connsiteY1" fmla="*/ 0 h 5345086"/>
              <a:gd name="connsiteX2" fmla="*/ 4257675 w 4257675"/>
              <a:gd name="connsiteY2" fmla="*/ 5345086 h 5345086"/>
              <a:gd name="connsiteX3" fmla="*/ 0 w 4257675"/>
              <a:gd name="connsiteY3" fmla="*/ 5173636 h 5345086"/>
              <a:gd name="connsiteX4" fmla="*/ 47625 w 4257675"/>
              <a:gd name="connsiteY4" fmla="*/ 238125 h 5345086"/>
              <a:gd name="connsiteX0" fmla="*/ 76200 w 4286250"/>
              <a:gd name="connsiteY0" fmla="*/ 238125 h 5345086"/>
              <a:gd name="connsiteX1" fmla="*/ 4029075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154586 h 5345086"/>
              <a:gd name="connsiteX4" fmla="*/ 76200 w 4286250"/>
              <a:gd name="connsiteY4" fmla="*/ 238125 h 5345086"/>
              <a:gd name="connsiteX0" fmla="*/ 123825 w 4333875"/>
              <a:gd name="connsiteY0" fmla="*/ 238125 h 5345086"/>
              <a:gd name="connsiteX1" fmla="*/ 4076700 w 4333875"/>
              <a:gd name="connsiteY1" fmla="*/ 0 h 5345086"/>
              <a:gd name="connsiteX2" fmla="*/ 4333875 w 4333875"/>
              <a:gd name="connsiteY2" fmla="*/ 5345086 h 5345086"/>
              <a:gd name="connsiteX3" fmla="*/ 0 w 4333875"/>
              <a:gd name="connsiteY3" fmla="*/ 5164111 h 5345086"/>
              <a:gd name="connsiteX4" fmla="*/ 123825 w 4333875"/>
              <a:gd name="connsiteY4" fmla="*/ 238125 h 5345086"/>
              <a:gd name="connsiteX0" fmla="*/ 114300 w 4324350"/>
              <a:gd name="connsiteY0" fmla="*/ 238125 h 5345086"/>
              <a:gd name="connsiteX1" fmla="*/ 4067175 w 4324350"/>
              <a:gd name="connsiteY1" fmla="*/ 0 h 5345086"/>
              <a:gd name="connsiteX2" fmla="*/ 4324350 w 4324350"/>
              <a:gd name="connsiteY2" fmla="*/ 5345086 h 5345086"/>
              <a:gd name="connsiteX3" fmla="*/ 0 w 4324350"/>
              <a:gd name="connsiteY3" fmla="*/ 5192686 h 5345086"/>
              <a:gd name="connsiteX4" fmla="*/ 114300 w 4324350"/>
              <a:gd name="connsiteY4" fmla="*/ 238125 h 5345086"/>
              <a:gd name="connsiteX0" fmla="*/ 114300 w 4257675"/>
              <a:gd name="connsiteY0" fmla="*/ 238125 h 5364136"/>
              <a:gd name="connsiteX1" fmla="*/ 4067175 w 4257675"/>
              <a:gd name="connsiteY1" fmla="*/ 0 h 5364136"/>
              <a:gd name="connsiteX2" fmla="*/ 4257675 w 4257675"/>
              <a:gd name="connsiteY2" fmla="*/ 5364136 h 5364136"/>
              <a:gd name="connsiteX3" fmla="*/ 0 w 4257675"/>
              <a:gd name="connsiteY3" fmla="*/ 5192686 h 5364136"/>
              <a:gd name="connsiteX4" fmla="*/ 114300 w 4257675"/>
              <a:gd name="connsiteY4" fmla="*/ 238125 h 5364136"/>
              <a:gd name="connsiteX0" fmla="*/ 114300 w 4295775"/>
              <a:gd name="connsiteY0" fmla="*/ 238125 h 5354611"/>
              <a:gd name="connsiteX1" fmla="*/ 4067175 w 4295775"/>
              <a:gd name="connsiteY1" fmla="*/ 0 h 5354611"/>
              <a:gd name="connsiteX2" fmla="*/ 4295775 w 4295775"/>
              <a:gd name="connsiteY2" fmla="*/ 5354611 h 5354611"/>
              <a:gd name="connsiteX3" fmla="*/ 0 w 4295775"/>
              <a:gd name="connsiteY3" fmla="*/ 5192686 h 5354611"/>
              <a:gd name="connsiteX4" fmla="*/ 114300 w 4295775"/>
              <a:gd name="connsiteY4" fmla="*/ 238125 h 5354611"/>
              <a:gd name="connsiteX0" fmla="*/ 114300 w 4305300"/>
              <a:gd name="connsiteY0" fmla="*/ 238125 h 5335561"/>
              <a:gd name="connsiteX1" fmla="*/ 4067175 w 4305300"/>
              <a:gd name="connsiteY1" fmla="*/ 0 h 5335561"/>
              <a:gd name="connsiteX2" fmla="*/ 4305300 w 4305300"/>
              <a:gd name="connsiteY2" fmla="*/ 5335561 h 5335561"/>
              <a:gd name="connsiteX3" fmla="*/ 0 w 4305300"/>
              <a:gd name="connsiteY3" fmla="*/ 5192686 h 5335561"/>
              <a:gd name="connsiteX4" fmla="*/ 114300 w 4305300"/>
              <a:gd name="connsiteY4" fmla="*/ 238125 h 5335561"/>
              <a:gd name="connsiteX0" fmla="*/ 114300 w 4333875"/>
              <a:gd name="connsiteY0" fmla="*/ 238125 h 5316511"/>
              <a:gd name="connsiteX1" fmla="*/ 4067175 w 4333875"/>
              <a:gd name="connsiteY1" fmla="*/ 0 h 5316511"/>
              <a:gd name="connsiteX2" fmla="*/ 4333875 w 4333875"/>
              <a:gd name="connsiteY2" fmla="*/ 5316511 h 5316511"/>
              <a:gd name="connsiteX3" fmla="*/ 0 w 4333875"/>
              <a:gd name="connsiteY3" fmla="*/ 5192686 h 5316511"/>
              <a:gd name="connsiteX4" fmla="*/ 114300 w 4333875"/>
              <a:gd name="connsiteY4" fmla="*/ 238125 h 5316511"/>
              <a:gd name="connsiteX0" fmla="*/ 114300 w 4352925"/>
              <a:gd name="connsiteY0" fmla="*/ 238125 h 5316511"/>
              <a:gd name="connsiteX1" fmla="*/ 4067175 w 4352925"/>
              <a:gd name="connsiteY1" fmla="*/ 0 h 5316511"/>
              <a:gd name="connsiteX2" fmla="*/ 4352925 w 4352925"/>
              <a:gd name="connsiteY2" fmla="*/ 5316511 h 5316511"/>
              <a:gd name="connsiteX3" fmla="*/ 0 w 4352925"/>
              <a:gd name="connsiteY3" fmla="*/ 5192686 h 5316511"/>
              <a:gd name="connsiteX4" fmla="*/ 114300 w 4352925"/>
              <a:gd name="connsiteY4" fmla="*/ 238125 h 53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925" h="5316511">
                <a:moveTo>
                  <a:pt x="114300" y="238125"/>
                </a:moveTo>
                <a:lnTo>
                  <a:pt x="4067175" y="0"/>
                </a:lnTo>
                <a:lnTo>
                  <a:pt x="4352925" y="5316511"/>
                </a:lnTo>
                <a:lnTo>
                  <a:pt x="0" y="5192686"/>
                </a:lnTo>
                <a:lnTo>
                  <a:pt x="114300" y="2381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innerShdw blurRad="114300">
              <a:prstClr val="black"/>
            </a:innerShdw>
          </a:effectLst>
          <a:scene3d>
            <a:camera prst="isometricBottomDown">
              <a:rot lat="2265677" lon="18553879" rev="17793884"/>
            </a:camera>
            <a:lightRig rig="threePt" dir="t"/>
          </a:scene3d>
        </p:spPr>
        <p:txBody>
          <a:bodyPr/>
          <a:lstStyle>
            <a:lvl1pPr marL="0" indent="0">
              <a:buNone/>
              <a:defRPr/>
            </a:lvl1pPr>
          </a:lstStyle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39407" y="117332"/>
            <a:ext cx="3276444" cy="4006993"/>
          </a:xfrm>
          <a:custGeom>
            <a:avLst/>
            <a:gdLst>
              <a:gd name="connsiteX0" fmla="*/ 0 w 3324225"/>
              <a:gd name="connsiteY0" fmla="*/ 0 h 4002061"/>
              <a:gd name="connsiteX1" fmla="*/ 3324225 w 3324225"/>
              <a:gd name="connsiteY1" fmla="*/ 0 h 4002061"/>
              <a:gd name="connsiteX2" fmla="*/ 3324225 w 3324225"/>
              <a:gd name="connsiteY2" fmla="*/ 4002061 h 4002061"/>
              <a:gd name="connsiteX3" fmla="*/ 0 w 3324225"/>
              <a:gd name="connsiteY3" fmla="*/ 4002061 h 4002061"/>
              <a:gd name="connsiteX4" fmla="*/ 0 w 3324225"/>
              <a:gd name="connsiteY4" fmla="*/ 0 h 4002061"/>
              <a:gd name="connsiteX0" fmla="*/ 0 w 3619500"/>
              <a:gd name="connsiteY0" fmla="*/ 47625 h 4049686"/>
              <a:gd name="connsiteX1" fmla="*/ 3619500 w 3619500"/>
              <a:gd name="connsiteY1" fmla="*/ 0 h 4049686"/>
              <a:gd name="connsiteX2" fmla="*/ 3324225 w 3619500"/>
              <a:gd name="connsiteY2" fmla="*/ 4049686 h 4049686"/>
              <a:gd name="connsiteX3" fmla="*/ 0 w 3619500"/>
              <a:gd name="connsiteY3" fmla="*/ 4049686 h 4049686"/>
              <a:gd name="connsiteX4" fmla="*/ 0 w 3619500"/>
              <a:gd name="connsiteY4" fmla="*/ 47625 h 4049686"/>
              <a:gd name="connsiteX0" fmla="*/ 0 w 3895725"/>
              <a:gd name="connsiteY0" fmla="*/ 542925 h 4544986"/>
              <a:gd name="connsiteX1" fmla="*/ 3895725 w 3895725"/>
              <a:gd name="connsiteY1" fmla="*/ 0 h 4544986"/>
              <a:gd name="connsiteX2" fmla="*/ 3324225 w 3895725"/>
              <a:gd name="connsiteY2" fmla="*/ 4544986 h 4544986"/>
              <a:gd name="connsiteX3" fmla="*/ 0 w 3895725"/>
              <a:gd name="connsiteY3" fmla="*/ 4544986 h 4544986"/>
              <a:gd name="connsiteX4" fmla="*/ 0 w 3895725"/>
              <a:gd name="connsiteY4" fmla="*/ 542925 h 4544986"/>
              <a:gd name="connsiteX0" fmla="*/ 1924050 w 5819775"/>
              <a:gd name="connsiteY0" fmla="*/ 542925 h 4544986"/>
              <a:gd name="connsiteX1" fmla="*/ 5819775 w 5819775"/>
              <a:gd name="connsiteY1" fmla="*/ 0 h 4544986"/>
              <a:gd name="connsiteX2" fmla="*/ 5248275 w 5819775"/>
              <a:gd name="connsiteY2" fmla="*/ 4544986 h 4544986"/>
              <a:gd name="connsiteX3" fmla="*/ 0 w 5819775"/>
              <a:gd name="connsiteY3" fmla="*/ 3516286 h 4544986"/>
              <a:gd name="connsiteX4" fmla="*/ 1924050 w 5819775"/>
              <a:gd name="connsiteY4" fmla="*/ 542925 h 4544986"/>
              <a:gd name="connsiteX0" fmla="*/ 1628775 w 5524500"/>
              <a:gd name="connsiteY0" fmla="*/ 542925 h 4544986"/>
              <a:gd name="connsiteX1" fmla="*/ 5524500 w 5524500"/>
              <a:gd name="connsiteY1" fmla="*/ 0 h 4544986"/>
              <a:gd name="connsiteX2" fmla="*/ 4953000 w 5524500"/>
              <a:gd name="connsiteY2" fmla="*/ 4544986 h 4544986"/>
              <a:gd name="connsiteX3" fmla="*/ 0 w 5524500"/>
              <a:gd name="connsiteY3" fmla="*/ 4287811 h 4544986"/>
              <a:gd name="connsiteX4" fmla="*/ 1628775 w 5524500"/>
              <a:gd name="connsiteY4" fmla="*/ 542925 h 4544986"/>
              <a:gd name="connsiteX0" fmla="*/ 971550 w 4867275"/>
              <a:gd name="connsiteY0" fmla="*/ 542925 h 4544986"/>
              <a:gd name="connsiteX1" fmla="*/ 4867275 w 4867275"/>
              <a:gd name="connsiteY1" fmla="*/ 0 h 4544986"/>
              <a:gd name="connsiteX2" fmla="*/ 4295775 w 4867275"/>
              <a:gd name="connsiteY2" fmla="*/ 4544986 h 4544986"/>
              <a:gd name="connsiteX3" fmla="*/ 0 w 4867275"/>
              <a:gd name="connsiteY3" fmla="*/ 4449736 h 4544986"/>
              <a:gd name="connsiteX4" fmla="*/ 971550 w 4867275"/>
              <a:gd name="connsiteY4" fmla="*/ 542925 h 4544986"/>
              <a:gd name="connsiteX0" fmla="*/ 476250 w 4371975"/>
              <a:gd name="connsiteY0" fmla="*/ 542925 h 4544986"/>
              <a:gd name="connsiteX1" fmla="*/ 4371975 w 4371975"/>
              <a:gd name="connsiteY1" fmla="*/ 0 h 4544986"/>
              <a:gd name="connsiteX2" fmla="*/ 3800475 w 4371975"/>
              <a:gd name="connsiteY2" fmla="*/ 4544986 h 4544986"/>
              <a:gd name="connsiteX3" fmla="*/ 0 w 4371975"/>
              <a:gd name="connsiteY3" fmla="*/ 4163986 h 4544986"/>
              <a:gd name="connsiteX4" fmla="*/ 476250 w 4371975"/>
              <a:gd name="connsiteY4" fmla="*/ 542925 h 4544986"/>
              <a:gd name="connsiteX0" fmla="*/ 685800 w 4581525"/>
              <a:gd name="connsiteY0" fmla="*/ 542925 h 4840261"/>
              <a:gd name="connsiteX1" fmla="*/ 4581525 w 4581525"/>
              <a:gd name="connsiteY1" fmla="*/ 0 h 4840261"/>
              <a:gd name="connsiteX2" fmla="*/ 4010025 w 4581525"/>
              <a:gd name="connsiteY2" fmla="*/ 4544986 h 4840261"/>
              <a:gd name="connsiteX3" fmla="*/ 0 w 4581525"/>
              <a:gd name="connsiteY3" fmla="*/ 4840261 h 4840261"/>
              <a:gd name="connsiteX4" fmla="*/ 685800 w 4581525"/>
              <a:gd name="connsiteY4" fmla="*/ 542925 h 4840261"/>
              <a:gd name="connsiteX0" fmla="*/ 685800 w 4581525"/>
              <a:gd name="connsiteY0" fmla="*/ 542925 h 4878361"/>
              <a:gd name="connsiteX1" fmla="*/ 4581525 w 4581525"/>
              <a:gd name="connsiteY1" fmla="*/ 0 h 4878361"/>
              <a:gd name="connsiteX2" fmla="*/ 4171950 w 4581525"/>
              <a:gd name="connsiteY2" fmla="*/ 4878361 h 4878361"/>
              <a:gd name="connsiteX3" fmla="*/ 0 w 4581525"/>
              <a:gd name="connsiteY3" fmla="*/ 4840261 h 4878361"/>
              <a:gd name="connsiteX4" fmla="*/ 685800 w 4581525"/>
              <a:gd name="connsiteY4" fmla="*/ 542925 h 4878361"/>
              <a:gd name="connsiteX0" fmla="*/ 685800 w 4581525"/>
              <a:gd name="connsiteY0" fmla="*/ 542925 h 5049811"/>
              <a:gd name="connsiteX1" fmla="*/ 4581525 w 4581525"/>
              <a:gd name="connsiteY1" fmla="*/ 0 h 5049811"/>
              <a:gd name="connsiteX2" fmla="*/ 4267200 w 4581525"/>
              <a:gd name="connsiteY2" fmla="*/ 5049811 h 5049811"/>
              <a:gd name="connsiteX3" fmla="*/ 0 w 4581525"/>
              <a:gd name="connsiteY3" fmla="*/ 4840261 h 5049811"/>
              <a:gd name="connsiteX4" fmla="*/ 685800 w 4581525"/>
              <a:gd name="connsiteY4" fmla="*/ 542925 h 5049811"/>
              <a:gd name="connsiteX0" fmla="*/ 685800 w 4581525"/>
              <a:gd name="connsiteY0" fmla="*/ 542925 h 5106961"/>
              <a:gd name="connsiteX1" fmla="*/ 4581525 w 4581525"/>
              <a:gd name="connsiteY1" fmla="*/ 0 h 5106961"/>
              <a:gd name="connsiteX2" fmla="*/ 4457700 w 4581525"/>
              <a:gd name="connsiteY2" fmla="*/ 5106961 h 5106961"/>
              <a:gd name="connsiteX3" fmla="*/ 0 w 4581525"/>
              <a:gd name="connsiteY3" fmla="*/ 4840261 h 5106961"/>
              <a:gd name="connsiteX4" fmla="*/ 685800 w 4581525"/>
              <a:gd name="connsiteY4" fmla="*/ 542925 h 5106961"/>
              <a:gd name="connsiteX0" fmla="*/ 685800 w 4600575"/>
              <a:gd name="connsiteY0" fmla="*/ 542925 h 5078386"/>
              <a:gd name="connsiteX1" fmla="*/ 4581525 w 4600575"/>
              <a:gd name="connsiteY1" fmla="*/ 0 h 5078386"/>
              <a:gd name="connsiteX2" fmla="*/ 4600575 w 4600575"/>
              <a:gd name="connsiteY2" fmla="*/ 5078386 h 5078386"/>
              <a:gd name="connsiteX3" fmla="*/ 0 w 4600575"/>
              <a:gd name="connsiteY3" fmla="*/ 4840261 h 5078386"/>
              <a:gd name="connsiteX4" fmla="*/ 685800 w 4600575"/>
              <a:gd name="connsiteY4" fmla="*/ 542925 h 5078386"/>
              <a:gd name="connsiteX0" fmla="*/ 685800 w 4600575"/>
              <a:gd name="connsiteY0" fmla="*/ 542925 h 5011711"/>
              <a:gd name="connsiteX1" fmla="*/ 4581525 w 4600575"/>
              <a:gd name="connsiteY1" fmla="*/ 0 h 5011711"/>
              <a:gd name="connsiteX2" fmla="*/ 4600575 w 4600575"/>
              <a:gd name="connsiteY2" fmla="*/ 5011711 h 5011711"/>
              <a:gd name="connsiteX3" fmla="*/ 0 w 4600575"/>
              <a:gd name="connsiteY3" fmla="*/ 4840261 h 5011711"/>
              <a:gd name="connsiteX4" fmla="*/ 685800 w 4600575"/>
              <a:gd name="connsiteY4" fmla="*/ 542925 h 5011711"/>
              <a:gd name="connsiteX0" fmla="*/ 685800 w 4657725"/>
              <a:gd name="connsiteY0" fmla="*/ 542925 h 5011711"/>
              <a:gd name="connsiteX1" fmla="*/ 4581525 w 4657725"/>
              <a:gd name="connsiteY1" fmla="*/ 0 h 5011711"/>
              <a:gd name="connsiteX2" fmla="*/ 4657725 w 4657725"/>
              <a:gd name="connsiteY2" fmla="*/ 5011711 h 5011711"/>
              <a:gd name="connsiteX3" fmla="*/ 0 w 4657725"/>
              <a:gd name="connsiteY3" fmla="*/ 4840261 h 5011711"/>
              <a:gd name="connsiteX4" fmla="*/ 685800 w 4657725"/>
              <a:gd name="connsiteY4" fmla="*/ 542925 h 5011711"/>
              <a:gd name="connsiteX0" fmla="*/ 495300 w 4467225"/>
              <a:gd name="connsiteY0" fmla="*/ 542925 h 5011711"/>
              <a:gd name="connsiteX1" fmla="*/ 4391025 w 4467225"/>
              <a:gd name="connsiteY1" fmla="*/ 0 h 5011711"/>
              <a:gd name="connsiteX2" fmla="*/ 4467225 w 4467225"/>
              <a:gd name="connsiteY2" fmla="*/ 5011711 h 5011711"/>
              <a:gd name="connsiteX3" fmla="*/ 0 w 4467225"/>
              <a:gd name="connsiteY3" fmla="*/ 4830736 h 5011711"/>
              <a:gd name="connsiteX4" fmla="*/ 495300 w 4467225"/>
              <a:gd name="connsiteY4" fmla="*/ 542925 h 5011711"/>
              <a:gd name="connsiteX0" fmla="*/ 438150 w 4410075"/>
              <a:gd name="connsiteY0" fmla="*/ 542925 h 5011711"/>
              <a:gd name="connsiteX1" fmla="*/ 4333875 w 4410075"/>
              <a:gd name="connsiteY1" fmla="*/ 0 h 5011711"/>
              <a:gd name="connsiteX2" fmla="*/ 4410075 w 4410075"/>
              <a:gd name="connsiteY2" fmla="*/ 5011711 h 5011711"/>
              <a:gd name="connsiteX3" fmla="*/ 0 w 4410075"/>
              <a:gd name="connsiteY3" fmla="*/ 4925986 h 5011711"/>
              <a:gd name="connsiteX4" fmla="*/ 438150 w 4410075"/>
              <a:gd name="connsiteY4" fmla="*/ 542925 h 5011711"/>
              <a:gd name="connsiteX0" fmla="*/ 361950 w 4333875"/>
              <a:gd name="connsiteY0" fmla="*/ 542925 h 5011711"/>
              <a:gd name="connsiteX1" fmla="*/ 4257675 w 4333875"/>
              <a:gd name="connsiteY1" fmla="*/ 0 h 5011711"/>
              <a:gd name="connsiteX2" fmla="*/ 4333875 w 4333875"/>
              <a:gd name="connsiteY2" fmla="*/ 5011711 h 5011711"/>
              <a:gd name="connsiteX3" fmla="*/ 0 w 4333875"/>
              <a:gd name="connsiteY3" fmla="*/ 4935511 h 5011711"/>
              <a:gd name="connsiteX4" fmla="*/ 361950 w 4333875"/>
              <a:gd name="connsiteY4" fmla="*/ 542925 h 5011711"/>
              <a:gd name="connsiteX0" fmla="*/ 295275 w 4267200"/>
              <a:gd name="connsiteY0" fmla="*/ 542925 h 5011711"/>
              <a:gd name="connsiteX1" fmla="*/ 4191000 w 4267200"/>
              <a:gd name="connsiteY1" fmla="*/ 0 h 5011711"/>
              <a:gd name="connsiteX2" fmla="*/ 4267200 w 4267200"/>
              <a:gd name="connsiteY2" fmla="*/ 5011711 h 5011711"/>
              <a:gd name="connsiteX3" fmla="*/ 0 w 4267200"/>
              <a:gd name="connsiteY3" fmla="*/ 4983136 h 5011711"/>
              <a:gd name="connsiteX4" fmla="*/ 295275 w 4267200"/>
              <a:gd name="connsiteY4" fmla="*/ 542925 h 5011711"/>
              <a:gd name="connsiteX0" fmla="*/ 285750 w 4257675"/>
              <a:gd name="connsiteY0" fmla="*/ 542925 h 5049811"/>
              <a:gd name="connsiteX1" fmla="*/ 4181475 w 4257675"/>
              <a:gd name="connsiteY1" fmla="*/ 0 h 5049811"/>
              <a:gd name="connsiteX2" fmla="*/ 4257675 w 4257675"/>
              <a:gd name="connsiteY2" fmla="*/ 5011711 h 5049811"/>
              <a:gd name="connsiteX3" fmla="*/ 0 w 4257675"/>
              <a:gd name="connsiteY3" fmla="*/ 5049811 h 5049811"/>
              <a:gd name="connsiteX4" fmla="*/ 285750 w 4257675"/>
              <a:gd name="connsiteY4" fmla="*/ 542925 h 5049811"/>
              <a:gd name="connsiteX0" fmla="*/ 285750 w 4181475"/>
              <a:gd name="connsiteY0" fmla="*/ 542925 h 5068861"/>
              <a:gd name="connsiteX1" fmla="*/ 4181475 w 4181475"/>
              <a:gd name="connsiteY1" fmla="*/ 0 h 5068861"/>
              <a:gd name="connsiteX2" fmla="*/ 4181475 w 4181475"/>
              <a:gd name="connsiteY2" fmla="*/ 5068861 h 5068861"/>
              <a:gd name="connsiteX3" fmla="*/ 0 w 4181475"/>
              <a:gd name="connsiteY3" fmla="*/ 5049811 h 5068861"/>
              <a:gd name="connsiteX4" fmla="*/ 285750 w 4181475"/>
              <a:gd name="connsiteY4" fmla="*/ 542925 h 5068861"/>
              <a:gd name="connsiteX0" fmla="*/ 285750 w 4257675"/>
              <a:gd name="connsiteY0" fmla="*/ 542925 h 5106961"/>
              <a:gd name="connsiteX1" fmla="*/ 4181475 w 4257675"/>
              <a:gd name="connsiteY1" fmla="*/ 0 h 5106961"/>
              <a:gd name="connsiteX2" fmla="*/ 4257675 w 4257675"/>
              <a:gd name="connsiteY2" fmla="*/ 5106961 h 5106961"/>
              <a:gd name="connsiteX3" fmla="*/ 0 w 4257675"/>
              <a:gd name="connsiteY3" fmla="*/ 5049811 h 5106961"/>
              <a:gd name="connsiteX4" fmla="*/ 285750 w 4257675"/>
              <a:gd name="connsiteY4" fmla="*/ 542925 h 5106961"/>
              <a:gd name="connsiteX0" fmla="*/ 314325 w 4286250"/>
              <a:gd name="connsiteY0" fmla="*/ 5429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314325 w 4286250"/>
              <a:gd name="connsiteY4" fmla="*/ 542925 h 5106961"/>
              <a:gd name="connsiteX0" fmla="*/ 457200 w 4286250"/>
              <a:gd name="connsiteY0" fmla="*/ 41910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57200 w 4286250"/>
              <a:gd name="connsiteY4" fmla="*/ 419100 h 5106961"/>
              <a:gd name="connsiteX0" fmla="*/ 419100 w 4286250"/>
              <a:gd name="connsiteY0" fmla="*/ 2476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19100 w 4286250"/>
              <a:gd name="connsiteY4" fmla="*/ 247650 h 5106961"/>
              <a:gd name="connsiteX0" fmla="*/ 371475 w 4286250"/>
              <a:gd name="connsiteY0" fmla="*/ 0 h 5364136"/>
              <a:gd name="connsiteX1" fmla="*/ 4210050 w 4286250"/>
              <a:gd name="connsiteY1" fmla="*/ 257175 h 5364136"/>
              <a:gd name="connsiteX2" fmla="*/ 4286250 w 4286250"/>
              <a:gd name="connsiteY2" fmla="*/ 5364136 h 5364136"/>
              <a:gd name="connsiteX3" fmla="*/ 0 w 4286250"/>
              <a:gd name="connsiteY3" fmla="*/ 5278411 h 5364136"/>
              <a:gd name="connsiteX4" fmla="*/ 371475 w 4286250"/>
              <a:gd name="connsiteY4" fmla="*/ 0 h 5364136"/>
              <a:gd name="connsiteX0" fmla="*/ 323850 w 4286250"/>
              <a:gd name="connsiteY0" fmla="*/ 0 h 5164111"/>
              <a:gd name="connsiteX1" fmla="*/ 4210050 w 4286250"/>
              <a:gd name="connsiteY1" fmla="*/ 57150 h 5164111"/>
              <a:gd name="connsiteX2" fmla="*/ 4286250 w 4286250"/>
              <a:gd name="connsiteY2" fmla="*/ 5164111 h 5164111"/>
              <a:gd name="connsiteX3" fmla="*/ 0 w 4286250"/>
              <a:gd name="connsiteY3" fmla="*/ 5078386 h 5164111"/>
              <a:gd name="connsiteX4" fmla="*/ 323850 w 4286250"/>
              <a:gd name="connsiteY4" fmla="*/ 0 h 5164111"/>
              <a:gd name="connsiteX0" fmla="*/ 219075 w 4286250"/>
              <a:gd name="connsiteY0" fmla="*/ 0 h 5126011"/>
              <a:gd name="connsiteX1" fmla="*/ 4210050 w 4286250"/>
              <a:gd name="connsiteY1" fmla="*/ 19050 h 5126011"/>
              <a:gd name="connsiteX2" fmla="*/ 4286250 w 4286250"/>
              <a:gd name="connsiteY2" fmla="*/ 5126011 h 5126011"/>
              <a:gd name="connsiteX3" fmla="*/ 0 w 4286250"/>
              <a:gd name="connsiteY3" fmla="*/ 5040286 h 5126011"/>
              <a:gd name="connsiteX4" fmla="*/ 219075 w 4286250"/>
              <a:gd name="connsiteY4" fmla="*/ 0 h 5126011"/>
              <a:gd name="connsiteX0" fmla="*/ 123825 w 4286250"/>
              <a:gd name="connsiteY0" fmla="*/ 95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23825 w 4286250"/>
              <a:gd name="connsiteY4" fmla="*/ 9525 h 5106961"/>
              <a:gd name="connsiteX0" fmla="*/ 104775 w 4286250"/>
              <a:gd name="connsiteY0" fmla="*/ 952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04775 w 4286250"/>
              <a:gd name="connsiteY4" fmla="*/ 95250 h 5106961"/>
              <a:gd name="connsiteX0" fmla="*/ 104775 w 4286250"/>
              <a:gd name="connsiteY0" fmla="*/ 161925 h 5173636"/>
              <a:gd name="connsiteX1" fmla="*/ 4257675 w 4286250"/>
              <a:gd name="connsiteY1" fmla="*/ 0 h 5173636"/>
              <a:gd name="connsiteX2" fmla="*/ 4286250 w 4286250"/>
              <a:gd name="connsiteY2" fmla="*/ 5173636 h 5173636"/>
              <a:gd name="connsiteX3" fmla="*/ 0 w 4286250"/>
              <a:gd name="connsiteY3" fmla="*/ 5087911 h 5173636"/>
              <a:gd name="connsiteX4" fmla="*/ 104775 w 4286250"/>
              <a:gd name="connsiteY4" fmla="*/ 161925 h 5173636"/>
              <a:gd name="connsiteX0" fmla="*/ 104775 w 4286250"/>
              <a:gd name="connsiteY0" fmla="*/ 276225 h 5287936"/>
              <a:gd name="connsiteX1" fmla="*/ 4229100 w 4286250"/>
              <a:gd name="connsiteY1" fmla="*/ 0 h 5287936"/>
              <a:gd name="connsiteX2" fmla="*/ 4286250 w 4286250"/>
              <a:gd name="connsiteY2" fmla="*/ 5287936 h 5287936"/>
              <a:gd name="connsiteX3" fmla="*/ 0 w 4286250"/>
              <a:gd name="connsiteY3" fmla="*/ 5202211 h 5287936"/>
              <a:gd name="connsiteX4" fmla="*/ 104775 w 4286250"/>
              <a:gd name="connsiteY4" fmla="*/ 276225 h 5287936"/>
              <a:gd name="connsiteX0" fmla="*/ 104775 w 4286250"/>
              <a:gd name="connsiteY0" fmla="*/ 333375 h 5345086"/>
              <a:gd name="connsiteX1" fmla="*/ 4191000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259361 h 5345086"/>
              <a:gd name="connsiteX4" fmla="*/ 104775 w 4286250"/>
              <a:gd name="connsiteY4" fmla="*/ 333375 h 5345086"/>
              <a:gd name="connsiteX0" fmla="*/ 104775 w 4286250"/>
              <a:gd name="connsiteY0" fmla="*/ 323850 h 5335561"/>
              <a:gd name="connsiteX1" fmla="*/ 4105275 w 4286250"/>
              <a:gd name="connsiteY1" fmla="*/ 0 h 5335561"/>
              <a:gd name="connsiteX2" fmla="*/ 4286250 w 4286250"/>
              <a:gd name="connsiteY2" fmla="*/ 5335561 h 5335561"/>
              <a:gd name="connsiteX3" fmla="*/ 0 w 4286250"/>
              <a:gd name="connsiteY3" fmla="*/ 5249836 h 5335561"/>
              <a:gd name="connsiteX4" fmla="*/ 104775 w 4286250"/>
              <a:gd name="connsiteY4" fmla="*/ 323850 h 5335561"/>
              <a:gd name="connsiteX0" fmla="*/ 104775 w 4286250"/>
              <a:gd name="connsiteY0" fmla="*/ 257175 h 5268886"/>
              <a:gd name="connsiteX1" fmla="*/ 4067175 w 4286250"/>
              <a:gd name="connsiteY1" fmla="*/ 0 h 5268886"/>
              <a:gd name="connsiteX2" fmla="*/ 4286250 w 4286250"/>
              <a:gd name="connsiteY2" fmla="*/ 5268886 h 5268886"/>
              <a:gd name="connsiteX3" fmla="*/ 0 w 4286250"/>
              <a:gd name="connsiteY3" fmla="*/ 5183161 h 5268886"/>
              <a:gd name="connsiteX4" fmla="*/ 104775 w 4286250"/>
              <a:gd name="connsiteY4" fmla="*/ 257175 h 5268886"/>
              <a:gd name="connsiteX0" fmla="*/ 104775 w 4286250"/>
              <a:gd name="connsiteY0" fmla="*/ 238125 h 5249836"/>
              <a:gd name="connsiteX1" fmla="*/ 4057650 w 4286250"/>
              <a:gd name="connsiteY1" fmla="*/ 0 h 5249836"/>
              <a:gd name="connsiteX2" fmla="*/ 4286250 w 4286250"/>
              <a:gd name="connsiteY2" fmla="*/ 5249836 h 5249836"/>
              <a:gd name="connsiteX3" fmla="*/ 0 w 4286250"/>
              <a:gd name="connsiteY3" fmla="*/ 5164111 h 5249836"/>
              <a:gd name="connsiteX4" fmla="*/ 104775 w 4286250"/>
              <a:gd name="connsiteY4" fmla="*/ 238125 h 5249836"/>
              <a:gd name="connsiteX0" fmla="*/ 57150 w 4238625"/>
              <a:gd name="connsiteY0" fmla="*/ 238125 h 5249836"/>
              <a:gd name="connsiteX1" fmla="*/ 4010025 w 4238625"/>
              <a:gd name="connsiteY1" fmla="*/ 0 h 5249836"/>
              <a:gd name="connsiteX2" fmla="*/ 4238625 w 4238625"/>
              <a:gd name="connsiteY2" fmla="*/ 5249836 h 5249836"/>
              <a:gd name="connsiteX3" fmla="*/ 0 w 4238625"/>
              <a:gd name="connsiteY3" fmla="*/ 5164111 h 5249836"/>
              <a:gd name="connsiteX4" fmla="*/ 57150 w 4238625"/>
              <a:gd name="connsiteY4" fmla="*/ 238125 h 5249836"/>
              <a:gd name="connsiteX0" fmla="*/ 38100 w 4219575"/>
              <a:gd name="connsiteY0" fmla="*/ 238125 h 5249836"/>
              <a:gd name="connsiteX1" fmla="*/ 3990975 w 4219575"/>
              <a:gd name="connsiteY1" fmla="*/ 0 h 5249836"/>
              <a:gd name="connsiteX2" fmla="*/ 4219575 w 4219575"/>
              <a:gd name="connsiteY2" fmla="*/ 5249836 h 5249836"/>
              <a:gd name="connsiteX3" fmla="*/ 0 w 4219575"/>
              <a:gd name="connsiteY3" fmla="*/ 5240311 h 5249836"/>
              <a:gd name="connsiteX4" fmla="*/ 38100 w 4219575"/>
              <a:gd name="connsiteY4" fmla="*/ 238125 h 5249836"/>
              <a:gd name="connsiteX0" fmla="*/ 0 w 4181475"/>
              <a:gd name="connsiteY0" fmla="*/ 238125 h 5249836"/>
              <a:gd name="connsiteX1" fmla="*/ 3952875 w 4181475"/>
              <a:gd name="connsiteY1" fmla="*/ 0 h 5249836"/>
              <a:gd name="connsiteX2" fmla="*/ 4181475 w 4181475"/>
              <a:gd name="connsiteY2" fmla="*/ 5249836 h 5249836"/>
              <a:gd name="connsiteX3" fmla="*/ 9525 w 4181475"/>
              <a:gd name="connsiteY3" fmla="*/ 5240311 h 5249836"/>
              <a:gd name="connsiteX4" fmla="*/ 0 w 4181475"/>
              <a:gd name="connsiteY4" fmla="*/ 238125 h 5249836"/>
              <a:gd name="connsiteX0" fmla="*/ 0 w 4152900"/>
              <a:gd name="connsiteY0" fmla="*/ 238125 h 5316511"/>
              <a:gd name="connsiteX1" fmla="*/ 3952875 w 4152900"/>
              <a:gd name="connsiteY1" fmla="*/ 0 h 5316511"/>
              <a:gd name="connsiteX2" fmla="*/ 4152900 w 4152900"/>
              <a:gd name="connsiteY2" fmla="*/ 5316511 h 5316511"/>
              <a:gd name="connsiteX3" fmla="*/ 9525 w 4152900"/>
              <a:gd name="connsiteY3" fmla="*/ 5240311 h 5316511"/>
              <a:gd name="connsiteX4" fmla="*/ 0 w 4152900"/>
              <a:gd name="connsiteY4" fmla="*/ 238125 h 5316511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240311 h 5345086"/>
              <a:gd name="connsiteX4" fmla="*/ 0 w 4210050"/>
              <a:gd name="connsiteY4" fmla="*/ 238125 h 5345086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183161 h 5345086"/>
              <a:gd name="connsiteX4" fmla="*/ 0 w 4210050"/>
              <a:gd name="connsiteY4" fmla="*/ 238125 h 5345086"/>
              <a:gd name="connsiteX0" fmla="*/ 47625 w 4257675"/>
              <a:gd name="connsiteY0" fmla="*/ 238125 h 5345086"/>
              <a:gd name="connsiteX1" fmla="*/ 4000500 w 4257675"/>
              <a:gd name="connsiteY1" fmla="*/ 0 h 5345086"/>
              <a:gd name="connsiteX2" fmla="*/ 4257675 w 4257675"/>
              <a:gd name="connsiteY2" fmla="*/ 5345086 h 5345086"/>
              <a:gd name="connsiteX3" fmla="*/ 0 w 4257675"/>
              <a:gd name="connsiteY3" fmla="*/ 5173636 h 5345086"/>
              <a:gd name="connsiteX4" fmla="*/ 47625 w 4257675"/>
              <a:gd name="connsiteY4" fmla="*/ 238125 h 5345086"/>
              <a:gd name="connsiteX0" fmla="*/ 76200 w 4286250"/>
              <a:gd name="connsiteY0" fmla="*/ 238125 h 5345086"/>
              <a:gd name="connsiteX1" fmla="*/ 4029075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154586 h 5345086"/>
              <a:gd name="connsiteX4" fmla="*/ 76200 w 4286250"/>
              <a:gd name="connsiteY4" fmla="*/ 238125 h 5345086"/>
              <a:gd name="connsiteX0" fmla="*/ 123825 w 4333875"/>
              <a:gd name="connsiteY0" fmla="*/ 238125 h 5345086"/>
              <a:gd name="connsiteX1" fmla="*/ 4076700 w 4333875"/>
              <a:gd name="connsiteY1" fmla="*/ 0 h 5345086"/>
              <a:gd name="connsiteX2" fmla="*/ 4333875 w 4333875"/>
              <a:gd name="connsiteY2" fmla="*/ 5345086 h 5345086"/>
              <a:gd name="connsiteX3" fmla="*/ 0 w 4333875"/>
              <a:gd name="connsiteY3" fmla="*/ 5164111 h 5345086"/>
              <a:gd name="connsiteX4" fmla="*/ 123825 w 4333875"/>
              <a:gd name="connsiteY4" fmla="*/ 238125 h 5345086"/>
              <a:gd name="connsiteX0" fmla="*/ 114300 w 4324350"/>
              <a:gd name="connsiteY0" fmla="*/ 238125 h 5345086"/>
              <a:gd name="connsiteX1" fmla="*/ 4067175 w 4324350"/>
              <a:gd name="connsiteY1" fmla="*/ 0 h 5345086"/>
              <a:gd name="connsiteX2" fmla="*/ 4324350 w 4324350"/>
              <a:gd name="connsiteY2" fmla="*/ 5345086 h 5345086"/>
              <a:gd name="connsiteX3" fmla="*/ 0 w 4324350"/>
              <a:gd name="connsiteY3" fmla="*/ 5192686 h 5345086"/>
              <a:gd name="connsiteX4" fmla="*/ 114300 w 4324350"/>
              <a:gd name="connsiteY4" fmla="*/ 238125 h 5345086"/>
              <a:gd name="connsiteX0" fmla="*/ 114300 w 4257675"/>
              <a:gd name="connsiteY0" fmla="*/ 238125 h 5364136"/>
              <a:gd name="connsiteX1" fmla="*/ 4067175 w 4257675"/>
              <a:gd name="connsiteY1" fmla="*/ 0 h 5364136"/>
              <a:gd name="connsiteX2" fmla="*/ 4257675 w 4257675"/>
              <a:gd name="connsiteY2" fmla="*/ 5364136 h 5364136"/>
              <a:gd name="connsiteX3" fmla="*/ 0 w 4257675"/>
              <a:gd name="connsiteY3" fmla="*/ 5192686 h 5364136"/>
              <a:gd name="connsiteX4" fmla="*/ 114300 w 4257675"/>
              <a:gd name="connsiteY4" fmla="*/ 238125 h 5364136"/>
              <a:gd name="connsiteX0" fmla="*/ 114300 w 4295775"/>
              <a:gd name="connsiteY0" fmla="*/ 238125 h 5354611"/>
              <a:gd name="connsiteX1" fmla="*/ 4067175 w 4295775"/>
              <a:gd name="connsiteY1" fmla="*/ 0 h 5354611"/>
              <a:gd name="connsiteX2" fmla="*/ 4295775 w 4295775"/>
              <a:gd name="connsiteY2" fmla="*/ 5354611 h 5354611"/>
              <a:gd name="connsiteX3" fmla="*/ 0 w 4295775"/>
              <a:gd name="connsiteY3" fmla="*/ 5192686 h 5354611"/>
              <a:gd name="connsiteX4" fmla="*/ 114300 w 4295775"/>
              <a:gd name="connsiteY4" fmla="*/ 238125 h 5354611"/>
              <a:gd name="connsiteX0" fmla="*/ 114300 w 4305300"/>
              <a:gd name="connsiteY0" fmla="*/ 238125 h 5335561"/>
              <a:gd name="connsiteX1" fmla="*/ 4067175 w 4305300"/>
              <a:gd name="connsiteY1" fmla="*/ 0 h 5335561"/>
              <a:gd name="connsiteX2" fmla="*/ 4305300 w 4305300"/>
              <a:gd name="connsiteY2" fmla="*/ 5335561 h 5335561"/>
              <a:gd name="connsiteX3" fmla="*/ 0 w 4305300"/>
              <a:gd name="connsiteY3" fmla="*/ 5192686 h 5335561"/>
              <a:gd name="connsiteX4" fmla="*/ 114300 w 4305300"/>
              <a:gd name="connsiteY4" fmla="*/ 238125 h 5335561"/>
              <a:gd name="connsiteX0" fmla="*/ 114300 w 4333875"/>
              <a:gd name="connsiteY0" fmla="*/ 238125 h 5316511"/>
              <a:gd name="connsiteX1" fmla="*/ 4067175 w 4333875"/>
              <a:gd name="connsiteY1" fmla="*/ 0 h 5316511"/>
              <a:gd name="connsiteX2" fmla="*/ 4333875 w 4333875"/>
              <a:gd name="connsiteY2" fmla="*/ 5316511 h 5316511"/>
              <a:gd name="connsiteX3" fmla="*/ 0 w 4333875"/>
              <a:gd name="connsiteY3" fmla="*/ 5192686 h 5316511"/>
              <a:gd name="connsiteX4" fmla="*/ 114300 w 4333875"/>
              <a:gd name="connsiteY4" fmla="*/ 238125 h 5316511"/>
              <a:gd name="connsiteX0" fmla="*/ 114300 w 4352925"/>
              <a:gd name="connsiteY0" fmla="*/ 238125 h 5316511"/>
              <a:gd name="connsiteX1" fmla="*/ 4067175 w 4352925"/>
              <a:gd name="connsiteY1" fmla="*/ 0 h 5316511"/>
              <a:gd name="connsiteX2" fmla="*/ 4352925 w 4352925"/>
              <a:gd name="connsiteY2" fmla="*/ 5316511 h 5316511"/>
              <a:gd name="connsiteX3" fmla="*/ 0 w 4352925"/>
              <a:gd name="connsiteY3" fmla="*/ 5192686 h 5316511"/>
              <a:gd name="connsiteX4" fmla="*/ 114300 w 4352925"/>
              <a:gd name="connsiteY4" fmla="*/ 238125 h 53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925" h="5316511">
                <a:moveTo>
                  <a:pt x="114300" y="238125"/>
                </a:moveTo>
                <a:lnTo>
                  <a:pt x="4067175" y="0"/>
                </a:lnTo>
                <a:lnTo>
                  <a:pt x="4352925" y="5316511"/>
                </a:lnTo>
                <a:lnTo>
                  <a:pt x="0" y="5192686"/>
                </a:lnTo>
                <a:lnTo>
                  <a:pt x="114300" y="2381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innerShdw blurRad="114300">
              <a:prstClr val="black"/>
            </a:innerShdw>
          </a:effectLst>
          <a:scene3d>
            <a:camera prst="isometricBottomDown">
              <a:rot lat="2265677" lon="18553879" rev="17793884"/>
            </a:camera>
            <a:lightRig rig="threePt" dir="t"/>
          </a:scene3d>
        </p:spPr>
        <p:txBody>
          <a:bodyPr/>
          <a:lstStyle>
            <a:lvl1pPr marL="0" indent="0">
              <a:buNone/>
              <a:defRPr/>
            </a:lvl1pPr>
          </a:lstStyle>
          <a:p>
            <a:endParaRPr lang="id-ID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05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18534" y="3996501"/>
            <a:ext cx="1517650" cy="1823356"/>
          </a:xfrm>
          <a:custGeom>
            <a:avLst/>
            <a:gdLst>
              <a:gd name="connsiteX0" fmla="*/ 10806 w 1517650"/>
              <a:gd name="connsiteY0" fmla="*/ 0 h 1823356"/>
              <a:gd name="connsiteX1" fmla="*/ 1506844 w 1517650"/>
              <a:gd name="connsiteY1" fmla="*/ 0 h 1823356"/>
              <a:gd name="connsiteX2" fmla="*/ 1517650 w 1517650"/>
              <a:gd name="connsiteY2" fmla="*/ 10806 h 1823356"/>
              <a:gd name="connsiteX3" fmla="*/ 1517650 w 1517650"/>
              <a:gd name="connsiteY3" fmla="*/ 1812550 h 1823356"/>
              <a:gd name="connsiteX4" fmla="*/ 1506844 w 1517650"/>
              <a:gd name="connsiteY4" fmla="*/ 1823356 h 1823356"/>
              <a:gd name="connsiteX5" fmla="*/ 10806 w 1517650"/>
              <a:gd name="connsiteY5" fmla="*/ 1823356 h 1823356"/>
              <a:gd name="connsiteX6" fmla="*/ 0 w 1517650"/>
              <a:gd name="connsiteY6" fmla="*/ 1812550 h 1823356"/>
              <a:gd name="connsiteX7" fmla="*/ 0 w 1517650"/>
              <a:gd name="connsiteY7" fmla="*/ 10806 h 1823356"/>
              <a:gd name="connsiteX8" fmla="*/ 10806 w 1517650"/>
              <a:gd name="connsiteY8" fmla="*/ 0 h 182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7650" h="1823356">
                <a:moveTo>
                  <a:pt x="10806" y="0"/>
                </a:moveTo>
                <a:lnTo>
                  <a:pt x="1506844" y="0"/>
                </a:lnTo>
                <a:cubicBezTo>
                  <a:pt x="1512812" y="0"/>
                  <a:pt x="1517650" y="4838"/>
                  <a:pt x="1517650" y="10806"/>
                </a:cubicBezTo>
                <a:lnTo>
                  <a:pt x="1517650" y="1812550"/>
                </a:lnTo>
                <a:cubicBezTo>
                  <a:pt x="1517650" y="1818518"/>
                  <a:pt x="1512812" y="1823356"/>
                  <a:pt x="1506844" y="1823356"/>
                </a:cubicBezTo>
                <a:lnTo>
                  <a:pt x="10806" y="1823356"/>
                </a:lnTo>
                <a:cubicBezTo>
                  <a:pt x="4838" y="1823356"/>
                  <a:pt x="0" y="1818518"/>
                  <a:pt x="0" y="1812550"/>
                </a:cubicBezTo>
                <a:lnTo>
                  <a:pt x="0" y="10806"/>
                </a:lnTo>
                <a:cubicBezTo>
                  <a:pt x="0" y="4838"/>
                  <a:pt x="4838" y="0"/>
                  <a:pt x="10806" y="0"/>
                </a:cubicBezTo>
                <a:close/>
              </a:path>
            </a:pathLst>
          </a:cu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480653" y="3996501"/>
            <a:ext cx="1517650" cy="1823356"/>
          </a:xfrm>
          <a:custGeom>
            <a:avLst/>
            <a:gdLst>
              <a:gd name="connsiteX0" fmla="*/ 10806 w 1517650"/>
              <a:gd name="connsiteY0" fmla="*/ 0 h 1823356"/>
              <a:gd name="connsiteX1" fmla="*/ 1506844 w 1517650"/>
              <a:gd name="connsiteY1" fmla="*/ 0 h 1823356"/>
              <a:gd name="connsiteX2" fmla="*/ 1517650 w 1517650"/>
              <a:gd name="connsiteY2" fmla="*/ 10806 h 1823356"/>
              <a:gd name="connsiteX3" fmla="*/ 1517650 w 1517650"/>
              <a:gd name="connsiteY3" fmla="*/ 1812550 h 1823356"/>
              <a:gd name="connsiteX4" fmla="*/ 1506844 w 1517650"/>
              <a:gd name="connsiteY4" fmla="*/ 1823356 h 1823356"/>
              <a:gd name="connsiteX5" fmla="*/ 10806 w 1517650"/>
              <a:gd name="connsiteY5" fmla="*/ 1823356 h 1823356"/>
              <a:gd name="connsiteX6" fmla="*/ 0 w 1517650"/>
              <a:gd name="connsiteY6" fmla="*/ 1812550 h 1823356"/>
              <a:gd name="connsiteX7" fmla="*/ 0 w 1517650"/>
              <a:gd name="connsiteY7" fmla="*/ 10806 h 1823356"/>
              <a:gd name="connsiteX8" fmla="*/ 10806 w 1517650"/>
              <a:gd name="connsiteY8" fmla="*/ 0 h 182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7650" h="1823356">
                <a:moveTo>
                  <a:pt x="10806" y="0"/>
                </a:moveTo>
                <a:lnTo>
                  <a:pt x="1506844" y="0"/>
                </a:lnTo>
                <a:cubicBezTo>
                  <a:pt x="1512812" y="0"/>
                  <a:pt x="1517650" y="4838"/>
                  <a:pt x="1517650" y="10806"/>
                </a:cubicBezTo>
                <a:lnTo>
                  <a:pt x="1517650" y="1812550"/>
                </a:lnTo>
                <a:cubicBezTo>
                  <a:pt x="1517650" y="1818518"/>
                  <a:pt x="1512812" y="1823356"/>
                  <a:pt x="1506844" y="1823356"/>
                </a:cubicBezTo>
                <a:lnTo>
                  <a:pt x="10806" y="1823356"/>
                </a:lnTo>
                <a:cubicBezTo>
                  <a:pt x="4838" y="1823356"/>
                  <a:pt x="0" y="1818518"/>
                  <a:pt x="0" y="1812550"/>
                </a:cubicBezTo>
                <a:lnTo>
                  <a:pt x="0" y="10806"/>
                </a:lnTo>
                <a:cubicBezTo>
                  <a:pt x="0" y="4838"/>
                  <a:pt x="4838" y="0"/>
                  <a:pt x="10806" y="0"/>
                </a:cubicBezTo>
                <a:close/>
              </a:path>
            </a:pathLst>
          </a:cu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082557" y="3996501"/>
            <a:ext cx="1517650" cy="1823356"/>
          </a:xfrm>
          <a:custGeom>
            <a:avLst/>
            <a:gdLst>
              <a:gd name="connsiteX0" fmla="*/ 10806 w 1517650"/>
              <a:gd name="connsiteY0" fmla="*/ 0 h 1823356"/>
              <a:gd name="connsiteX1" fmla="*/ 1506844 w 1517650"/>
              <a:gd name="connsiteY1" fmla="*/ 0 h 1823356"/>
              <a:gd name="connsiteX2" fmla="*/ 1517650 w 1517650"/>
              <a:gd name="connsiteY2" fmla="*/ 10806 h 1823356"/>
              <a:gd name="connsiteX3" fmla="*/ 1517650 w 1517650"/>
              <a:gd name="connsiteY3" fmla="*/ 1812550 h 1823356"/>
              <a:gd name="connsiteX4" fmla="*/ 1506844 w 1517650"/>
              <a:gd name="connsiteY4" fmla="*/ 1823356 h 1823356"/>
              <a:gd name="connsiteX5" fmla="*/ 10806 w 1517650"/>
              <a:gd name="connsiteY5" fmla="*/ 1823356 h 1823356"/>
              <a:gd name="connsiteX6" fmla="*/ 0 w 1517650"/>
              <a:gd name="connsiteY6" fmla="*/ 1812550 h 1823356"/>
              <a:gd name="connsiteX7" fmla="*/ 0 w 1517650"/>
              <a:gd name="connsiteY7" fmla="*/ 10806 h 1823356"/>
              <a:gd name="connsiteX8" fmla="*/ 10806 w 1517650"/>
              <a:gd name="connsiteY8" fmla="*/ 0 h 182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7650" h="1823356">
                <a:moveTo>
                  <a:pt x="10806" y="0"/>
                </a:moveTo>
                <a:lnTo>
                  <a:pt x="1506844" y="0"/>
                </a:lnTo>
                <a:cubicBezTo>
                  <a:pt x="1512812" y="0"/>
                  <a:pt x="1517650" y="4838"/>
                  <a:pt x="1517650" y="10806"/>
                </a:cubicBezTo>
                <a:lnTo>
                  <a:pt x="1517650" y="1812550"/>
                </a:lnTo>
                <a:cubicBezTo>
                  <a:pt x="1517650" y="1818518"/>
                  <a:pt x="1512812" y="1823356"/>
                  <a:pt x="1506844" y="1823356"/>
                </a:cubicBezTo>
                <a:lnTo>
                  <a:pt x="10806" y="1823356"/>
                </a:lnTo>
                <a:cubicBezTo>
                  <a:pt x="4838" y="1823356"/>
                  <a:pt x="0" y="1818518"/>
                  <a:pt x="0" y="1812550"/>
                </a:cubicBezTo>
                <a:lnTo>
                  <a:pt x="0" y="10806"/>
                </a:lnTo>
                <a:cubicBezTo>
                  <a:pt x="0" y="4838"/>
                  <a:pt x="4838" y="0"/>
                  <a:pt x="10806" y="0"/>
                </a:cubicBezTo>
                <a:close/>
              </a:path>
            </a:pathLst>
          </a:cu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5162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4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291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97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332302" y="4432299"/>
            <a:ext cx="1858616" cy="4851401"/>
          </a:xfrm>
          <a:custGeom>
            <a:avLst/>
            <a:gdLst>
              <a:gd name="connsiteX0" fmla="*/ 929308 w 1858616"/>
              <a:gd name="connsiteY0" fmla="*/ 0 h 4851401"/>
              <a:gd name="connsiteX1" fmla="*/ 1024324 w 1858616"/>
              <a:gd name="connsiteY1" fmla="*/ 4798 h 4851401"/>
              <a:gd name="connsiteX2" fmla="*/ 1858616 w 1858616"/>
              <a:gd name="connsiteY2" fmla="*/ 929308 h 4851401"/>
              <a:gd name="connsiteX3" fmla="*/ 1858616 w 1858616"/>
              <a:gd name="connsiteY3" fmla="*/ 3922093 h 4851401"/>
              <a:gd name="connsiteX4" fmla="*/ 929308 w 1858616"/>
              <a:gd name="connsiteY4" fmla="*/ 4851401 h 4851401"/>
              <a:gd name="connsiteX5" fmla="*/ 929308 w 1858616"/>
              <a:gd name="connsiteY5" fmla="*/ 4851400 h 4851401"/>
              <a:gd name="connsiteX6" fmla="*/ 0 w 1858616"/>
              <a:gd name="connsiteY6" fmla="*/ 3922092 h 4851401"/>
              <a:gd name="connsiteX7" fmla="*/ 1 w 1858616"/>
              <a:gd name="connsiteY7" fmla="*/ 929308 h 4851401"/>
              <a:gd name="connsiteX8" fmla="*/ 834292 w 1858616"/>
              <a:gd name="connsiteY8" fmla="*/ 4798 h 4851401"/>
              <a:gd name="connsiteX9" fmla="*/ 929308 w 1858616"/>
              <a:gd name="connsiteY9" fmla="*/ 0 h 4851401"/>
              <a:gd name="connsiteX10" fmla="*/ 929309 w 1858616"/>
              <a:gd name="connsiteY10" fmla="*/ 0 h 4851401"/>
              <a:gd name="connsiteX11" fmla="*/ 929308 w 1858616"/>
              <a:gd name="connsiteY11" fmla="*/ 0 h 485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8616" h="4851401">
                <a:moveTo>
                  <a:pt x="929308" y="0"/>
                </a:moveTo>
                <a:lnTo>
                  <a:pt x="1024324" y="4798"/>
                </a:lnTo>
                <a:cubicBezTo>
                  <a:pt x="1492934" y="52387"/>
                  <a:pt x="1858616" y="448142"/>
                  <a:pt x="1858616" y="929308"/>
                </a:cubicBezTo>
                <a:lnTo>
                  <a:pt x="1858616" y="3922093"/>
                </a:lnTo>
                <a:cubicBezTo>
                  <a:pt x="1858616" y="4435336"/>
                  <a:pt x="1442551" y="4851401"/>
                  <a:pt x="929308" y="4851401"/>
                </a:cubicBezTo>
                <a:lnTo>
                  <a:pt x="929308" y="4851400"/>
                </a:lnTo>
                <a:cubicBezTo>
                  <a:pt x="416065" y="4851400"/>
                  <a:pt x="0" y="4435335"/>
                  <a:pt x="0" y="3922092"/>
                </a:cubicBezTo>
                <a:lnTo>
                  <a:pt x="1" y="929308"/>
                </a:lnTo>
                <a:cubicBezTo>
                  <a:pt x="1" y="448142"/>
                  <a:pt x="365683" y="52387"/>
                  <a:pt x="834292" y="4798"/>
                </a:cubicBezTo>
                <a:close/>
                <a:moveTo>
                  <a:pt x="929308" y="0"/>
                </a:moveTo>
                <a:lnTo>
                  <a:pt x="929309" y="0"/>
                </a:lnTo>
                <a:lnTo>
                  <a:pt x="929308" y="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174977" y="-2425700"/>
            <a:ext cx="1858616" cy="4851401"/>
          </a:xfrm>
          <a:custGeom>
            <a:avLst/>
            <a:gdLst>
              <a:gd name="connsiteX0" fmla="*/ 929308 w 1858616"/>
              <a:gd name="connsiteY0" fmla="*/ 0 h 4851401"/>
              <a:gd name="connsiteX1" fmla="*/ 1024324 w 1858616"/>
              <a:gd name="connsiteY1" fmla="*/ 4798 h 4851401"/>
              <a:gd name="connsiteX2" fmla="*/ 1858616 w 1858616"/>
              <a:gd name="connsiteY2" fmla="*/ 929308 h 4851401"/>
              <a:gd name="connsiteX3" fmla="*/ 1858616 w 1858616"/>
              <a:gd name="connsiteY3" fmla="*/ 3922093 h 4851401"/>
              <a:gd name="connsiteX4" fmla="*/ 929308 w 1858616"/>
              <a:gd name="connsiteY4" fmla="*/ 4851401 h 4851401"/>
              <a:gd name="connsiteX5" fmla="*/ 929308 w 1858616"/>
              <a:gd name="connsiteY5" fmla="*/ 4851400 h 4851401"/>
              <a:gd name="connsiteX6" fmla="*/ 0 w 1858616"/>
              <a:gd name="connsiteY6" fmla="*/ 3922092 h 4851401"/>
              <a:gd name="connsiteX7" fmla="*/ 1 w 1858616"/>
              <a:gd name="connsiteY7" fmla="*/ 929308 h 4851401"/>
              <a:gd name="connsiteX8" fmla="*/ 834292 w 1858616"/>
              <a:gd name="connsiteY8" fmla="*/ 4798 h 4851401"/>
              <a:gd name="connsiteX9" fmla="*/ 929308 w 1858616"/>
              <a:gd name="connsiteY9" fmla="*/ 0 h 4851401"/>
              <a:gd name="connsiteX10" fmla="*/ 929309 w 1858616"/>
              <a:gd name="connsiteY10" fmla="*/ 0 h 4851401"/>
              <a:gd name="connsiteX11" fmla="*/ 929308 w 1858616"/>
              <a:gd name="connsiteY11" fmla="*/ 0 h 485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8616" h="4851401">
                <a:moveTo>
                  <a:pt x="929308" y="0"/>
                </a:moveTo>
                <a:lnTo>
                  <a:pt x="1024324" y="4798"/>
                </a:lnTo>
                <a:cubicBezTo>
                  <a:pt x="1492934" y="52387"/>
                  <a:pt x="1858616" y="448142"/>
                  <a:pt x="1858616" y="929308"/>
                </a:cubicBezTo>
                <a:lnTo>
                  <a:pt x="1858616" y="3922093"/>
                </a:lnTo>
                <a:cubicBezTo>
                  <a:pt x="1858616" y="4435336"/>
                  <a:pt x="1442551" y="4851401"/>
                  <a:pt x="929308" y="4851401"/>
                </a:cubicBezTo>
                <a:lnTo>
                  <a:pt x="929308" y="4851400"/>
                </a:lnTo>
                <a:cubicBezTo>
                  <a:pt x="416065" y="4851400"/>
                  <a:pt x="0" y="4435335"/>
                  <a:pt x="0" y="3922092"/>
                </a:cubicBezTo>
                <a:lnTo>
                  <a:pt x="1" y="929308"/>
                </a:lnTo>
                <a:cubicBezTo>
                  <a:pt x="1" y="448142"/>
                  <a:pt x="365683" y="52387"/>
                  <a:pt x="834292" y="4798"/>
                </a:cubicBezTo>
                <a:close/>
                <a:moveTo>
                  <a:pt x="929308" y="0"/>
                </a:moveTo>
                <a:lnTo>
                  <a:pt x="929309" y="0"/>
                </a:lnTo>
                <a:lnTo>
                  <a:pt x="929308" y="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800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128000" y="2381251"/>
            <a:ext cx="4064000" cy="2895600"/>
          </a:xfrm>
          <a:custGeom>
            <a:avLst/>
            <a:gdLst>
              <a:gd name="connsiteX0" fmla="*/ 20617 w 4064000"/>
              <a:gd name="connsiteY0" fmla="*/ 0 h 2895600"/>
              <a:gd name="connsiteX1" fmla="*/ 4043383 w 4064000"/>
              <a:gd name="connsiteY1" fmla="*/ 0 h 2895600"/>
              <a:gd name="connsiteX2" fmla="*/ 4064000 w 4064000"/>
              <a:gd name="connsiteY2" fmla="*/ 20617 h 2895600"/>
              <a:gd name="connsiteX3" fmla="*/ 4064000 w 4064000"/>
              <a:gd name="connsiteY3" fmla="*/ 2874983 h 2895600"/>
              <a:gd name="connsiteX4" fmla="*/ 4043383 w 4064000"/>
              <a:gd name="connsiteY4" fmla="*/ 2895600 h 2895600"/>
              <a:gd name="connsiteX5" fmla="*/ 20617 w 4064000"/>
              <a:gd name="connsiteY5" fmla="*/ 2895600 h 2895600"/>
              <a:gd name="connsiteX6" fmla="*/ 0 w 4064000"/>
              <a:gd name="connsiteY6" fmla="*/ 2874983 h 2895600"/>
              <a:gd name="connsiteX7" fmla="*/ 0 w 4064000"/>
              <a:gd name="connsiteY7" fmla="*/ 20617 h 2895600"/>
              <a:gd name="connsiteX8" fmla="*/ 20617 w 406400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2895600">
                <a:moveTo>
                  <a:pt x="20617" y="0"/>
                </a:moveTo>
                <a:lnTo>
                  <a:pt x="4043383" y="0"/>
                </a:lnTo>
                <a:cubicBezTo>
                  <a:pt x="4054769" y="0"/>
                  <a:pt x="4064000" y="9231"/>
                  <a:pt x="4064000" y="20617"/>
                </a:cubicBezTo>
                <a:lnTo>
                  <a:pt x="4064000" y="2874983"/>
                </a:lnTo>
                <a:cubicBezTo>
                  <a:pt x="4064000" y="2886369"/>
                  <a:pt x="4054769" y="2895600"/>
                  <a:pt x="4043383" y="2895600"/>
                </a:cubicBezTo>
                <a:lnTo>
                  <a:pt x="20617" y="2895600"/>
                </a:lnTo>
                <a:cubicBezTo>
                  <a:pt x="9231" y="2895600"/>
                  <a:pt x="0" y="2886369"/>
                  <a:pt x="0" y="2874983"/>
                </a:cubicBezTo>
                <a:lnTo>
                  <a:pt x="0" y="20617"/>
                </a:lnTo>
                <a:cubicBezTo>
                  <a:pt x="0" y="9231"/>
                  <a:pt x="9231" y="0"/>
                  <a:pt x="206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381251"/>
            <a:ext cx="4064000" cy="2895600"/>
          </a:xfrm>
          <a:custGeom>
            <a:avLst/>
            <a:gdLst>
              <a:gd name="connsiteX0" fmla="*/ 20617 w 4064000"/>
              <a:gd name="connsiteY0" fmla="*/ 0 h 2895600"/>
              <a:gd name="connsiteX1" fmla="*/ 4043383 w 4064000"/>
              <a:gd name="connsiteY1" fmla="*/ 0 h 2895600"/>
              <a:gd name="connsiteX2" fmla="*/ 4064000 w 4064000"/>
              <a:gd name="connsiteY2" fmla="*/ 20617 h 2895600"/>
              <a:gd name="connsiteX3" fmla="*/ 4064000 w 4064000"/>
              <a:gd name="connsiteY3" fmla="*/ 2874983 h 2895600"/>
              <a:gd name="connsiteX4" fmla="*/ 4043383 w 4064000"/>
              <a:gd name="connsiteY4" fmla="*/ 2895600 h 2895600"/>
              <a:gd name="connsiteX5" fmla="*/ 20617 w 4064000"/>
              <a:gd name="connsiteY5" fmla="*/ 2895600 h 2895600"/>
              <a:gd name="connsiteX6" fmla="*/ 0 w 4064000"/>
              <a:gd name="connsiteY6" fmla="*/ 2874983 h 2895600"/>
              <a:gd name="connsiteX7" fmla="*/ 0 w 4064000"/>
              <a:gd name="connsiteY7" fmla="*/ 20617 h 2895600"/>
              <a:gd name="connsiteX8" fmla="*/ 20617 w 406400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2895600">
                <a:moveTo>
                  <a:pt x="20617" y="0"/>
                </a:moveTo>
                <a:lnTo>
                  <a:pt x="4043383" y="0"/>
                </a:lnTo>
                <a:cubicBezTo>
                  <a:pt x="4054769" y="0"/>
                  <a:pt x="4064000" y="9231"/>
                  <a:pt x="4064000" y="20617"/>
                </a:cubicBezTo>
                <a:lnTo>
                  <a:pt x="4064000" y="2874983"/>
                </a:lnTo>
                <a:cubicBezTo>
                  <a:pt x="4064000" y="2886369"/>
                  <a:pt x="4054769" y="2895600"/>
                  <a:pt x="4043383" y="2895600"/>
                </a:cubicBezTo>
                <a:lnTo>
                  <a:pt x="20617" y="2895600"/>
                </a:lnTo>
                <a:cubicBezTo>
                  <a:pt x="9231" y="2895600"/>
                  <a:pt x="0" y="2886369"/>
                  <a:pt x="0" y="2874983"/>
                </a:cubicBezTo>
                <a:lnTo>
                  <a:pt x="0" y="20617"/>
                </a:lnTo>
                <a:cubicBezTo>
                  <a:pt x="0" y="9231"/>
                  <a:pt x="9231" y="0"/>
                  <a:pt x="206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827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 userDrawn="1"/>
        </p:nvSpPr>
        <p:spPr>
          <a:xfrm flipH="1">
            <a:off x="7739742" y="2405743"/>
            <a:ext cx="4452257" cy="445225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086178" y="1208315"/>
            <a:ext cx="3324816" cy="4441370"/>
          </a:xfrm>
          <a:custGeom>
            <a:avLst/>
            <a:gdLst>
              <a:gd name="connsiteX0" fmla="*/ 23673 w 3324816"/>
              <a:gd name="connsiteY0" fmla="*/ 0 h 4441370"/>
              <a:gd name="connsiteX1" fmla="*/ 3301143 w 3324816"/>
              <a:gd name="connsiteY1" fmla="*/ 0 h 4441370"/>
              <a:gd name="connsiteX2" fmla="*/ 3324816 w 3324816"/>
              <a:gd name="connsiteY2" fmla="*/ 23673 h 4441370"/>
              <a:gd name="connsiteX3" fmla="*/ 3324816 w 3324816"/>
              <a:gd name="connsiteY3" fmla="*/ 4417697 h 4441370"/>
              <a:gd name="connsiteX4" fmla="*/ 3301143 w 3324816"/>
              <a:gd name="connsiteY4" fmla="*/ 4441370 h 4441370"/>
              <a:gd name="connsiteX5" fmla="*/ 23673 w 3324816"/>
              <a:gd name="connsiteY5" fmla="*/ 4441370 h 4441370"/>
              <a:gd name="connsiteX6" fmla="*/ 0 w 3324816"/>
              <a:gd name="connsiteY6" fmla="*/ 4417697 h 4441370"/>
              <a:gd name="connsiteX7" fmla="*/ 0 w 3324816"/>
              <a:gd name="connsiteY7" fmla="*/ 23673 h 4441370"/>
              <a:gd name="connsiteX8" fmla="*/ 23673 w 3324816"/>
              <a:gd name="connsiteY8" fmla="*/ 0 h 444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816" h="4441370">
                <a:moveTo>
                  <a:pt x="23673" y="0"/>
                </a:moveTo>
                <a:lnTo>
                  <a:pt x="3301143" y="0"/>
                </a:lnTo>
                <a:cubicBezTo>
                  <a:pt x="3314217" y="0"/>
                  <a:pt x="3324816" y="10599"/>
                  <a:pt x="3324816" y="23673"/>
                </a:cubicBezTo>
                <a:lnTo>
                  <a:pt x="3324816" y="4417697"/>
                </a:lnTo>
                <a:cubicBezTo>
                  <a:pt x="3324816" y="4430771"/>
                  <a:pt x="3314217" y="4441370"/>
                  <a:pt x="3301143" y="4441370"/>
                </a:cubicBezTo>
                <a:lnTo>
                  <a:pt x="23673" y="4441370"/>
                </a:lnTo>
                <a:cubicBezTo>
                  <a:pt x="10599" y="4441370"/>
                  <a:pt x="0" y="4430771"/>
                  <a:pt x="0" y="4417697"/>
                </a:cubicBezTo>
                <a:lnTo>
                  <a:pt x="0" y="23673"/>
                </a:lnTo>
                <a:cubicBezTo>
                  <a:pt x="0" y="10599"/>
                  <a:pt x="10599" y="0"/>
                  <a:pt x="23673" y="0"/>
                </a:cubicBezTo>
                <a:close/>
              </a:path>
            </a:pathLst>
          </a:cu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06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984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79506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93213" y="0"/>
            <a:ext cx="2998787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92838" y="0"/>
            <a:ext cx="2998787" cy="6858000"/>
          </a:xfrm>
          <a:prstGeom prst="rect">
            <a:avLst/>
          </a:prstGeom>
          <a:effectLst>
            <a:outerShdw blurRad="127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072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1637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73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5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376165" y="-2567783"/>
            <a:ext cx="8097839" cy="8097838"/>
          </a:xfrm>
          <a:custGeom>
            <a:avLst/>
            <a:gdLst>
              <a:gd name="connsiteX0" fmla="*/ 5550972 w 8097839"/>
              <a:gd name="connsiteY0" fmla="*/ 0 h 8097838"/>
              <a:gd name="connsiteX1" fmla="*/ 7351879 w 8097839"/>
              <a:gd name="connsiteY1" fmla="*/ 745960 h 8097838"/>
              <a:gd name="connsiteX2" fmla="*/ 7351879 w 8097839"/>
              <a:gd name="connsiteY2" fmla="*/ 4347775 h 8097838"/>
              <a:gd name="connsiteX3" fmla="*/ 4347776 w 8097839"/>
              <a:gd name="connsiteY3" fmla="*/ 7351879 h 8097838"/>
              <a:gd name="connsiteX4" fmla="*/ 745961 w 8097839"/>
              <a:gd name="connsiteY4" fmla="*/ 7351879 h 8097838"/>
              <a:gd name="connsiteX5" fmla="*/ 745961 w 8097839"/>
              <a:gd name="connsiteY5" fmla="*/ 3750063 h 8097838"/>
              <a:gd name="connsiteX6" fmla="*/ 3750064 w 8097839"/>
              <a:gd name="connsiteY6" fmla="*/ 745960 h 8097838"/>
              <a:gd name="connsiteX7" fmla="*/ 5550972 w 8097839"/>
              <a:gd name="connsiteY7" fmla="*/ 0 h 809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97839" h="8097838">
                <a:moveTo>
                  <a:pt x="5550972" y="0"/>
                </a:moveTo>
                <a:cubicBezTo>
                  <a:pt x="6202772" y="0"/>
                  <a:pt x="6854572" y="248653"/>
                  <a:pt x="7351879" y="745960"/>
                </a:cubicBezTo>
                <a:cubicBezTo>
                  <a:pt x="8346493" y="1740573"/>
                  <a:pt x="8346493" y="3353161"/>
                  <a:pt x="7351879" y="4347775"/>
                </a:cubicBezTo>
                <a:lnTo>
                  <a:pt x="4347776" y="7351879"/>
                </a:lnTo>
                <a:cubicBezTo>
                  <a:pt x="3353162" y="8346492"/>
                  <a:pt x="1740574" y="8346492"/>
                  <a:pt x="745961" y="7351879"/>
                </a:cubicBezTo>
                <a:cubicBezTo>
                  <a:pt x="-248653" y="6357265"/>
                  <a:pt x="-248653" y="4744677"/>
                  <a:pt x="745961" y="3750063"/>
                </a:cubicBezTo>
                <a:lnTo>
                  <a:pt x="3750064" y="745960"/>
                </a:lnTo>
                <a:cubicBezTo>
                  <a:pt x="4247371" y="248653"/>
                  <a:pt x="4899172" y="0"/>
                  <a:pt x="55509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012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739900" y="1092200"/>
            <a:ext cx="6248400" cy="4699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3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077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421626" y="0"/>
            <a:ext cx="8770375" cy="6858001"/>
          </a:xfrm>
          <a:custGeom>
            <a:avLst/>
            <a:gdLst>
              <a:gd name="connsiteX0" fmla="*/ 6858001 w 8770375"/>
              <a:gd name="connsiteY0" fmla="*/ 0 h 6858001"/>
              <a:gd name="connsiteX1" fmla="*/ 8770375 w 8770375"/>
              <a:gd name="connsiteY1" fmla="*/ 0 h 6858001"/>
              <a:gd name="connsiteX2" fmla="*/ 8770375 w 8770375"/>
              <a:gd name="connsiteY2" fmla="*/ 6858001 h 6858001"/>
              <a:gd name="connsiteX3" fmla="*/ 0 w 8770375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0375" h="6858001">
                <a:moveTo>
                  <a:pt x="6858001" y="0"/>
                </a:moveTo>
                <a:lnTo>
                  <a:pt x="8770375" y="0"/>
                </a:lnTo>
                <a:lnTo>
                  <a:pt x="8770375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30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09862" y="2188564"/>
            <a:ext cx="779489" cy="2698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3467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4784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3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9129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4633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1162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1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194747" y="0"/>
            <a:ext cx="2665413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859448" y="3429000"/>
            <a:ext cx="2665413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83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0CC9554-1169-413F-AE5D-57D80560D80B}"/>
              </a:ext>
            </a:extLst>
          </p:cNvPr>
          <p:cNvSpPr txBox="1"/>
          <p:nvPr userDrawn="1"/>
        </p:nvSpPr>
        <p:spPr>
          <a:xfrm>
            <a:off x="11447080" y="6332344"/>
            <a:ext cx="524582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268"/>
              </a:lnSpc>
            </a:pPr>
            <a:fld id="{D5F9D332-E083-470C-93C5-D28EBD0A26B5}" type="slidenum">
              <a:rPr lang="ru-RU" sz="1089" b="1" smtClean="0">
                <a:solidFill>
                  <a:schemeClr val="bg1">
                    <a:lumMod val="65000"/>
                  </a:schemeClr>
                </a:solidFill>
                <a:latin typeface="Montserrat" panose="00000500000000000000" pitchFamily="50" charset="-52"/>
              </a:rPr>
              <a:pPr algn="r">
                <a:lnSpc>
                  <a:spcPts val="2268"/>
                </a:lnSpc>
              </a:pPr>
              <a:t>‹#›</a:t>
            </a:fld>
            <a:endParaRPr lang="ru-RU" sz="1089" dirty="0">
              <a:solidFill>
                <a:schemeClr val="bg1">
                  <a:lumMod val="65000"/>
                </a:schemeClr>
              </a:solidFill>
              <a:latin typeface="Montserrat" panose="00000500000000000000" pitchFamily="50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0E2248-3381-710A-A75A-70E5DA0E5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 contrast="20000"/>
                    </a14:imgEffect>
                  </a14:imgLayer>
                </a14:imgProps>
              </a:ext>
            </a:extLst>
          </a:blip>
          <a:srcRect l="12915" t="2" b="12915"/>
          <a:stretch/>
        </p:blipFill>
        <p:spPr>
          <a:xfrm>
            <a:off x="0" y="-1"/>
            <a:ext cx="12191679" cy="68580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97E1BB-3520-A6AE-22B0-9044D07BAF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159" y="685378"/>
            <a:ext cx="2326531" cy="209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52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2DC7C-8495-4057-9F6D-31522E699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E12EE8-7301-4621-BED8-A1E7346AF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6B56B3-799B-46BB-951E-CE181F946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67D63B-3B96-435C-A007-1238B6D7A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8928AE-B2A9-426F-9D04-C97945D5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3132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38515-7AE7-4B3A-9F6E-BD3ECB3D9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8202AC-995A-4C95-871F-B8C91870D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058DAE-7FE4-407A-AA2C-EE1C098FE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0AA7-5CAD-4C5E-9DF1-0F2B179AB065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3BE49A-5C9D-47C5-A605-7FB4B9E3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514C2D-4986-4FC5-BD57-CF5A00529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336FC-5D81-4079-A48C-CBFCEAD0D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96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1205696" y="3745234"/>
            <a:ext cx="9856808" cy="5588241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  <a:effectLst>
            <a:outerShdw blurRad="495300" dist="38100" dir="5400000" algn="t" rotWithShape="0">
              <a:schemeClr val="tx1">
                <a:lumMod val="95000"/>
                <a:lumOff val="5000"/>
                <a:alpha val="37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</p:spTree>
    <p:extLst>
      <p:ext uri="{BB962C8B-B14F-4D97-AF65-F5344CB8AC3E}">
        <p14:creationId xmlns:p14="http://schemas.microsoft.com/office/powerpoint/2010/main" val="7599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80195" y="0"/>
            <a:ext cx="13052533" cy="6858000"/>
          </a:xfrm>
          <a:custGeom>
            <a:avLst/>
            <a:gdLst>
              <a:gd name="connsiteX0" fmla="*/ 6901685 w 13052533"/>
              <a:gd name="connsiteY0" fmla="*/ 0 h 6858000"/>
              <a:gd name="connsiteX1" fmla="*/ 13052533 w 13052533"/>
              <a:gd name="connsiteY1" fmla="*/ 0 h 6858000"/>
              <a:gd name="connsiteX2" fmla="*/ 6150849 w 13052533"/>
              <a:gd name="connsiteY2" fmla="*/ 6858000 h 6858000"/>
              <a:gd name="connsiteX3" fmla="*/ 0 w 130525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52533" h="6858000">
                <a:moveTo>
                  <a:pt x="6901685" y="0"/>
                </a:moveTo>
                <a:lnTo>
                  <a:pt x="13052533" y="0"/>
                </a:lnTo>
                <a:lnTo>
                  <a:pt x="615084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 rot="18016207">
            <a:off x="7163533" y="1817361"/>
            <a:ext cx="2427284" cy="4880895"/>
          </a:xfrm>
          <a:custGeom>
            <a:avLst/>
            <a:gdLst>
              <a:gd name="connsiteX0" fmla="*/ 0 w 2803841"/>
              <a:gd name="connsiteY0" fmla="*/ 0 h 4071084"/>
              <a:gd name="connsiteX1" fmla="*/ 2803841 w 2803841"/>
              <a:gd name="connsiteY1" fmla="*/ 0 h 4071084"/>
              <a:gd name="connsiteX2" fmla="*/ 2803841 w 2803841"/>
              <a:gd name="connsiteY2" fmla="*/ 4071084 h 4071084"/>
              <a:gd name="connsiteX3" fmla="*/ 0 w 2803841"/>
              <a:gd name="connsiteY3" fmla="*/ 4071084 h 4071084"/>
              <a:gd name="connsiteX4" fmla="*/ 0 w 2803841"/>
              <a:gd name="connsiteY4" fmla="*/ 0 h 4071084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0 w 2803841"/>
              <a:gd name="connsiteY3" fmla="*/ 4071084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40974 w 2803841"/>
              <a:gd name="connsiteY3" fmla="*/ 3385449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19037 w 2803841"/>
              <a:gd name="connsiteY3" fmla="*/ 3398253 h 4865132"/>
              <a:gd name="connsiteX4" fmla="*/ 0 w 2803841"/>
              <a:gd name="connsiteY4" fmla="*/ 0 h 4865132"/>
              <a:gd name="connsiteX0" fmla="*/ 0 w 2407054"/>
              <a:gd name="connsiteY0" fmla="*/ 0 h 4865132"/>
              <a:gd name="connsiteX1" fmla="*/ 2152531 w 2407054"/>
              <a:gd name="connsiteY1" fmla="*/ 1576749 h 4865132"/>
              <a:gd name="connsiteX2" fmla="*/ 2407054 w 2407054"/>
              <a:gd name="connsiteY2" fmla="*/ 4865132 h 4865132"/>
              <a:gd name="connsiteX3" fmla="*/ 19037 w 2407054"/>
              <a:gd name="connsiteY3" fmla="*/ 3398253 h 4865132"/>
              <a:gd name="connsiteX4" fmla="*/ 0 w 2407054"/>
              <a:gd name="connsiteY4" fmla="*/ 0 h 4865132"/>
              <a:gd name="connsiteX0" fmla="*/ 0 w 2428308"/>
              <a:gd name="connsiteY0" fmla="*/ 0 h 4863754"/>
              <a:gd name="connsiteX1" fmla="*/ 2173785 w 2428308"/>
              <a:gd name="connsiteY1" fmla="*/ 1575371 h 4863754"/>
              <a:gd name="connsiteX2" fmla="*/ 2428308 w 2428308"/>
              <a:gd name="connsiteY2" fmla="*/ 4863754 h 4863754"/>
              <a:gd name="connsiteX3" fmla="*/ 40291 w 2428308"/>
              <a:gd name="connsiteY3" fmla="*/ 3396875 h 4863754"/>
              <a:gd name="connsiteX4" fmla="*/ 0 w 2428308"/>
              <a:gd name="connsiteY4" fmla="*/ 0 h 4863754"/>
              <a:gd name="connsiteX0" fmla="*/ 0 w 2427284"/>
              <a:gd name="connsiteY0" fmla="*/ 0 h 4880895"/>
              <a:gd name="connsiteX1" fmla="*/ 2172761 w 2427284"/>
              <a:gd name="connsiteY1" fmla="*/ 1592512 h 4880895"/>
              <a:gd name="connsiteX2" fmla="*/ 2427284 w 2427284"/>
              <a:gd name="connsiteY2" fmla="*/ 4880895 h 4880895"/>
              <a:gd name="connsiteX3" fmla="*/ 39267 w 2427284"/>
              <a:gd name="connsiteY3" fmla="*/ 3414016 h 4880895"/>
              <a:gd name="connsiteX4" fmla="*/ 0 w 2427284"/>
              <a:gd name="connsiteY4" fmla="*/ 0 h 488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7284" h="4880895">
                <a:moveTo>
                  <a:pt x="0" y="0"/>
                </a:moveTo>
                <a:lnTo>
                  <a:pt x="2172761" y="1592512"/>
                </a:lnTo>
                <a:lnTo>
                  <a:pt x="2427284" y="4880895"/>
                </a:lnTo>
                <a:lnTo>
                  <a:pt x="39267" y="3414016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 rot="18016207">
            <a:off x="7627991" y="1219127"/>
            <a:ext cx="2427284" cy="4880895"/>
          </a:xfrm>
          <a:custGeom>
            <a:avLst/>
            <a:gdLst>
              <a:gd name="connsiteX0" fmla="*/ 0 w 2803841"/>
              <a:gd name="connsiteY0" fmla="*/ 0 h 4071084"/>
              <a:gd name="connsiteX1" fmla="*/ 2803841 w 2803841"/>
              <a:gd name="connsiteY1" fmla="*/ 0 h 4071084"/>
              <a:gd name="connsiteX2" fmla="*/ 2803841 w 2803841"/>
              <a:gd name="connsiteY2" fmla="*/ 4071084 h 4071084"/>
              <a:gd name="connsiteX3" fmla="*/ 0 w 2803841"/>
              <a:gd name="connsiteY3" fmla="*/ 4071084 h 4071084"/>
              <a:gd name="connsiteX4" fmla="*/ 0 w 2803841"/>
              <a:gd name="connsiteY4" fmla="*/ 0 h 4071084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0 w 2803841"/>
              <a:gd name="connsiteY3" fmla="*/ 4071084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40974 w 2803841"/>
              <a:gd name="connsiteY3" fmla="*/ 3385449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19037 w 2803841"/>
              <a:gd name="connsiteY3" fmla="*/ 3398253 h 4865132"/>
              <a:gd name="connsiteX4" fmla="*/ 0 w 2803841"/>
              <a:gd name="connsiteY4" fmla="*/ 0 h 4865132"/>
              <a:gd name="connsiteX0" fmla="*/ 0 w 2407054"/>
              <a:gd name="connsiteY0" fmla="*/ 0 h 4865132"/>
              <a:gd name="connsiteX1" fmla="*/ 2152531 w 2407054"/>
              <a:gd name="connsiteY1" fmla="*/ 1576749 h 4865132"/>
              <a:gd name="connsiteX2" fmla="*/ 2407054 w 2407054"/>
              <a:gd name="connsiteY2" fmla="*/ 4865132 h 4865132"/>
              <a:gd name="connsiteX3" fmla="*/ 19037 w 2407054"/>
              <a:gd name="connsiteY3" fmla="*/ 3398253 h 4865132"/>
              <a:gd name="connsiteX4" fmla="*/ 0 w 2407054"/>
              <a:gd name="connsiteY4" fmla="*/ 0 h 4865132"/>
              <a:gd name="connsiteX0" fmla="*/ 0 w 2428308"/>
              <a:gd name="connsiteY0" fmla="*/ 0 h 4863754"/>
              <a:gd name="connsiteX1" fmla="*/ 2173785 w 2428308"/>
              <a:gd name="connsiteY1" fmla="*/ 1575371 h 4863754"/>
              <a:gd name="connsiteX2" fmla="*/ 2428308 w 2428308"/>
              <a:gd name="connsiteY2" fmla="*/ 4863754 h 4863754"/>
              <a:gd name="connsiteX3" fmla="*/ 40291 w 2428308"/>
              <a:gd name="connsiteY3" fmla="*/ 3396875 h 4863754"/>
              <a:gd name="connsiteX4" fmla="*/ 0 w 2428308"/>
              <a:gd name="connsiteY4" fmla="*/ 0 h 4863754"/>
              <a:gd name="connsiteX0" fmla="*/ 0 w 2427284"/>
              <a:gd name="connsiteY0" fmla="*/ 0 h 4880895"/>
              <a:gd name="connsiteX1" fmla="*/ 2172761 w 2427284"/>
              <a:gd name="connsiteY1" fmla="*/ 1592512 h 4880895"/>
              <a:gd name="connsiteX2" fmla="*/ 2427284 w 2427284"/>
              <a:gd name="connsiteY2" fmla="*/ 4880895 h 4880895"/>
              <a:gd name="connsiteX3" fmla="*/ 39267 w 2427284"/>
              <a:gd name="connsiteY3" fmla="*/ 3414016 h 4880895"/>
              <a:gd name="connsiteX4" fmla="*/ 0 w 2427284"/>
              <a:gd name="connsiteY4" fmla="*/ 0 h 488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7284" h="4880895">
                <a:moveTo>
                  <a:pt x="0" y="0"/>
                </a:moveTo>
                <a:lnTo>
                  <a:pt x="2172761" y="1592512"/>
                </a:lnTo>
                <a:lnTo>
                  <a:pt x="2427284" y="4880895"/>
                </a:lnTo>
                <a:lnTo>
                  <a:pt x="39267" y="3414016"/>
                </a:lnTo>
                <a:lnTo>
                  <a:pt x="0" y="0"/>
                </a:lnTo>
                <a:close/>
              </a:path>
            </a:pathLst>
          </a:custGeom>
          <a:effectLst>
            <a:outerShdw blurRad="381000" dist="38100" dir="18900000" algn="b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18016207">
            <a:off x="7958471" y="461014"/>
            <a:ext cx="2427284" cy="4880895"/>
          </a:xfrm>
          <a:custGeom>
            <a:avLst/>
            <a:gdLst>
              <a:gd name="connsiteX0" fmla="*/ 0 w 2803841"/>
              <a:gd name="connsiteY0" fmla="*/ 0 h 4071084"/>
              <a:gd name="connsiteX1" fmla="*/ 2803841 w 2803841"/>
              <a:gd name="connsiteY1" fmla="*/ 0 h 4071084"/>
              <a:gd name="connsiteX2" fmla="*/ 2803841 w 2803841"/>
              <a:gd name="connsiteY2" fmla="*/ 4071084 h 4071084"/>
              <a:gd name="connsiteX3" fmla="*/ 0 w 2803841"/>
              <a:gd name="connsiteY3" fmla="*/ 4071084 h 4071084"/>
              <a:gd name="connsiteX4" fmla="*/ 0 w 2803841"/>
              <a:gd name="connsiteY4" fmla="*/ 0 h 4071084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0 w 2803841"/>
              <a:gd name="connsiteY3" fmla="*/ 4071084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40974 w 2803841"/>
              <a:gd name="connsiteY3" fmla="*/ 3385449 h 4865132"/>
              <a:gd name="connsiteX4" fmla="*/ 0 w 2803841"/>
              <a:gd name="connsiteY4" fmla="*/ 0 h 4865132"/>
              <a:gd name="connsiteX0" fmla="*/ 0 w 2803841"/>
              <a:gd name="connsiteY0" fmla="*/ 0 h 4865132"/>
              <a:gd name="connsiteX1" fmla="*/ 2803841 w 2803841"/>
              <a:gd name="connsiteY1" fmla="*/ 0 h 4865132"/>
              <a:gd name="connsiteX2" fmla="*/ 2407054 w 2803841"/>
              <a:gd name="connsiteY2" fmla="*/ 4865132 h 4865132"/>
              <a:gd name="connsiteX3" fmla="*/ 19037 w 2803841"/>
              <a:gd name="connsiteY3" fmla="*/ 3398253 h 4865132"/>
              <a:gd name="connsiteX4" fmla="*/ 0 w 2803841"/>
              <a:gd name="connsiteY4" fmla="*/ 0 h 4865132"/>
              <a:gd name="connsiteX0" fmla="*/ 0 w 2407054"/>
              <a:gd name="connsiteY0" fmla="*/ 0 h 4865132"/>
              <a:gd name="connsiteX1" fmla="*/ 2152531 w 2407054"/>
              <a:gd name="connsiteY1" fmla="*/ 1576749 h 4865132"/>
              <a:gd name="connsiteX2" fmla="*/ 2407054 w 2407054"/>
              <a:gd name="connsiteY2" fmla="*/ 4865132 h 4865132"/>
              <a:gd name="connsiteX3" fmla="*/ 19037 w 2407054"/>
              <a:gd name="connsiteY3" fmla="*/ 3398253 h 4865132"/>
              <a:gd name="connsiteX4" fmla="*/ 0 w 2407054"/>
              <a:gd name="connsiteY4" fmla="*/ 0 h 4865132"/>
              <a:gd name="connsiteX0" fmla="*/ 0 w 2428308"/>
              <a:gd name="connsiteY0" fmla="*/ 0 h 4863754"/>
              <a:gd name="connsiteX1" fmla="*/ 2173785 w 2428308"/>
              <a:gd name="connsiteY1" fmla="*/ 1575371 h 4863754"/>
              <a:gd name="connsiteX2" fmla="*/ 2428308 w 2428308"/>
              <a:gd name="connsiteY2" fmla="*/ 4863754 h 4863754"/>
              <a:gd name="connsiteX3" fmla="*/ 40291 w 2428308"/>
              <a:gd name="connsiteY3" fmla="*/ 3396875 h 4863754"/>
              <a:gd name="connsiteX4" fmla="*/ 0 w 2428308"/>
              <a:gd name="connsiteY4" fmla="*/ 0 h 4863754"/>
              <a:gd name="connsiteX0" fmla="*/ 0 w 2427284"/>
              <a:gd name="connsiteY0" fmla="*/ 0 h 4880895"/>
              <a:gd name="connsiteX1" fmla="*/ 2172761 w 2427284"/>
              <a:gd name="connsiteY1" fmla="*/ 1592512 h 4880895"/>
              <a:gd name="connsiteX2" fmla="*/ 2427284 w 2427284"/>
              <a:gd name="connsiteY2" fmla="*/ 4880895 h 4880895"/>
              <a:gd name="connsiteX3" fmla="*/ 39267 w 2427284"/>
              <a:gd name="connsiteY3" fmla="*/ 3414016 h 4880895"/>
              <a:gd name="connsiteX4" fmla="*/ 0 w 2427284"/>
              <a:gd name="connsiteY4" fmla="*/ 0 h 488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7284" h="4880895">
                <a:moveTo>
                  <a:pt x="0" y="0"/>
                </a:moveTo>
                <a:lnTo>
                  <a:pt x="2172761" y="1592512"/>
                </a:lnTo>
                <a:lnTo>
                  <a:pt x="2427284" y="4880895"/>
                </a:lnTo>
                <a:lnTo>
                  <a:pt x="39267" y="3414016"/>
                </a:lnTo>
                <a:lnTo>
                  <a:pt x="0" y="0"/>
                </a:lnTo>
                <a:close/>
              </a:path>
            </a:pathLst>
          </a:custGeom>
          <a:effectLst>
            <a:outerShdw blurRad="381000" dist="38100" dir="18900000" algn="b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84267" y="856571"/>
            <a:ext cx="5178088" cy="1571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Neue medium" panose="000004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84267" y="62311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Neue light" panose="00000400000000000000" pitchFamily="2" charset="0"/>
              </a:rPr>
              <a:t>Creative title here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HelveticaNeue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/>
          <p:cNvSpPr/>
          <p:nvPr userDrawn="1"/>
        </p:nvSpPr>
        <p:spPr>
          <a:xfrm rot="18900000" flipH="1">
            <a:off x="-679150" y="615061"/>
            <a:ext cx="1500566" cy="1299370"/>
          </a:xfrm>
          <a:custGeom>
            <a:avLst/>
            <a:gdLst>
              <a:gd name="connsiteX0" fmla="*/ 201196 w 1500566"/>
              <a:gd name="connsiteY0" fmla="*/ 0 h 1299370"/>
              <a:gd name="connsiteX1" fmla="*/ 154857 w 1500566"/>
              <a:gd name="connsiteY1" fmla="*/ 53500 h 1299370"/>
              <a:gd name="connsiteX2" fmla="*/ 15836 w 1500566"/>
              <a:gd name="connsiteY2" fmla="*/ 362787 h 1299370"/>
              <a:gd name="connsiteX3" fmla="*/ 0 w 1500566"/>
              <a:gd name="connsiteY3" fmla="*/ 519880 h 1299370"/>
              <a:gd name="connsiteX4" fmla="*/ 15836 w 1500566"/>
              <a:gd name="connsiteY4" fmla="*/ 676974 h 1299370"/>
              <a:gd name="connsiteX5" fmla="*/ 779489 w 1500566"/>
              <a:gd name="connsiteY5" fmla="*/ 1299369 h 1299370"/>
              <a:gd name="connsiteX6" fmla="*/ 1500566 w 1500566"/>
              <a:gd name="connsiteY6" fmla="*/ 1299370 h 1299370"/>
              <a:gd name="connsiteX7" fmla="*/ 1167479 w 1500566"/>
              <a:gd name="connsiteY7" fmla="*/ 966283 h 1299370"/>
              <a:gd name="connsiteX8" fmla="*/ 802606 w 1500566"/>
              <a:gd name="connsiteY8" fmla="*/ 966283 h 1299370"/>
              <a:gd name="connsiteX9" fmla="*/ 356203 w 1500566"/>
              <a:gd name="connsiteY9" fmla="*/ 519880 h 1299370"/>
              <a:gd name="connsiteX10" fmla="*/ 432441 w 1500566"/>
              <a:gd name="connsiteY10" fmla="*/ 270292 h 1299370"/>
              <a:gd name="connsiteX11" fmla="*/ 450094 w 1500566"/>
              <a:gd name="connsiteY11" fmla="*/ 248897 h 129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00566" h="1299370">
                <a:moveTo>
                  <a:pt x="201196" y="0"/>
                </a:moveTo>
                <a:lnTo>
                  <a:pt x="154857" y="53500"/>
                </a:lnTo>
                <a:cubicBezTo>
                  <a:pt x="87523" y="143536"/>
                  <a:pt x="39199" y="248615"/>
                  <a:pt x="15836" y="362787"/>
                </a:cubicBezTo>
                <a:lnTo>
                  <a:pt x="0" y="519880"/>
                </a:lnTo>
                <a:lnTo>
                  <a:pt x="15836" y="676974"/>
                </a:lnTo>
                <a:cubicBezTo>
                  <a:pt x="88521" y="1032174"/>
                  <a:pt x="402802" y="1299369"/>
                  <a:pt x="779489" y="1299369"/>
                </a:cubicBezTo>
                <a:lnTo>
                  <a:pt x="1500566" y="1299370"/>
                </a:lnTo>
                <a:lnTo>
                  <a:pt x="1167479" y="966283"/>
                </a:lnTo>
                <a:lnTo>
                  <a:pt x="802606" y="966283"/>
                </a:lnTo>
                <a:cubicBezTo>
                  <a:pt x="556064" y="966283"/>
                  <a:pt x="356203" y="766422"/>
                  <a:pt x="356203" y="519880"/>
                </a:cubicBezTo>
                <a:cubicBezTo>
                  <a:pt x="356203" y="427427"/>
                  <a:pt x="384308" y="341538"/>
                  <a:pt x="432441" y="270292"/>
                </a:cubicBezTo>
                <a:lnTo>
                  <a:pt x="450094" y="248897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: Rounded Corners 1"/>
          <p:cNvSpPr/>
          <p:nvPr userDrawn="1"/>
        </p:nvSpPr>
        <p:spPr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: Rounded Corners 2"/>
          <p:cNvSpPr/>
          <p:nvPr userDrawn="1"/>
        </p:nvSpPr>
        <p:spPr>
          <a:xfrm rot="2700000">
            <a:off x="11562152" y="-3645270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Rectangle: Rounded Corners 3"/>
          <p:cNvSpPr/>
          <p:nvPr userDrawn="1"/>
        </p:nvSpPr>
        <p:spPr>
          <a:xfrm rot="2700000">
            <a:off x="10580305" y="-4106204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Rectangle: Rounded Corners 4"/>
          <p:cNvSpPr/>
          <p:nvPr userDrawn="1"/>
        </p:nvSpPr>
        <p:spPr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7" name="Oval 6"/>
            <p:cNvSpPr/>
            <p:nvPr/>
          </p:nvSpPr>
          <p:spPr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Oval 7"/>
            <p:cNvSpPr/>
            <p:nvPr/>
          </p:nvSpPr>
          <p:spPr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9" name="Group 8"/>
          <p:cNvGrpSpPr/>
          <p:nvPr userDrawn="1"/>
        </p:nvGrpSpPr>
        <p:grpSpPr>
          <a:xfrm>
            <a:off x="6287839" y="389917"/>
            <a:ext cx="6096503" cy="56431"/>
            <a:chOff x="2110637" y="95339"/>
            <a:chExt cx="6096503" cy="56431"/>
          </a:xfrm>
        </p:grpSpPr>
        <p:sp>
          <p:nvSpPr>
            <p:cNvPr id="10" name="Rectangle: Rounded Corners 9"/>
            <p:cNvSpPr/>
            <p:nvPr/>
          </p:nvSpPr>
          <p:spPr>
            <a:xfrm rot="2700000" flipH="1">
              <a:off x="4686828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ectangle: Rounded Corners 10"/>
            <p:cNvSpPr/>
            <p:nvPr/>
          </p:nvSpPr>
          <p:spPr>
            <a:xfrm rot="2700000" flipH="1">
              <a:off x="4908751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Rectangle: Rounded Corners 11"/>
            <p:cNvSpPr/>
            <p:nvPr/>
          </p:nvSpPr>
          <p:spPr>
            <a:xfrm rot="2700000" flipH="1">
              <a:off x="5130674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ectangle: Rounded Corners 12"/>
            <p:cNvSpPr/>
            <p:nvPr/>
          </p:nvSpPr>
          <p:spPr>
            <a:xfrm rot="2700000" flipH="1">
              <a:off x="5352597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: Rounded Corners 13"/>
            <p:cNvSpPr/>
            <p:nvPr/>
          </p:nvSpPr>
          <p:spPr>
            <a:xfrm rot="2700000" flipH="1">
              <a:off x="5574518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1407475" y="6364769"/>
            <a:ext cx="2199525" cy="261610"/>
            <a:chOff x="242614" y="6328854"/>
            <a:chExt cx="2199525" cy="261610"/>
          </a:xfrm>
        </p:grpSpPr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242614" y="6399940"/>
              <a:ext cx="121482" cy="11943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6236" y="6328854"/>
              <a:ext cx="21259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>
                  <a:solidFill>
                    <a:schemeClr val="bg1">
                      <a:lumMod val="75000"/>
                    </a:schemeClr>
                  </a:solidFill>
                  <a:latin typeface="HelveticaNeue light" panose="00000400000000000000" pitchFamily="2" charset="0"/>
                  <a:cs typeface="Segoe UI" panose="020B0502040204020203" pitchFamily="34" charset="0"/>
                </a:rPr>
                <a:t>2017arouse.All Rights Reserved</a:t>
              </a:r>
              <a:endParaRPr lang="id-ID" sz="1100" b="0" dirty="0">
                <a:solidFill>
                  <a:schemeClr val="bg1">
                    <a:lumMod val="75000"/>
                  </a:schemeClr>
                </a:solidFill>
                <a:latin typeface="HelveticaNeue light" panose="000004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 rot="16200000">
            <a:off x="-797773" y="3313584"/>
            <a:ext cx="2643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900" strike="noStrike" spc="600" dirty="0">
                <a:solidFill>
                  <a:schemeClr val="bg1">
                    <a:lumMod val="85000"/>
                  </a:schemeClr>
                </a:solidFill>
                <a:latin typeface="Aller" panose="02000503030000020004" pitchFamily="2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354267" y="5803941"/>
            <a:ext cx="1753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5400" b="1" i="1" smtClean="0">
                <a:solidFill>
                  <a:schemeClr val="bg1"/>
                </a:solidFill>
                <a:latin typeface="Gotham Bold" panose="02000803030000020004" pitchFamily="2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1500" b="1" i="1" dirty="0">
              <a:solidFill>
                <a:schemeClr val="bg1"/>
              </a:solidFill>
              <a:latin typeface="Gotham Bold" panose="02000803030000020004" pitchFamily="2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: Rounded Corners 20"/>
          <p:cNvSpPr/>
          <p:nvPr userDrawn="1"/>
        </p:nvSpPr>
        <p:spPr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Rectangle: Rounded Corners 21"/>
          <p:cNvSpPr/>
          <p:nvPr userDrawn="1"/>
        </p:nvSpPr>
        <p:spPr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: Rounded Corners 22"/>
          <p:cNvSpPr/>
          <p:nvPr userDrawn="1"/>
        </p:nvSpPr>
        <p:spPr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: Rounded Corners 23"/>
          <p:cNvSpPr/>
          <p:nvPr userDrawn="1"/>
        </p:nvSpPr>
        <p:spPr>
          <a:xfrm rot="2700000" flipH="1">
            <a:off x="9656665" y="2296495"/>
            <a:ext cx="184279" cy="383177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Rectangle: Rounded Corners 24"/>
          <p:cNvSpPr/>
          <p:nvPr userDrawn="1"/>
        </p:nvSpPr>
        <p:spPr>
          <a:xfrm rot="2700000">
            <a:off x="7063233" y="373967"/>
            <a:ext cx="55079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Rectangle: Rounded Corners 25"/>
          <p:cNvSpPr/>
          <p:nvPr userDrawn="1"/>
        </p:nvSpPr>
        <p:spPr>
          <a:xfrm rot="2700000">
            <a:off x="7552981" y="-744033"/>
            <a:ext cx="350766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10937613" y="6363102"/>
            <a:ext cx="1023708" cy="314016"/>
            <a:chOff x="10513920" y="6272665"/>
            <a:chExt cx="1453380" cy="445816"/>
          </a:xfrm>
        </p:grpSpPr>
        <p:sp>
          <p:nvSpPr>
            <p:cNvPr id="28" name="Rectangle: Rounded Corners 27"/>
            <p:cNvSpPr/>
            <p:nvPr userDrawn="1"/>
          </p:nvSpPr>
          <p:spPr>
            <a:xfrm>
              <a:off x="10513920" y="6272665"/>
              <a:ext cx="1453380" cy="44581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4" name="Group 33"/>
            <p:cNvGrpSpPr/>
            <p:nvPr userDrawn="1"/>
          </p:nvGrpSpPr>
          <p:grpSpPr>
            <a:xfrm>
              <a:off x="10817615" y="6396779"/>
              <a:ext cx="909520" cy="197589"/>
              <a:chOff x="9475619" y="5793834"/>
              <a:chExt cx="648944" cy="140980"/>
            </a:xfrm>
            <a:solidFill>
              <a:schemeClr val="bg1">
                <a:lumMod val="85000"/>
              </a:schemeClr>
            </a:solidFill>
          </p:grpSpPr>
          <p:sp>
            <p:nvSpPr>
              <p:cNvPr id="35" name="Freeform 74"/>
              <p:cNvSpPr>
                <a:spLocks noChangeArrowheads="1"/>
              </p:cNvSpPr>
              <p:nvPr userDrawn="1"/>
            </p:nvSpPr>
            <p:spPr bwMode="auto">
              <a:xfrm>
                <a:off x="9987197" y="5796545"/>
                <a:ext cx="137366" cy="13555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6" name="Freeform 75"/>
              <p:cNvSpPr>
                <a:spLocks noChangeArrowheads="1"/>
              </p:cNvSpPr>
              <p:nvPr userDrawn="1"/>
            </p:nvSpPr>
            <p:spPr bwMode="auto">
              <a:xfrm>
                <a:off x="9475619" y="5793834"/>
                <a:ext cx="75912" cy="140980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7" name="Freeform 85"/>
              <p:cNvSpPr>
                <a:spLocks noChangeArrowheads="1"/>
              </p:cNvSpPr>
              <p:nvPr userDrawn="1"/>
            </p:nvSpPr>
            <p:spPr bwMode="auto">
              <a:xfrm>
                <a:off x="9697970" y="5806938"/>
                <a:ext cx="142788" cy="114772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sp>
        <p:nvSpPr>
          <p:cNvPr id="38" name="Rectangle: Rounded Corners 37"/>
          <p:cNvSpPr/>
          <p:nvPr userDrawn="1"/>
        </p:nvSpPr>
        <p:spPr>
          <a:xfrm rot="2700000" flipH="1">
            <a:off x="11207545" y="4393474"/>
            <a:ext cx="66130" cy="228016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" name="Rectangle: Rounded Corners 45"/>
          <p:cNvSpPr/>
          <p:nvPr userDrawn="1"/>
        </p:nvSpPr>
        <p:spPr>
          <a:xfrm rot="2700000" flipH="1">
            <a:off x="1440024" y="-754721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" name="Rectangle: Rounded Corners 46"/>
          <p:cNvSpPr/>
          <p:nvPr userDrawn="1"/>
        </p:nvSpPr>
        <p:spPr>
          <a:xfrm rot="2700000" flipH="1">
            <a:off x="451809" y="-689965"/>
            <a:ext cx="342894" cy="126407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059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51" r:id="rId4"/>
    <p:sldLayoutId id="2147483652" r:id="rId5"/>
    <p:sldLayoutId id="2147483653" r:id="rId6"/>
    <p:sldLayoutId id="2147483655" r:id="rId7"/>
    <p:sldLayoutId id="2147483654" r:id="rId8"/>
    <p:sldLayoutId id="2147483656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70" r:id="rId18"/>
    <p:sldLayoutId id="2147483668" r:id="rId19"/>
    <p:sldLayoutId id="2147483669" r:id="rId20"/>
    <p:sldLayoutId id="2147483671" r:id="rId21"/>
    <p:sldLayoutId id="2147483672" r:id="rId22"/>
    <p:sldLayoutId id="2147483673" r:id="rId23"/>
    <p:sldLayoutId id="2147483675" r:id="rId24"/>
    <p:sldLayoutId id="2147483676" r:id="rId25"/>
    <p:sldLayoutId id="2147483678" r:id="rId26"/>
    <p:sldLayoutId id="2147483677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6" r:id="rId55"/>
    <p:sldLayoutId id="2147483707" r:id="rId56"/>
    <p:sldLayoutId id="2147483708" r:id="rId57"/>
    <p:sldLayoutId id="2147483709" r:id="rId58"/>
    <p:sldLayoutId id="2147483710" r:id="rId59"/>
    <p:sldLayoutId id="2147483711" r:id="rId60"/>
    <p:sldLayoutId id="2147483713" r:id="rId61"/>
    <p:sldLayoutId id="2147483714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818617" y="1744478"/>
            <a:ext cx="7904150" cy="4827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ru-RU" sz="254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sz="254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детско-юношеского спорта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 из приоритетных направлений в системе образования </a:t>
            </a:r>
            <a:endParaRPr lang="ru-RU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54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sz="254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sz="254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sz="254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54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2023 год</a:t>
            </a:r>
          </a:p>
          <a:p>
            <a:endParaRPr lang="ru-RU" sz="3992" spc="72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CABB3382-8DAD-439E-9212-03D96EFEFA73}"/>
              </a:ext>
            </a:extLst>
          </p:cNvPr>
          <p:cNvSpPr txBox="1"/>
          <p:nvPr/>
        </p:nvSpPr>
        <p:spPr>
          <a:xfrm>
            <a:off x="1326344" y="650514"/>
            <a:ext cx="5861081" cy="502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633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ФГБУ «ФЕДЕРАЛЬНЫЙ ЦЕНТР</a:t>
            </a:r>
            <a:r>
              <a:rPr lang="en-US" sz="1633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633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ОРГАНИЗАЦИОННО-МЕТОДИЧЕСКОГО ОБЕСПЕЧЕНИЯ ФИЗИЧЕСКОГО ВОСПИТАНИЯ</a:t>
            </a:r>
            <a:r>
              <a:rPr lang="ru-RU" sz="1633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2A678BF-53E5-4010-B00D-660147F79573}"/>
              </a:ext>
            </a:extLst>
          </p:cNvPr>
          <p:cNvCxnSpPr>
            <a:cxnSpLocks/>
          </p:cNvCxnSpPr>
          <p:nvPr/>
        </p:nvCxnSpPr>
        <p:spPr>
          <a:xfrm>
            <a:off x="1326344" y="5157136"/>
            <a:ext cx="437946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FF4688-3DEA-66EF-748E-077184765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9" y="354674"/>
            <a:ext cx="741089" cy="7355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FABB83-7D27-D9F0-46AD-A99546D73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1"/>
            <a:ext cx="5599717" cy="41538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14541A-C819-E978-9ED8-54EF2F0F0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046" y="-22319"/>
            <a:ext cx="4953954" cy="43967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D1C795-2A5C-2681-C124-317DDBAB8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613" y="4153804"/>
            <a:ext cx="6034775" cy="2687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9504FB-C965-13BB-B4DF-178C63BA8835}"/>
              </a:ext>
            </a:extLst>
          </p:cNvPr>
          <p:cNvSpPr txBox="1"/>
          <p:nvPr/>
        </p:nvSpPr>
        <p:spPr>
          <a:xfrm>
            <a:off x="4323857" y="416988"/>
            <a:ext cx="360040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FE96DB-8994-E051-AF44-898DAAD9DA35}"/>
              </a:ext>
            </a:extLst>
          </p:cNvPr>
          <p:cNvSpPr txBox="1"/>
          <p:nvPr/>
        </p:nvSpPr>
        <p:spPr>
          <a:xfrm>
            <a:off x="5889104" y="481831"/>
            <a:ext cx="350913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8E04E-7AA2-6950-A8B2-43CC05654268}"/>
              </a:ext>
            </a:extLst>
          </p:cNvPr>
          <p:cNvSpPr txBox="1"/>
          <p:nvPr/>
        </p:nvSpPr>
        <p:spPr>
          <a:xfrm>
            <a:off x="7608168" y="4167460"/>
            <a:ext cx="413792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84"/>
    </mc:Choice>
    <mc:Fallback xmlns="">
      <p:transition spd="slow" advTm="4958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E26F1-8757-048D-18C9-6218CF742A8B}"/>
              </a:ext>
            </a:extLst>
          </p:cNvPr>
          <p:cNvSpPr/>
          <p:nvPr/>
        </p:nvSpPr>
        <p:spPr>
          <a:xfrm>
            <a:off x="1775520" y="4365105"/>
            <a:ext cx="792088" cy="30263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9EBEA1-6373-E9EB-64E8-CC4C9E145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1" t="9999" r="28737" b="1607"/>
          <a:stretch/>
        </p:blipFill>
        <p:spPr>
          <a:xfrm>
            <a:off x="6674508" y="1772816"/>
            <a:ext cx="3960440" cy="504542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476143E-900A-C3E9-1C9A-B67CC0E3FC48}"/>
              </a:ext>
            </a:extLst>
          </p:cNvPr>
          <p:cNvSpPr/>
          <p:nvPr/>
        </p:nvSpPr>
        <p:spPr>
          <a:xfrm>
            <a:off x="6888088" y="2204864"/>
            <a:ext cx="1368152" cy="518664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A4A337-83E8-B29B-91AF-7E83526E5C8A}"/>
              </a:ext>
            </a:extLst>
          </p:cNvPr>
          <p:cNvSpPr/>
          <p:nvPr/>
        </p:nvSpPr>
        <p:spPr>
          <a:xfrm>
            <a:off x="1775520" y="1211510"/>
            <a:ext cx="1224136" cy="30263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/>
          <a:srcRect l="33463" t="26901" r="8263" b="9051"/>
          <a:stretch/>
        </p:blipFill>
        <p:spPr bwMode="auto">
          <a:xfrm>
            <a:off x="0" y="236538"/>
            <a:ext cx="6119813" cy="50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67"/>
    </mc:Choice>
    <mc:Fallback xmlns="">
      <p:transition spd="slow" advTm="5176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EAFD43-9B41-D50C-EA0C-DBBC5527F9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3" t="14452" r="4545" b="14452"/>
          <a:stretch/>
        </p:blipFill>
        <p:spPr>
          <a:xfrm>
            <a:off x="1651143" y="1306457"/>
            <a:ext cx="8889713" cy="4032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80"/>
    </mc:Choice>
    <mc:Fallback xmlns="">
      <p:transition spd="slow" advTm="2878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4984955"/>
          </a:xfrm>
          <a:prstGeom prst="rect">
            <a:avLst/>
          </a:prstGeom>
          <a:solidFill>
            <a:srgbClr val="7E9DD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9" name="Group 18"/>
          <p:cNvGrpSpPr/>
          <p:nvPr/>
        </p:nvGrpSpPr>
        <p:grpSpPr>
          <a:xfrm>
            <a:off x="-492562" y="-1660849"/>
            <a:ext cx="15523628" cy="8779524"/>
            <a:chOff x="-644962" y="-1805690"/>
            <a:chExt cx="15523628" cy="8779524"/>
          </a:xfrm>
          <a:solidFill>
            <a:schemeClr val="bg1">
              <a:alpha val="20000"/>
            </a:schemeClr>
          </a:solidFill>
        </p:grpSpPr>
        <p:sp>
          <p:nvSpPr>
            <p:cNvPr id="20" name="Rectangle: Rounded Corners 19"/>
            <p:cNvSpPr/>
            <p:nvPr/>
          </p:nvSpPr>
          <p:spPr>
            <a:xfrm rot="2700000">
              <a:off x="10540832" y="-2630215"/>
              <a:ext cx="1016000" cy="561702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Rectangle: Rounded Corners 20"/>
            <p:cNvSpPr/>
            <p:nvPr/>
          </p:nvSpPr>
          <p:spPr>
            <a:xfrm rot="2700000">
              <a:off x="11562152" y="-3645270"/>
              <a:ext cx="1016000" cy="561702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2" name="Rectangle: Rounded Corners 21"/>
            <p:cNvSpPr/>
            <p:nvPr/>
          </p:nvSpPr>
          <p:spPr>
            <a:xfrm rot="2700000">
              <a:off x="10580305" y="-4106204"/>
              <a:ext cx="1016000" cy="561702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3" name="Rectangle: Rounded Corners 22"/>
            <p:cNvSpPr/>
            <p:nvPr/>
          </p:nvSpPr>
          <p:spPr>
            <a:xfrm rot="2700000">
              <a:off x="11095057" y="620978"/>
              <a:ext cx="695083" cy="152637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0896101" y="831111"/>
              <a:ext cx="1092994" cy="1106107"/>
              <a:chOff x="9789319" y="1181099"/>
              <a:chExt cx="1092994" cy="1106107"/>
            </a:xfrm>
            <a:grpFill/>
          </p:grpSpPr>
          <p:sp>
            <p:nvSpPr>
              <p:cNvPr id="45" name="Oval 44"/>
              <p:cNvSpPr/>
              <p:nvPr/>
            </p:nvSpPr>
            <p:spPr>
              <a:xfrm>
                <a:off x="10365582" y="1181099"/>
                <a:ext cx="516731" cy="5167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9789319" y="1770475"/>
                <a:ext cx="516731" cy="5167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287839" y="389917"/>
              <a:ext cx="6096503" cy="56431"/>
              <a:chOff x="2110637" y="95339"/>
              <a:chExt cx="6096503" cy="56431"/>
            </a:xfrm>
            <a:grpFill/>
          </p:grpSpPr>
          <p:sp>
            <p:nvSpPr>
              <p:cNvPr id="40" name="Rectangle: Rounded Corners 39"/>
              <p:cNvSpPr/>
              <p:nvPr/>
            </p:nvSpPr>
            <p:spPr>
              <a:xfrm rot="2700000" flipH="1">
                <a:off x="4686828" y="-2480852"/>
                <a:ext cx="56431" cy="520881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1" name="Rectangle: Rounded Corners 40"/>
              <p:cNvSpPr/>
              <p:nvPr/>
            </p:nvSpPr>
            <p:spPr>
              <a:xfrm rot="2700000" flipH="1">
                <a:off x="4908751" y="-2480852"/>
                <a:ext cx="56431" cy="520881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2" name="Rectangle: Rounded Corners 41"/>
              <p:cNvSpPr/>
              <p:nvPr/>
            </p:nvSpPr>
            <p:spPr>
              <a:xfrm rot="2700000" flipH="1">
                <a:off x="5130674" y="-2480852"/>
                <a:ext cx="56431" cy="520881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 rot="2700000" flipH="1">
                <a:off x="5352597" y="-2480852"/>
                <a:ext cx="56431" cy="520881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4" name="Rectangle: Rounded Corners 43"/>
              <p:cNvSpPr/>
              <p:nvPr/>
            </p:nvSpPr>
            <p:spPr>
              <a:xfrm rot="2700000" flipH="1">
                <a:off x="5574518" y="-2480852"/>
                <a:ext cx="56431" cy="520881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407475" y="6364769"/>
              <a:ext cx="2428754" cy="261610"/>
              <a:chOff x="242614" y="6328854"/>
              <a:chExt cx="2428754" cy="261610"/>
            </a:xfrm>
            <a:grpFill/>
          </p:grpSpPr>
          <p:sp>
            <p:nvSpPr>
              <p:cNvPr id="38" name="Freeform 62"/>
              <p:cNvSpPr>
                <a:spLocks noEditPoints="1"/>
              </p:cNvSpPr>
              <p:nvPr/>
            </p:nvSpPr>
            <p:spPr bwMode="auto">
              <a:xfrm>
                <a:off x="242614" y="6399940"/>
                <a:ext cx="121482" cy="119439"/>
              </a:xfrm>
              <a:custGeom>
                <a:avLst/>
                <a:gdLst>
                  <a:gd name="T0" fmla="*/ 92739 w 55"/>
                  <a:gd name="T1" fmla="*/ 185737 h 54"/>
                  <a:gd name="T2" fmla="*/ 0 w 55"/>
                  <a:gd name="T3" fmla="*/ 92869 h 54"/>
                  <a:gd name="T4" fmla="*/ 92739 w 55"/>
                  <a:gd name="T5" fmla="*/ 0 h 54"/>
                  <a:gd name="T6" fmla="*/ 188913 w 55"/>
                  <a:gd name="T7" fmla="*/ 92869 h 54"/>
                  <a:gd name="T8" fmla="*/ 92739 w 55"/>
                  <a:gd name="T9" fmla="*/ 185737 h 54"/>
                  <a:gd name="T10" fmla="*/ 13739 w 55"/>
                  <a:gd name="T11" fmla="*/ 92869 h 54"/>
                  <a:gd name="T12" fmla="*/ 92739 w 55"/>
                  <a:gd name="T13" fmla="*/ 171979 h 54"/>
                  <a:gd name="T14" fmla="*/ 171739 w 55"/>
                  <a:gd name="T15" fmla="*/ 92869 h 54"/>
                  <a:gd name="T16" fmla="*/ 92739 w 55"/>
                  <a:gd name="T17" fmla="*/ 13758 h 54"/>
                  <a:gd name="T18" fmla="*/ 13739 w 55"/>
                  <a:gd name="T19" fmla="*/ 92869 h 54"/>
                  <a:gd name="T20" fmla="*/ 140826 w 55"/>
                  <a:gd name="T21" fmla="*/ 127264 h 54"/>
                  <a:gd name="T22" fmla="*/ 96174 w 55"/>
                  <a:gd name="T23" fmla="*/ 151341 h 54"/>
                  <a:gd name="T24" fmla="*/ 37783 w 55"/>
                  <a:gd name="T25" fmla="*/ 92869 h 54"/>
                  <a:gd name="T26" fmla="*/ 96174 w 55"/>
                  <a:gd name="T27" fmla="*/ 34396 h 54"/>
                  <a:gd name="T28" fmla="*/ 137391 w 55"/>
                  <a:gd name="T29" fmla="*/ 58473 h 54"/>
                  <a:gd name="T30" fmla="*/ 137391 w 55"/>
                  <a:gd name="T31" fmla="*/ 72231 h 54"/>
                  <a:gd name="T32" fmla="*/ 137391 w 55"/>
                  <a:gd name="T33" fmla="*/ 72231 h 54"/>
                  <a:gd name="T34" fmla="*/ 123652 w 55"/>
                  <a:gd name="T35" fmla="*/ 72231 h 54"/>
                  <a:gd name="T36" fmla="*/ 120217 w 55"/>
                  <a:gd name="T37" fmla="*/ 72231 h 54"/>
                  <a:gd name="T38" fmla="*/ 120217 w 55"/>
                  <a:gd name="T39" fmla="*/ 61912 h 54"/>
                  <a:gd name="T40" fmla="*/ 96174 w 55"/>
                  <a:gd name="T41" fmla="*/ 51594 h 54"/>
                  <a:gd name="T42" fmla="*/ 54957 w 55"/>
                  <a:gd name="T43" fmla="*/ 92869 h 54"/>
                  <a:gd name="T44" fmla="*/ 96174 w 55"/>
                  <a:gd name="T45" fmla="*/ 134143 h 54"/>
                  <a:gd name="T46" fmla="*/ 120217 w 55"/>
                  <a:gd name="T47" fmla="*/ 123825 h 54"/>
                  <a:gd name="T48" fmla="*/ 120217 w 55"/>
                  <a:gd name="T49" fmla="*/ 113506 h 54"/>
                  <a:gd name="T50" fmla="*/ 123652 w 55"/>
                  <a:gd name="T51" fmla="*/ 113506 h 54"/>
                  <a:gd name="T52" fmla="*/ 137391 w 55"/>
                  <a:gd name="T53" fmla="*/ 113506 h 54"/>
                  <a:gd name="T54" fmla="*/ 140826 w 55"/>
                  <a:gd name="T55" fmla="*/ 113506 h 54"/>
                  <a:gd name="T56" fmla="*/ 140826 w 55"/>
                  <a:gd name="T57" fmla="*/ 127264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5" h="54">
                    <a:moveTo>
                      <a:pt x="27" y="54"/>
                    </a:moveTo>
                    <a:cubicBezTo>
                      <a:pt x="12" y="54"/>
                      <a:pt x="0" y="42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5" y="12"/>
                      <a:pt x="55" y="27"/>
                    </a:cubicBezTo>
                    <a:cubicBezTo>
                      <a:pt x="55" y="42"/>
                      <a:pt x="42" y="54"/>
                      <a:pt x="27" y="54"/>
                    </a:cubicBezTo>
                    <a:close/>
                    <a:moveTo>
                      <a:pt x="4" y="27"/>
                    </a:moveTo>
                    <a:cubicBezTo>
                      <a:pt x="4" y="40"/>
                      <a:pt x="15" y="50"/>
                      <a:pt x="27" y="50"/>
                    </a:cubicBezTo>
                    <a:cubicBezTo>
                      <a:pt x="40" y="50"/>
                      <a:pt x="50" y="40"/>
                      <a:pt x="50" y="27"/>
                    </a:cubicBezTo>
                    <a:cubicBezTo>
                      <a:pt x="50" y="14"/>
                      <a:pt x="40" y="4"/>
                      <a:pt x="27" y="4"/>
                    </a:cubicBezTo>
                    <a:cubicBezTo>
                      <a:pt x="15" y="4"/>
                      <a:pt x="4" y="14"/>
                      <a:pt x="4" y="27"/>
                    </a:cubicBezTo>
                    <a:close/>
                    <a:moveTo>
                      <a:pt x="41" y="37"/>
                    </a:moveTo>
                    <a:cubicBezTo>
                      <a:pt x="41" y="42"/>
                      <a:pt x="33" y="44"/>
                      <a:pt x="28" y="44"/>
                    </a:cubicBezTo>
                    <a:cubicBezTo>
                      <a:pt x="18" y="44"/>
                      <a:pt x="11" y="37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1" y="10"/>
                      <a:pt x="40" y="11"/>
                      <a:pt x="40" y="17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6"/>
                      <a:pt x="31" y="15"/>
                      <a:pt x="28" y="15"/>
                    </a:cubicBezTo>
                    <a:cubicBezTo>
                      <a:pt x="21" y="15"/>
                      <a:pt x="16" y="20"/>
                      <a:pt x="16" y="27"/>
                    </a:cubicBezTo>
                    <a:cubicBezTo>
                      <a:pt x="16" y="34"/>
                      <a:pt x="21" y="39"/>
                      <a:pt x="28" y="39"/>
                    </a:cubicBezTo>
                    <a:cubicBezTo>
                      <a:pt x="31" y="39"/>
                      <a:pt x="35" y="38"/>
                      <a:pt x="35" y="36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6" y="33"/>
                      <a:pt x="36" y="33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1" y="33"/>
                      <a:pt x="41" y="33"/>
                      <a:pt x="41" y="33"/>
                    </a:cubicBezTo>
                    <a:lnTo>
                      <a:pt x="41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b="0" dirty="0">
                  <a:solidFill>
                    <a:schemeClr val="bg1">
                      <a:lumMod val="75000"/>
                    </a:schemeClr>
                  </a:solidFill>
                  <a:latin typeface="Gotham Light" panose="02000603030000020004" pitchFamily="2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16236" y="6328854"/>
                <a:ext cx="23551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0" dirty="0">
                    <a:solidFill>
                      <a:schemeClr val="bg1">
                        <a:lumMod val="75000"/>
                      </a:schemeClr>
                    </a:solidFill>
                    <a:latin typeface="Gotham Light" panose="02000603030000020004" pitchFamily="2" charset="0"/>
                    <a:cs typeface="Segoe UI" panose="020B0502040204020203" pitchFamily="34" charset="0"/>
                  </a:rPr>
                  <a:t>2017arouse.All Rights Reserved</a:t>
                </a:r>
                <a:endParaRPr lang="id-ID" sz="1100" b="0" dirty="0">
                  <a:solidFill>
                    <a:schemeClr val="bg1">
                      <a:lumMod val="75000"/>
                    </a:schemeClr>
                  </a:solidFill>
                  <a:latin typeface="Gotham Light" panose="02000603030000020004" pitchFamily="2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7" name="Rectangle: Rounded Corners 26"/>
            <p:cNvSpPr/>
            <p:nvPr/>
          </p:nvSpPr>
          <p:spPr>
            <a:xfrm rot="2700000">
              <a:off x="-59091" y="5630552"/>
              <a:ext cx="1016000" cy="167056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8" name="Rectangle: Rounded Corners 27"/>
            <p:cNvSpPr/>
            <p:nvPr/>
          </p:nvSpPr>
          <p:spPr>
            <a:xfrm rot="2700000" flipH="1">
              <a:off x="253214" y="5169707"/>
              <a:ext cx="82145" cy="126846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Rectangle: Rounded Corners 28"/>
            <p:cNvSpPr/>
            <p:nvPr/>
          </p:nvSpPr>
          <p:spPr>
            <a:xfrm rot="2700000" flipH="1">
              <a:off x="2316474" y="4352866"/>
              <a:ext cx="45719" cy="200455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0" name="Rectangle: Rounded Corners 29"/>
            <p:cNvSpPr/>
            <p:nvPr/>
          </p:nvSpPr>
          <p:spPr>
            <a:xfrm rot="2700000" flipH="1">
              <a:off x="7578004" y="4063217"/>
              <a:ext cx="45793" cy="38115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Rectangle: Rounded Corners 30"/>
            <p:cNvSpPr/>
            <p:nvPr/>
          </p:nvSpPr>
          <p:spPr>
            <a:xfrm rot="2700000" flipH="1">
              <a:off x="9656665" y="2296495"/>
              <a:ext cx="184279" cy="383177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Rectangle: Rounded Corners 31"/>
            <p:cNvSpPr/>
            <p:nvPr/>
          </p:nvSpPr>
          <p:spPr>
            <a:xfrm rot="2700000">
              <a:off x="7063233" y="373967"/>
              <a:ext cx="550790" cy="167056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3" name="Rectangle: Rounded Corners 32"/>
            <p:cNvSpPr/>
            <p:nvPr/>
          </p:nvSpPr>
          <p:spPr>
            <a:xfrm rot="2700000">
              <a:off x="7552981" y="-744033"/>
              <a:ext cx="350766" cy="167056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4" name="Rectangle: Rounded Corners 33"/>
            <p:cNvSpPr/>
            <p:nvPr/>
          </p:nvSpPr>
          <p:spPr>
            <a:xfrm rot="2700000">
              <a:off x="2300396" y="-937515"/>
              <a:ext cx="350766" cy="167056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5" name="Rectangle: Rounded Corners 34"/>
            <p:cNvSpPr/>
            <p:nvPr/>
          </p:nvSpPr>
          <p:spPr>
            <a:xfrm rot="2700000">
              <a:off x="887945" y="-1179708"/>
              <a:ext cx="764930" cy="264436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6" name="Rectangle: Rounded Corners 35"/>
            <p:cNvSpPr/>
            <p:nvPr/>
          </p:nvSpPr>
          <p:spPr>
            <a:xfrm rot="2700000" flipH="1">
              <a:off x="625789" y="-228792"/>
              <a:ext cx="50701" cy="259220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Rectangle: Rounded Corners 36"/>
            <p:cNvSpPr/>
            <p:nvPr/>
          </p:nvSpPr>
          <p:spPr>
            <a:xfrm rot="2700000" flipH="1">
              <a:off x="11207545" y="4393474"/>
              <a:ext cx="66130" cy="228016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-3818" y="3129204"/>
            <a:ext cx="12192000" cy="3728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6" name="Freeform 5">
            <a:extLst>
              <a:ext uri="{FF2B5EF4-FFF2-40B4-BE49-F238E27FC236}">
                <a16:creationId xmlns:a16="http://schemas.microsoft.com/office/drawing/2014/main" id="{E4629651-C6D2-1A31-0DCE-4270B1B637B7}"/>
              </a:ext>
            </a:extLst>
          </p:cNvPr>
          <p:cNvSpPr>
            <a:spLocks noEditPoints="1"/>
          </p:cNvSpPr>
          <p:nvPr/>
        </p:nvSpPr>
        <p:spPr bwMode="auto">
          <a:xfrm>
            <a:off x="7641237" y="4099422"/>
            <a:ext cx="343726" cy="518687"/>
          </a:xfrm>
          <a:custGeom>
            <a:avLst/>
            <a:gdLst>
              <a:gd name="T0" fmla="*/ 245 w 490"/>
              <a:gd name="T1" fmla="*/ 0 h 800"/>
              <a:gd name="T2" fmla="*/ 0 w 490"/>
              <a:gd name="T3" fmla="*/ 245 h 800"/>
              <a:gd name="T4" fmla="*/ 245 w 490"/>
              <a:gd name="T5" fmla="*/ 800 h 800"/>
              <a:gd name="T6" fmla="*/ 490 w 490"/>
              <a:gd name="T7" fmla="*/ 245 h 800"/>
              <a:gd name="T8" fmla="*/ 245 w 490"/>
              <a:gd name="T9" fmla="*/ 0 h 800"/>
              <a:gd name="T10" fmla="*/ 245 w 490"/>
              <a:gd name="T11" fmla="*/ 394 h 800"/>
              <a:gd name="T12" fmla="*/ 92 w 490"/>
              <a:gd name="T13" fmla="*/ 242 h 800"/>
              <a:gd name="T14" fmla="*/ 245 w 490"/>
              <a:gd name="T15" fmla="*/ 89 h 800"/>
              <a:gd name="T16" fmla="*/ 398 w 490"/>
              <a:gd name="T17" fmla="*/ 242 h 800"/>
              <a:gd name="T18" fmla="*/ 245 w 490"/>
              <a:gd name="T19" fmla="*/ 394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0" h="800">
                <a:moveTo>
                  <a:pt x="245" y="0"/>
                </a:moveTo>
                <a:cubicBezTo>
                  <a:pt x="110" y="0"/>
                  <a:pt x="0" y="110"/>
                  <a:pt x="0" y="245"/>
                </a:cubicBezTo>
                <a:cubicBezTo>
                  <a:pt x="0" y="381"/>
                  <a:pt x="245" y="800"/>
                  <a:pt x="245" y="800"/>
                </a:cubicBezTo>
                <a:cubicBezTo>
                  <a:pt x="245" y="800"/>
                  <a:pt x="490" y="381"/>
                  <a:pt x="490" y="245"/>
                </a:cubicBezTo>
                <a:cubicBezTo>
                  <a:pt x="490" y="110"/>
                  <a:pt x="381" y="0"/>
                  <a:pt x="245" y="0"/>
                </a:cubicBezTo>
                <a:close/>
                <a:moveTo>
                  <a:pt x="245" y="394"/>
                </a:moveTo>
                <a:cubicBezTo>
                  <a:pt x="161" y="394"/>
                  <a:pt x="92" y="326"/>
                  <a:pt x="92" y="242"/>
                </a:cubicBezTo>
                <a:cubicBezTo>
                  <a:pt x="92" y="157"/>
                  <a:pt x="161" y="89"/>
                  <a:pt x="245" y="89"/>
                </a:cubicBezTo>
                <a:cubicBezTo>
                  <a:pt x="329" y="89"/>
                  <a:pt x="398" y="157"/>
                  <a:pt x="398" y="242"/>
                </a:cubicBezTo>
                <a:cubicBezTo>
                  <a:pt x="398" y="326"/>
                  <a:pt x="329" y="394"/>
                  <a:pt x="245" y="3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8605C8E-2FD7-7202-7817-51BAB02A20B8}"/>
              </a:ext>
            </a:extLst>
          </p:cNvPr>
          <p:cNvSpPr txBox="1"/>
          <p:nvPr/>
        </p:nvSpPr>
        <p:spPr>
          <a:xfrm>
            <a:off x="1422810" y="4275104"/>
            <a:ext cx="1960262" cy="380480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fcomofv@mail.ru</a:t>
            </a: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16740885-BA41-A646-142D-29396F6946F9}"/>
              </a:ext>
            </a:extLst>
          </p:cNvPr>
          <p:cNvSpPr>
            <a:spLocks noEditPoints="1"/>
          </p:cNvSpPr>
          <p:nvPr/>
        </p:nvSpPr>
        <p:spPr bwMode="auto">
          <a:xfrm>
            <a:off x="824604" y="4338905"/>
            <a:ext cx="418175" cy="289789"/>
          </a:xfrm>
          <a:custGeom>
            <a:avLst/>
            <a:gdLst>
              <a:gd name="T0" fmla="*/ 1178 w 1178"/>
              <a:gd name="T1" fmla="*/ 0 h 695"/>
              <a:gd name="T2" fmla="*/ 1178 w 1178"/>
              <a:gd name="T3" fmla="*/ 79 h 695"/>
              <a:gd name="T4" fmla="*/ 589 w 1178"/>
              <a:gd name="T5" fmla="*/ 361 h 695"/>
              <a:gd name="T6" fmla="*/ 0 w 1178"/>
              <a:gd name="T7" fmla="*/ 79 h 695"/>
              <a:gd name="T8" fmla="*/ 0 w 1178"/>
              <a:gd name="T9" fmla="*/ 0 h 695"/>
              <a:gd name="T10" fmla="*/ 1178 w 1178"/>
              <a:gd name="T11" fmla="*/ 0 h 695"/>
              <a:gd name="T12" fmla="*/ 0 w 1178"/>
              <a:gd name="T13" fmla="*/ 146 h 695"/>
              <a:gd name="T14" fmla="*/ 0 w 1178"/>
              <a:gd name="T15" fmla="*/ 695 h 695"/>
              <a:gd name="T16" fmla="*/ 1178 w 1178"/>
              <a:gd name="T17" fmla="*/ 695 h 695"/>
              <a:gd name="T18" fmla="*/ 1178 w 1178"/>
              <a:gd name="T19" fmla="*/ 146 h 695"/>
              <a:gd name="T20" fmla="*/ 589 w 1178"/>
              <a:gd name="T21" fmla="*/ 508 h 695"/>
              <a:gd name="T22" fmla="*/ 0 w 1178"/>
              <a:gd name="T23" fmla="*/ 146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78" h="695">
                <a:moveTo>
                  <a:pt x="1178" y="0"/>
                </a:moveTo>
                <a:lnTo>
                  <a:pt x="1178" y="79"/>
                </a:lnTo>
                <a:lnTo>
                  <a:pt x="589" y="361"/>
                </a:lnTo>
                <a:lnTo>
                  <a:pt x="0" y="79"/>
                </a:lnTo>
                <a:lnTo>
                  <a:pt x="0" y="0"/>
                </a:lnTo>
                <a:lnTo>
                  <a:pt x="1178" y="0"/>
                </a:lnTo>
                <a:close/>
                <a:moveTo>
                  <a:pt x="0" y="146"/>
                </a:moveTo>
                <a:lnTo>
                  <a:pt x="0" y="695"/>
                </a:lnTo>
                <a:lnTo>
                  <a:pt x="1178" y="695"/>
                </a:lnTo>
                <a:lnTo>
                  <a:pt x="1178" y="146"/>
                </a:lnTo>
                <a:lnTo>
                  <a:pt x="589" y="508"/>
                </a:lnTo>
                <a:lnTo>
                  <a:pt x="0" y="1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4852B47-A700-8AD5-E93C-FF2759555EA9}"/>
              </a:ext>
            </a:extLst>
          </p:cNvPr>
          <p:cNvSpPr txBox="1"/>
          <p:nvPr/>
        </p:nvSpPr>
        <p:spPr>
          <a:xfrm>
            <a:off x="4977583" y="3903436"/>
            <a:ext cx="2168396" cy="688256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+ 7 (495) 360 72-46</a:t>
            </a:r>
          </a:p>
          <a:p>
            <a:r>
              <a:rPr lang="ru-RU" sz="2000" dirty="0">
                <a:solidFill>
                  <a:schemeClr val="bg1"/>
                </a:solidFill>
              </a:rPr>
              <a:t>+ 7 (495) 360 84-56</a:t>
            </a:r>
          </a:p>
        </p:txBody>
      </p:sp>
      <p:pic>
        <p:nvPicPr>
          <p:cNvPr id="91" name="Рисунок 90" descr="Телефонная трубка">
            <a:extLst>
              <a:ext uri="{FF2B5EF4-FFF2-40B4-BE49-F238E27FC236}">
                <a16:creationId xmlns:a16="http://schemas.microsoft.com/office/drawing/2014/main" id="{CB3ACF09-9141-D9EF-25A1-6C69A577A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06357">
            <a:off x="4268603" y="4165928"/>
            <a:ext cx="483805" cy="483805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50BC28AA-3EAB-2FAC-EB3A-C7AA80ACEE67}"/>
              </a:ext>
            </a:extLst>
          </p:cNvPr>
          <p:cNvSpPr txBox="1"/>
          <p:nvPr/>
        </p:nvSpPr>
        <p:spPr>
          <a:xfrm>
            <a:off x="7803225" y="4228584"/>
            <a:ext cx="4388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г. Москва, ул. Краснодарская 59</a:t>
            </a:r>
            <a:endParaRPr kumimoji="0" lang="en-ID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3" name="Rectangle 14">
            <a:extLst>
              <a:ext uri="{FF2B5EF4-FFF2-40B4-BE49-F238E27FC236}">
                <a16:creationId xmlns:a16="http://schemas.microsoft.com/office/drawing/2014/main" id="{5B176806-AC58-306E-6A9F-9FA32D36ABCC}"/>
              </a:ext>
            </a:extLst>
          </p:cNvPr>
          <p:cNvSpPr/>
          <p:nvPr/>
        </p:nvSpPr>
        <p:spPr>
          <a:xfrm>
            <a:off x="2142245" y="2322311"/>
            <a:ext cx="8039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HelveticaNeue medium" panose="00000400000000000000" pitchFamily="2" charset="0"/>
                <a:cs typeface="Segoe UI" panose="020B0502040204020203" pitchFamily="34" charset="0"/>
              </a:rPr>
              <a:t>КОНТАКТНАЯ ИНФОРМАЦИЯ</a:t>
            </a:r>
            <a:endParaRPr lang="en-US" sz="3600" dirty="0">
              <a:solidFill>
                <a:schemeClr val="bg1"/>
              </a:solidFill>
              <a:latin typeface="HelveticaNeue medium" panose="000004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79011"/>
      </p:ext>
    </p:extLst>
  </p:cSld>
  <p:clrMapOvr>
    <a:masterClrMapping/>
  </p:clrMapOvr>
  <p:transition spd="slow" advTm="404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905053" y="2224874"/>
            <a:ext cx="3951667" cy="3732082"/>
            <a:chOff x="4280083" y="2365444"/>
            <a:chExt cx="3631834" cy="3628166"/>
          </a:xfrm>
        </p:grpSpPr>
        <p:grpSp>
          <p:nvGrpSpPr>
            <p:cNvPr id="3" name="Group 2"/>
            <p:cNvGrpSpPr/>
            <p:nvPr/>
          </p:nvGrpSpPr>
          <p:grpSpPr>
            <a:xfrm>
              <a:off x="4485918" y="2865968"/>
              <a:ext cx="1981937" cy="1981934"/>
              <a:chOff x="953424" y="1486519"/>
              <a:chExt cx="2228412" cy="2228408"/>
            </a:xfrm>
          </p:grpSpPr>
          <p:sp>
            <p:nvSpPr>
              <p:cNvPr id="16" name="Freeform 5"/>
              <p:cNvSpPr/>
              <p:nvPr/>
            </p:nvSpPr>
            <p:spPr>
              <a:xfrm>
                <a:off x="953424" y="1486519"/>
                <a:ext cx="2228412" cy="2228408"/>
              </a:xfrm>
              <a:custGeom>
                <a:avLst/>
                <a:gdLst>
                  <a:gd name="connsiteX0" fmla="*/ 1124074 w 1583637"/>
                  <a:gd name="connsiteY0" fmla="*/ 252493 h 1583637"/>
                  <a:gd name="connsiteX1" fmla="*/ 1247256 w 1583637"/>
                  <a:gd name="connsiteY1" fmla="*/ 149126 h 1583637"/>
                  <a:gd name="connsiteX2" fmla="*/ 1345663 w 1583637"/>
                  <a:gd name="connsiteY2" fmla="*/ 231701 h 1583637"/>
                  <a:gd name="connsiteX3" fmla="*/ 1265256 w 1583637"/>
                  <a:gd name="connsiteY3" fmla="*/ 370961 h 1583637"/>
                  <a:gd name="connsiteX4" fmla="*/ 1393012 w 1583637"/>
                  <a:gd name="connsiteY4" fmla="*/ 592241 h 1583637"/>
                  <a:gd name="connsiteX5" fmla="*/ 1553818 w 1583637"/>
                  <a:gd name="connsiteY5" fmla="*/ 592237 h 1583637"/>
                  <a:gd name="connsiteX6" fmla="*/ 1576125 w 1583637"/>
                  <a:gd name="connsiteY6" fmla="*/ 718748 h 1583637"/>
                  <a:gd name="connsiteX7" fmla="*/ 1425015 w 1583637"/>
                  <a:gd name="connsiteY7" fmla="*/ 773743 h 1583637"/>
                  <a:gd name="connsiteX8" fmla="*/ 1380646 w 1583637"/>
                  <a:gd name="connsiteY8" fmla="*/ 1025372 h 1583637"/>
                  <a:gd name="connsiteX9" fmla="*/ 1503833 w 1583637"/>
                  <a:gd name="connsiteY9" fmla="*/ 1128733 h 1583637"/>
                  <a:gd name="connsiteX10" fmla="*/ 1439602 w 1583637"/>
                  <a:gd name="connsiteY10" fmla="*/ 1239984 h 1583637"/>
                  <a:gd name="connsiteX11" fmla="*/ 1288495 w 1583637"/>
                  <a:gd name="connsiteY11" fmla="*/ 1184982 h 1583637"/>
                  <a:gd name="connsiteX12" fmla="*/ 1092761 w 1583637"/>
                  <a:gd name="connsiteY12" fmla="*/ 1349222 h 1583637"/>
                  <a:gd name="connsiteX13" fmla="*/ 1120689 w 1583637"/>
                  <a:gd name="connsiteY13" fmla="*/ 1507584 h 1583637"/>
                  <a:gd name="connsiteX14" fmla="*/ 999974 w 1583637"/>
                  <a:gd name="connsiteY14" fmla="*/ 1551521 h 1583637"/>
                  <a:gd name="connsiteX15" fmla="*/ 919574 w 1583637"/>
                  <a:gd name="connsiteY15" fmla="*/ 1412257 h 1583637"/>
                  <a:gd name="connsiteX16" fmla="*/ 664062 w 1583637"/>
                  <a:gd name="connsiteY16" fmla="*/ 1412257 h 1583637"/>
                  <a:gd name="connsiteX17" fmla="*/ 583663 w 1583637"/>
                  <a:gd name="connsiteY17" fmla="*/ 1551521 h 1583637"/>
                  <a:gd name="connsiteX18" fmla="*/ 462948 w 1583637"/>
                  <a:gd name="connsiteY18" fmla="*/ 1507584 h 1583637"/>
                  <a:gd name="connsiteX19" fmla="*/ 490876 w 1583637"/>
                  <a:gd name="connsiteY19" fmla="*/ 1349222 h 1583637"/>
                  <a:gd name="connsiteX20" fmla="*/ 295142 w 1583637"/>
                  <a:gd name="connsiteY20" fmla="*/ 1184981 h 1583637"/>
                  <a:gd name="connsiteX21" fmla="*/ 144035 w 1583637"/>
                  <a:gd name="connsiteY21" fmla="*/ 1239984 h 1583637"/>
                  <a:gd name="connsiteX22" fmla="*/ 79804 w 1583637"/>
                  <a:gd name="connsiteY22" fmla="*/ 1128733 h 1583637"/>
                  <a:gd name="connsiteX23" fmla="*/ 202991 w 1583637"/>
                  <a:gd name="connsiteY23" fmla="*/ 1025372 h 1583637"/>
                  <a:gd name="connsiteX24" fmla="*/ 158622 w 1583637"/>
                  <a:gd name="connsiteY24" fmla="*/ 773743 h 1583637"/>
                  <a:gd name="connsiteX25" fmla="*/ 7512 w 1583637"/>
                  <a:gd name="connsiteY25" fmla="*/ 718748 h 1583637"/>
                  <a:gd name="connsiteX26" fmla="*/ 29819 w 1583637"/>
                  <a:gd name="connsiteY26" fmla="*/ 592237 h 1583637"/>
                  <a:gd name="connsiteX27" fmla="*/ 190625 w 1583637"/>
                  <a:gd name="connsiteY27" fmla="*/ 592241 h 1583637"/>
                  <a:gd name="connsiteX28" fmla="*/ 318381 w 1583637"/>
                  <a:gd name="connsiteY28" fmla="*/ 370961 h 1583637"/>
                  <a:gd name="connsiteX29" fmla="*/ 237974 w 1583637"/>
                  <a:gd name="connsiteY29" fmla="*/ 231701 h 1583637"/>
                  <a:gd name="connsiteX30" fmla="*/ 336381 w 1583637"/>
                  <a:gd name="connsiteY30" fmla="*/ 149126 h 1583637"/>
                  <a:gd name="connsiteX31" fmla="*/ 459563 w 1583637"/>
                  <a:gd name="connsiteY31" fmla="*/ 252493 h 1583637"/>
                  <a:gd name="connsiteX32" fmla="*/ 699666 w 1583637"/>
                  <a:gd name="connsiteY32" fmla="*/ 165103 h 1583637"/>
                  <a:gd name="connsiteX33" fmla="*/ 727586 w 1583637"/>
                  <a:gd name="connsiteY33" fmla="*/ 6739 h 1583637"/>
                  <a:gd name="connsiteX34" fmla="*/ 856051 w 1583637"/>
                  <a:gd name="connsiteY34" fmla="*/ 6739 h 1583637"/>
                  <a:gd name="connsiteX35" fmla="*/ 883970 w 1583637"/>
                  <a:gd name="connsiteY35" fmla="*/ 165102 h 1583637"/>
                  <a:gd name="connsiteX36" fmla="*/ 1124073 w 1583637"/>
                  <a:gd name="connsiteY36" fmla="*/ 252493 h 1583637"/>
                  <a:gd name="connsiteX37" fmla="*/ 1124074 w 1583637"/>
                  <a:gd name="connsiteY37" fmla="*/ 252493 h 158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83637" h="1583637">
                    <a:moveTo>
                      <a:pt x="1124074" y="252493"/>
                    </a:moveTo>
                    <a:lnTo>
                      <a:pt x="1247256" y="149126"/>
                    </a:lnTo>
                    <a:lnTo>
                      <a:pt x="1345663" y="231701"/>
                    </a:lnTo>
                    <a:lnTo>
                      <a:pt x="1265256" y="370961"/>
                    </a:lnTo>
                    <a:cubicBezTo>
                      <a:pt x="1322430" y="435278"/>
                      <a:pt x="1365899" y="510569"/>
                      <a:pt x="1393012" y="592241"/>
                    </a:cubicBezTo>
                    <a:lnTo>
                      <a:pt x="1553818" y="592237"/>
                    </a:lnTo>
                    <a:lnTo>
                      <a:pt x="1576125" y="718748"/>
                    </a:lnTo>
                    <a:lnTo>
                      <a:pt x="1425015" y="773743"/>
                    </a:lnTo>
                    <a:cubicBezTo>
                      <a:pt x="1427471" y="859762"/>
                      <a:pt x="1412374" y="945380"/>
                      <a:pt x="1380646" y="1025372"/>
                    </a:cubicBezTo>
                    <a:lnTo>
                      <a:pt x="1503833" y="1128733"/>
                    </a:lnTo>
                    <a:lnTo>
                      <a:pt x="1439602" y="1239984"/>
                    </a:lnTo>
                    <a:lnTo>
                      <a:pt x="1288495" y="1184982"/>
                    </a:lnTo>
                    <a:cubicBezTo>
                      <a:pt x="1235084" y="1252456"/>
                      <a:pt x="1168484" y="1308339"/>
                      <a:pt x="1092761" y="1349222"/>
                    </a:cubicBezTo>
                    <a:lnTo>
                      <a:pt x="1120689" y="1507584"/>
                    </a:lnTo>
                    <a:lnTo>
                      <a:pt x="999974" y="1551521"/>
                    </a:lnTo>
                    <a:lnTo>
                      <a:pt x="919574" y="1412257"/>
                    </a:lnTo>
                    <a:cubicBezTo>
                      <a:pt x="835287" y="1429613"/>
                      <a:pt x="748348" y="1429613"/>
                      <a:pt x="664062" y="1412257"/>
                    </a:cubicBezTo>
                    <a:lnTo>
                      <a:pt x="583663" y="1551521"/>
                    </a:lnTo>
                    <a:lnTo>
                      <a:pt x="462948" y="1507584"/>
                    </a:lnTo>
                    <a:lnTo>
                      <a:pt x="490876" y="1349222"/>
                    </a:lnTo>
                    <a:cubicBezTo>
                      <a:pt x="415153" y="1308339"/>
                      <a:pt x="348553" y="1252455"/>
                      <a:pt x="295142" y="1184981"/>
                    </a:cubicBezTo>
                    <a:lnTo>
                      <a:pt x="144035" y="1239984"/>
                    </a:lnTo>
                    <a:lnTo>
                      <a:pt x="79804" y="1128733"/>
                    </a:lnTo>
                    <a:lnTo>
                      <a:pt x="202991" y="1025372"/>
                    </a:lnTo>
                    <a:cubicBezTo>
                      <a:pt x="171263" y="945380"/>
                      <a:pt x="156166" y="859762"/>
                      <a:pt x="158622" y="773743"/>
                    </a:cubicBezTo>
                    <a:lnTo>
                      <a:pt x="7512" y="718748"/>
                    </a:lnTo>
                    <a:lnTo>
                      <a:pt x="29819" y="592237"/>
                    </a:lnTo>
                    <a:lnTo>
                      <a:pt x="190625" y="592241"/>
                    </a:lnTo>
                    <a:cubicBezTo>
                      <a:pt x="217738" y="510569"/>
                      <a:pt x="261208" y="435277"/>
                      <a:pt x="318381" y="370961"/>
                    </a:cubicBezTo>
                    <a:lnTo>
                      <a:pt x="237974" y="231701"/>
                    </a:lnTo>
                    <a:lnTo>
                      <a:pt x="336381" y="149126"/>
                    </a:lnTo>
                    <a:lnTo>
                      <a:pt x="459563" y="252493"/>
                    </a:lnTo>
                    <a:cubicBezTo>
                      <a:pt x="532831" y="207356"/>
                      <a:pt x="614527" y="177621"/>
                      <a:pt x="699666" y="165103"/>
                    </a:cubicBezTo>
                    <a:lnTo>
                      <a:pt x="727586" y="6739"/>
                    </a:lnTo>
                    <a:lnTo>
                      <a:pt x="856051" y="6739"/>
                    </a:lnTo>
                    <a:lnTo>
                      <a:pt x="883970" y="165102"/>
                    </a:lnTo>
                    <a:cubicBezTo>
                      <a:pt x="969110" y="177621"/>
                      <a:pt x="1050806" y="207356"/>
                      <a:pt x="1124073" y="252493"/>
                    </a:cubicBezTo>
                    <a:lnTo>
                      <a:pt x="1124074" y="2524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75308" tIns="731520" rIns="475308" bIns="582340" numCol="1" spcCol="1270" anchor="ctr" anchorCtr="0">
                <a:noAutofit/>
              </a:bodyPr>
              <a:lstStyle/>
              <a:p>
                <a:pPr algn="ctr" defTabSz="177795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4000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376346" y="1909439"/>
                <a:ext cx="1382568" cy="1382568"/>
              </a:xfrm>
              <a:prstGeom prst="ellipse">
                <a:avLst/>
              </a:prstGeom>
              <a:solidFill>
                <a:schemeClr val="accent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116222" y="3891689"/>
              <a:ext cx="1683983" cy="1683980"/>
              <a:chOff x="953424" y="1486519"/>
              <a:chExt cx="2228412" cy="2228408"/>
            </a:xfrm>
          </p:grpSpPr>
          <p:sp>
            <p:nvSpPr>
              <p:cNvPr id="14" name="Freeform 8"/>
              <p:cNvSpPr/>
              <p:nvPr/>
            </p:nvSpPr>
            <p:spPr>
              <a:xfrm>
                <a:off x="953424" y="1486519"/>
                <a:ext cx="2228412" cy="2228408"/>
              </a:xfrm>
              <a:custGeom>
                <a:avLst/>
                <a:gdLst>
                  <a:gd name="connsiteX0" fmla="*/ 1124074 w 1583637"/>
                  <a:gd name="connsiteY0" fmla="*/ 252493 h 1583637"/>
                  <a:gd name="connsiteX1" fmla="*/ 1247256 w 1583637"/>
                  <a:gd name="connsiteY1" fmla="*/ 149126 h 1583637"/>
                  <a:gd name="connsiteX2" fmla="*/ 1345663 w 1583637"/>
                  <a:gd name="connsiteY2" fmla="*/ 231701 h 1583637"/>
                  <a:gd name="connsiteX3" fmla="*/ 1265256 w 1583637"/>
                  <a:gd name="connsiteY3" fmla="*/ 370961 h 1583637"/>
                  <a:gd name="connsiteX4" fmla="*/ 1393012 w 1583637"/>
                  <a:gd name="connsiteY4" fmla="*/ 592241 h 1583637"/>
                  <a:gd name="connsiteX5" fmla="*/ 1553818 w 1583637"/>
                  <a:gd name="connsiteY5" fmla="*/ 592237 h 1583637"/>
                  <a:gd name="connsiteX6" fmla="*/ 1576125 w 1583637"/>
                  <a:gd name="connsiteY6" fmla="*/ 718748 h 1583637"/>
                  <a:gd name="connsiteX7" fmla="*/ 1425015 w 1583637"/>
                  <a:gd name="connsiteY7" fmla="*/ 773743 h 1583637"/>
                  <a:gd name="connsiteX8" fmla="*/ 1380646 w 1583637"/>
                  <a:gd name="connsiteY8" fmla="*/ 1025372 h 1583637"/>
                  <a:gd name="connsiteX9" fmla="*/ 1503833 w 1583637"/>
                  <a:gd name="connsiteY9" fmla="*/ 1128733 h 1583637"/>
                  <a:gd name="connsiteX10" fmla="*/ 1439602 w 1583637"/>
                  <a:gd name="connsiteY10" fmla="*/ 1239984 h 1583637"/>
                  <a:gd name="connsiteX11" fmla="*/ 1288495 w 1583637"/>
                  <a:gd name="connsiteY11" fmla="*/ 1184982 h 1583637"/>
                  <a:gd name="connsiteX12" fmla="*/ 1092761 w 1583637"/>
                  <a:gd name="connsiteY12" fmla="*/ 1349222 h 1583637"/>
                  <a:gd name="connsiteX13" fmla="*/ 1120689 w 1583637"/>
                  <a:gd name="connsiteY13" fmla="*/ 1507584 h 1583637"/>
                  <a:gd name="connsiteX14" fmla="*/ 999974 w 1583637"/>
                  <a:gd name="connsiteY14" fmla="*/ 1551521 h 1583637"/>
                  <a:gd name="connsiteX15" fmla="*/ 919574 w 1583637"/>
                  <a:gd name="connsiteY15" fmla="*/ 1412257 h 1583637"/>
                  <a:gd name="connsiteX16" fmla="*/ 664062 w 1583637"/>
                  <a:gd name="connsiteY16" fmla="*/ 1412257 h 1583637"/>
                  <a:gd name="connsiteX17" fmla="*/ 583663 w 1583637"/>
                  <a:gd name="connsiteY17" fmla="*/ 1551521 h 1583637"/>
                  <a:gd name="connsiteX18" fmla="*/ 462948 w 1583637"/>
                  <a:gd name="connsiteY18" fmla="*/ 1507584 h 1583637"/>
                  <a:gd name="connsiteX19" fmla="*/ 490876 w 1583637"/>
                  <a:gd name="connsiteY19" fmla="*/ 1349222 h 1583637"/>
                  <a:gd name="connsiteX20" fmla="*/ 295142 w 1583637"/>
                  <a:gd name="connsiteY20" fmla="*/ 1184981 h 1583637"/>
                  <a:gd name="connsiteX21" fmla="*/ 144035 w 1583637"/>
                  <a:gd name="connsiteY21" fmla="*/ 1239984 h 1583637"/>
                  <a:gd name="connsiteX22" fmla="*/ 79804 w 1583637"/>
                  <a:gd name="connsiteY22" fmla="*/ 1128733 h 1583637"/>
                  <a:gd name="connsiteX23" fmla="*/ 202991 w 1583637"/>
                  <a:gd name="connsiteY23" fmla="*/ 1025372 h 1583637"/>
                  <a:gd name="connsiteX24" fmla="*/ 158622 w 1583637"/>
                  <a:gd name="connsiteY24" fmla="*/ 773743 h 1583637"/>
                  <a:gd name="connsiteX25" fmla="*/ 7512 w 1583637"/>
                  <a:gd name="connsiteY25" fmla="*/ 718748 h 1583637"/>
                  <a:gd name="connsiteX26" fmla="*/ 29819 w 1583637"/>
                  <a:gd name="connsiteY26" fmla="*/ 592237 h 1583637"/>
                  <a:gd name="connsiteX27" fmla="*/ 190625 w 1583637"/>
                  <a:gd name="connsiteY27" fmla="*/ 592241 h 1583637"/>
                  <a:gd name="connsiteX28" fmla="*/ 318381 w 1583637"/>
                  <a:gd name="connsiteY28" fmla="*/ 370961 h 1583637"/>
                  <a:gd name="connsiteX29" fmla="*/ 237974 w 1583637"/>
                  <a:gd name="connsiteY29" fmla="*/ 231701 h 1583637"/>
                  <a:gd name="connsiteX30" fmla="*/ 336381 w 1583637"/>
                  <a:gd name="connsiteY30" fmla="*/ 149126 h 1583637"/>
                  <a:gd name="connsiteX31" fmla="*/ 459563 w 1583637"/>
                  <a:gd name="connsiteY31" fmla="*/ 252493 h 1583637"/>
                  <a:gd name="connsiteX32" fmla="*/ 699666 w 1583637"/>
                  <a:gd name="connsiteY32" fmla="*/ 165103 h 1583637"/>
                  <a:gd name="connsiteX33" fmla="*/ 727586 w 1583637"/>
                  <a:gd name="connsiteY33" fmla="*/ 6739 h 1583637"/>
                  <a:gd name="connsiteX34" fmla="*/ 856051 w 1583637"/>
                  <a:gd name="connsiteY34" fmla="*/ 6739 h 1583637"/>
                  <a:gd name="connsiteX35" fmla="*/ 883970 w 1583637"/>
                  <a:gd name="connsiteY35" fmla="*/ 165102 h 1583637"/>
                  <a:gd name="connsiteX36" fmla="*/ 1124073 w 1583637"/>
                  <a:gd name="connsiteY36" fmla="*/ 252493 h 1583637"/>
                  <a:gd name="connsiteX37" fmla="*/ 1124074 w 1583637"/>
                  <a:gd name="connsiteY37" fmla="*/ 252493 h 158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83637" h="1583637">
                    <a:moveTo>
                      <a:pt x="1124074" y="252493"/>
                    </a:moveTo>
                    <a:lnTo>
                      <a:pt x="1247256" y="149126"/>
                    </a:lnTo>
                    <a:lnTo>
                      <a:pt x="1345663" y="231701"/>
                    </a:lnTo>
                    <a:lnTo>
                      <a:pt x="1265256" y="370961"/>
                    </a:lnTo>
                    <a:cubicBezTo>
                      <a:pt x="1322430" y="435278"/>
                      <a:pt x="1365899" y="510569"/>
                      <a:pt x="1393012" y="592241"/>
                    </a:cubicBezTo>
                    <a:lnTo>
                      <a:pt x="1553818" y="592237"/>
                    </a:lnTo>
                    <a:lnTo>
                      <a:pt x="1576125" y="718748"/>
                    </a:lnTo>
                    <a:lnTo>
                      <a:pt x="1425015" y="773743"/>
                    </a:lnTo>
                    <a:cubicBezTo>
                      <a:pt x="1427471" y="859762"/>
                      <a:pt x="1412374" y="945380"/>
                      <a:pt x="1380646" y="1025372"/>
                    </a:cubicBezTo>
                    <a:lnTo>
                      <a:pt x="1503833" y="1128733"/>
                    </a:lnTo>
                    <a:lnTo>
                      <a:pt x="1439602" y="1239984"/>
                    </a:lnTo>
                    <a:lnTo>
                      <a:pt x="1288495" y="1184982"/>
                    </a:lnTo>
                    <a:cubicBezTo>
                      <a:pt x="1235084" y="1252456"/>
                      <a:pt x="1168484" y="1308339"/>
                      <a:pt x="1092761" y="1349222"/>
                    </a:cubicBezTo>
                    <a:lnTo>
                      <a:pt x="1120689" y="1507584"/>
                    </a:lnTo>
                    <a:lnTo>
                      <a:pt x="999974" y="1551521"/>
                    </a:lnTo>
                    <a:lnTo>
                      <a:pt x="919574" y="1412257"/>
                    </a:lnTo>
                    <a:cubicBezTo>
                      <a:pt x="835287" y="1429613"/>
                      <a:pt x="748348" y="1429613"/>
                      <a:pt x="664062" y="1412257"/>
                    </a:cubicBezTo>
                    <a:lnTo>
                      <a:pt x="583663" y="1551521"/>
                    </a:lnTo>
                    <a:lnTo>
                      <a:pt x="462948" y="1507584"/>
                    </a:lnTo>
                    <a:lnTo>
                      <a:pt x="490876" y="1349222"/>
                    </a:lnTo>
                    <a:cubicBezTo>
                      <a:pt x="415153" y="1308339"/>
                      <a:pt x="348553" y="1252455"/>
                      <a:pt x="295142" y="1184981"/>
                    </a:cubicBezTo>
                    <a:lnTo>
                      <a:pt x="144035" y="1239984"/>
                    </a:lnTo>
                    <a:lnTo>
                      <a:pt x="79804" y="1128733"/>
                    </a:lnTo>
                    <a:lnTo>
                      <a:pt x="202991" y="1025372"/>
                    </a:lnTo>
                    <a:cubicBezTo>
                      <a:pt x="171263" y="945380"/>
                      <a:pt x="156166" y="859762"/>
                      <a:pt x="158622" y="773743"/>
                    </a:cubicBezTo>
                    <a:lnTo>
                      <a:pt x="7512" y="718748"/>
                    </a:lnTo>
                    <a:lnTo>
                      <a:pt x="29819" y="592237"/>
                    </a:lnTo>
                    <a:lnTo>
                      <a:pt x="190625" y="592241"/>
                    </a:lnTo>
                    <a:cubicBezTo>
                      <a:pt x="217738" y="510569"/>
                      <a:pt x="261208" y="435277"/>
                      <a:pt x="318381" y="370961"/>
                    </a:cubicBezTo>
                    <a:lnTo>
                      <a:pt x="237974" y="231701"/>
                    </a:lnTo>
                    <a:lnTo>
                      <a:pt x="336381" y="149126"/>
                    </a:lnTo>
                    <a:lnTo>
                      <a:pt x="459563" y="252493"/>
                    </a:lnTo>
                    <a:cubicBezTo>
                      <a:pt x="532831" y="207356"/>
                      <a:pt x="614527" y="177621"/>
                      <a:pt x="699666" y="165103"/>
                    </a:cubicBezTo>
                    <a:lnTo>
                      <a:pt x="727586" y="6739"/>
                    </a:lnTo>
                    <a:lnTo>
                      <a:pt x="856051" y="6739"/>
                    </a:lnTo>
                    <a:lnTo>
                      <a:pt x="883970" y="165102"/>
                    </a:lnTo>
                    <a:cubicBezTo>
                      <a:pt x="969110" y="177621"/>
                      <a:pt x="1050806" y="207356"/>
                      <a:pt x="1124073" y="252493"/>
                    </a:cubicBezTo>
                    <a:lnTo>
                      <a:pt x="1124074" y="25249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75308" tIns="731520" rIns="475308" bIns="582340" numCol="1" spcCol="1270" anchor="ctr" anchorCtr="0">
                <a:noAutofit/>
              </a:bodyPr>
              <a:lstStyle/>
              <a:p>
                <a:pPr algn="ctr" defTabSz="177795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4000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335155" y="1868251"/>
                <a:ext cx="1464952" cy="1464946"/>
              </a:xfrm>
              <a:prstGeom prst="ellipse">
                <a:avLst/>
              </a:prstGeom>
              <a:solidFill>
                <a:schemeClr val="accent3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67" dirty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4846045" y="4708188"/>
              <a:ext cx="1285424" cy="1285422"/>
              <a:chOff x="953424" y="1486519"/>
              <a:chExt cx="2228412" cy="2228408"/>
            </a:xfrm>
            <a:solidFill>
              <a:srgbClr val="FF3F3F"/>
            </a:solidFill>
          </p:grpSpPr>
          <p:sp>
            <p:nvSpPr>
              <p:cNvPr id="12" name="Freeform 11"/>
              <p:cNvSpPr/>
              <p:nvPr/>
            </p:nvSpPr>
            <p:spPr>
              <a:xfrm>
                <a:off x="953424" y="1486519"/>
                <a:ext cx="2228412" cy="2228408"/>
              </a:xfrm>
              <a:custGeom>
                <a:avLst/>
                <a:gdLst>
                  <a:gd name="connsiteX0" fmla="*/ 1124074 w 1583637"/>
                  <a:gd name="connsiteY0" fmla="*/ 252493 h 1583637"/>
                  <a:gd name="connsiteX1" fmla="*/ 1247256 w 1583637"/>
                  <a:gd name="connsiteY1" fmla="*/ 149126 h 1583637"/>
                  <a:gd name="connsiteX2" fmla="*/ 1345663 w 1583637"/>
                  <a:gd name="connsiteY2" fmla="*/ 231701 h 1583637"/>
                  <a:gd name="connsiteX3" fmla="*/ 1265256 w 1583637"/>
                  <a:gd name="connsiteY3" fmla="*/ 370961 h 1583637"/>
                  <a:gd name="connsiteX4" fmla="*/ 1393012 w 1583637"/>
                  <a:gd name="connsiteY4" fmla="*/ 592241 h 1583637"/>
                  <a:gd name="connsiteX5" fmla="*/ 1553818 w 1583637"/>
                  <a:gd name="connsiteY5" fmla="*/ 592237 h 1583637"/>
                  <a:gd name="connsiteX6" fmla="*/ 1576125 w 1583637"/>
                  <a:gd name="connsiteY6" fmla="*/ 718748 h 1583637"/>
                  <a:gd name="connsiteX7" fmla="*/ 1425015 w 1583637"/>
                  <a:gd name="connsiteY7" fmla="*/ 773743 h 1583637"/>
                  <a:gd name="connsiteX8" fmla="*/ 1380646 w 1583637"/>
                  <a:gd name="connsiteY8" fmla="*/ 1025372 h 1583637"/>
                  <a:gd name="connsiteX9" fmla="*/ 1503833 w 1583637"/>
                  <a:gd name="connsiteY9" fmla="*/ 1128733 h 1583637"/>
                  <a:gd name="connsiteX10" fmla="*/ 1439602 w 1583637"/>
                  <a:gd name="connsiteY10" fmla="*/ 1239984 h 1583637"/>
                  <a:gd name="connsiteX11" fmla="*/ 1288495 w 1583637"/>
                  <a:gd name="connsiteY11" fmla="*/ 1184982 h 1583637"/>
                  <a:gd name="connsiteX12" fmla="*/ 1092761 w 1583637"/>
                  <a:gd name="connsiteY12" fmla="*/ 1349222 h 1583637"/>
                  <a:gd name="connsiteX13" fmla="*/ 1120689 w 1583637"/>
                  <a:gd name="connsiteY13" fmla="*/ 1507584 h 1583637"/>
                  <a:gd name="connsiteX14" fmla="*/ 999974 w 1583637"/>
                  <a:gd name="connsiteY14" fmla="*/ 1551521 h 1583637"/>
                  <a:gd name="connsiteX15" fmla="*/ 919574 w 1583637"/>
                  <a:gd name="connsiteY15" fmla="*/ 1412257 h 1583637"/>
                  <a:gd name="connsiteX16" fmla="*/ 664062 w 1583637"/>
                  <a:gd name="connsiteY16" fmla="*/ 1412257 h 1583637"/>
                  <a:gd name="connsiteX17" fmla="*/ 583663 w 1583637"/>
                  <a:gd name="connsiteY17" fmla="*/ 1551521 h 1583637"/>
                  <a:gd name="connsiteX18" fmla="*/ 462948 w 1583637"/>
                  <a:gd name="connsiteY18" fmla="*/ 1507584 h 1583637"/>
                  <a:gd name="connsiteX19" fmla="*/ 490876 w 1583637"/>
                  <a:gd name="connsiteY19" fmla="*/ 1349222 h 1583637"/>
                  <a:gd name="connsiteX20" fmla="*/ 295142 w 1583637"/>
                  <a:gd name="connsiteY20" fmla="*/ 1184981 h 1583637"/>
                  <a:gd name="connsiteX21" fmla="*/ 144035 w 1583637"/>
                  <a:gd name="connsiteY21" fmla="*/ 1239984 h 1583637"/>
                  <a:gd name="connsiteX22" fmla="*/ 79804 w 1583637"/>
                  <a:gd name="connsiteY22" fmla="*/ 1128733 h 1583637"/>
                  <a:gd name="connsiteX23" fmla="*/ 202991 w 1583637"/>
                  <a:gd name="connsiteY23" fmla="*/ 1025372 h 1583637"/>
                  <a:gd name="connsiteX24" fmla="*/ 158622 w 1583637"/>
                  <a:gd name="connsiteY24" fmla="*/ 773743 h 1583637"/>
                  <a:gd name="connsiteX25" fmla="*/ 7512 w 1583637"/>
                  <a:gd name="connsiteY25" fmla="*/ 718748 h 1583637"/>
                  <a:gd name="connsiteX26" fmla="*/ 29819 w 1583637"/>
                  <a:gd name="connsiteY26" fmla="*/ 592237 h 1583637"/>
                  <a:gd name="connsiteX27" fmla="*/ 190625 w 1583637"/>
                  <a:gd name="connsiteY27" fmla="*/ 592241 h 1583637"/>
                  <a:gd name="connsiteX28" fmla="*/ 318381 w 1583637"/>
                  <a:gd name="connsiteY28" fmla="*/ 370961 h 1583637"/>
                  <a:gd name="connsiteX29" fmla="*/ 237974 w 1583637"/>
                  <a:gd name="connsiteY29" fmla="*/ 231701 h 1583637"/>
                  <a:gd name="connsiteX30" fmla="*/ 336381 w 1583637"/>
                  <a:gd name="connsiteY30" fmla="*/ 149126 h 1583637"/>
                  <a:gd name="connsiteX31" fmla="*/ 459563 w 1583637"/>
                  <a:gd name="connsiteY31" fmla="*/ 252493 h 1583637"/>
                  <a:gd name="connsiteX32" fmla="*/ 699666 w 1583637"/>
                  <a:gd name="connsiteY32" fmla="*/ 165103 h 1583637"/>
                  <a:gd name="connsiteX33" fmla="*/ 727586 w 1583637"/>
                  <a:gd name="connsiteY33" fmla="*/ 6739 h 1583637"/>
                  <a:gd name="connsiteX34" fmla="*/ 856051 w 1583637"/>
                  <a:gd name="connsiteY34" fmla="*/ 6739 h 1583637"/>
                  <a:gd name="connsiteX35" fmla="*/ 883970 w 1583637"/>
                  <a:gd name="connsiteY35" fmla="*/ 165102 h 1583637"/>
                  <a:gd name="connsiteX36" fmla="*/ 1124073 w 1583637"/>
                  <a:gd name="connsiteY36" fmla="*/ 252493 h 1583637"/>
                  <a:gd name="connsiteX37" fmla="*/ 1124074 w 1583637"/>
                  <a:gd name="connsiteY37" fmla="*/ 252493 h 158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83637" h="1583637">
                    <a:moveTo>
                      <a:pt x="1124074" y="252493"/>
                    </a:moveTo>
                    <a:lnTo>
                      <a:pt x="1247256" y="149126"/>
                    </a:lnTo>
                    <a:lnTo>
                      <a:pt x="1345663" y="231701"/>
                    </a:lnTo>
                    <a:lnTo>
                      <a:pt x="1265256" y="370961"/>
                    </a:lnTo>
                    <a:cubicBezTo>
                      <a:pt x="1322430" y="435278"/>
                      <a:pt x="1365899" y="510569"/>
                      <a:pt x="1393012" y="592241"/>
                    </a:cubicBezTo>
                    <a:lnTo>
                      <a:pt x="1553818" y="592237"/>
                    </a:lnTo>
                    <a:lnTo>
                      <a:pt x="1576125" y="718748"/>
                    </a:lnTo>
                    <a:lnTo>
                      <a:pt x="1425015" y="773743"/>
                    </a:lnTo>
                    <a:cubicBezTo>
                      <a:pt x="1427471" y="859762"/>
                      <a:pt x="1412374" y="945380"/>
                      <a:pt x="1380646" y="1025372"/>
                    </a:cubicBezTo>
                    <a:lnTo>
                      <a:pt x="1503833" y="1128733"/>
                    </a:lnTo>
                    <a:lnTo>
                      <a:pt x="1439602" y="1239984"/>
                    </a:lnTo>
                    <a:lnTo>
                      <a:pt x="1288495" y="1184982"/>
                    </a:lnTo>
                    <a:cubicBezTo>
                      <a:pt x="1235084" y="1252456"/>
                      <a:pt x="1168484" y="1308339"/>
                      <a:pt x="1092761" y="1349222"/>
                    </a:cubicBezTo>
                    <a:lnTo>
                      <a:pt x="1120689" y="1507584"/>
                    </a:lnTo>
                    <a:lnTo>
                      <a:pt x="999974" y="1551521"/>
                    </a:lnTo>
                    <a:lnTo>
                      <a:pt x="919574" y="1412257"/>
                    </a:lnTo>
                    <a:cubicBezTo>
                      <a:pt x="835287" y="1429613"/>
                      <a:pt x="748348" y="1429613"/>
                      <a:pt x="664062" y="1412257"/>
                    </a:cubicBezTo>
                    <a:lnTo>
                      <a:pt x="583663" y="1551521"/>
                    </a:lnTo>
                    <a:lnTo>
                      <a:pt x="462948" y="1507584"/>
                    </a:lnTo>
                    <a:lnTo>
                      <a:pt x="490876" y="1349222"/>
                    </a:lnTo>
                    <a:cubicBezTo>
                      <a:pt x="415153" y="1308339"/>
                      <a:pt x="348553" y="1252455"/>
                      <a:pt x="295142" y="1184981"/>
                    </a:cubicBezTo>
                    <a:lnTo>
                      <a:pt x="144035" y="1239984"/>
                    </a:lnTo>
                    <a:lnTo>
                      <a:pt x="79804" y="1128733"/>
                    </a:lnTo>
                    <a:lnTo>
                      <a:pt x="202991" y="1025372"/>
                    </a:lnTo>
                    <a:cubicBezTo>
                      <a:pt x="171263" y="945380"/>
                      <a:pt x="156166" y="859762"/>
                      <a:pt x="158622" y="773743"/>
                    </a:cubicBezTo>
                    <a:lnTo>
                      <a:pt x="7512" y="718748"/>
                    </a:lnTo>
                    <a:lnTo>
                      <a:pt x="29819" y="592237"/>
                    </a:lnTo>
                    <a:lnTo>
                      <a:pt x="190625" y="592241"/>
                    </a:lnTo>
                    <a:cubicBezTo>
                      <a:pt x="217738" y="510569"/>
                      <a:pt x="261208" y="435277"/>
                      <a:pt x="318381" y="370961"/>
                    </a:cubicBezTo>
                    <a:lnTo>
                      <a:pt x="237974" y="231701"/>
                    </a:lnTo>
                    <a:lnTo>
                      <a:pt x="336381" y="149126"/>
                    </a:lnTo>
                    <a:lnTo>
                      <a:pt x="459563" y="252493"/>
                    </a:lnTo>
                    <a:cubicBezTo>
                      <a:pt x="532831" y="207356"/>
                      <a:pt x="614527" y="177621"/>
                      <a:pt x="699666" y="165103"/>
                    </a:cubicBezTo>
                    <a:lnTo>
                      <a:pt x="727586" y="6739"/>
                    </a:lnTo>
                    <a:lnTo>
                      <a:pt x="856051" y="6739"/>
                    </a:lnTo>
                    <a:lnTo>
                      <a:pt x="883970" y="165102"/>
                    </a:lnTo>
                    <a:cubicBezTo>
                      <a:pt x="969110" y="177621"/>
                      <a:pt x="1050806" y="207356"/>
                      <a:pt x="1124073" y="252493"/>
                    </a:cubicBezTo>
                    <a:lnTo>
                      <a:pt x="1124074" y="25249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75308" tIns="731520" rIns="475308" bIns="582340" numCol="1" spcCol="1270" anchor="ctr" anchorCtr="0">
                <a:noAutofit/>
              </a:bodyPr>
              <a:lstStyle/>
              <a:p>
                <a:pPr algn="ctr" defTabSz="177795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4000" dirty="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376346" y="1909439"/>
                <a:ext cx="1382568" cy="1382568"/>
              </a:xfrm>
              <a:prstGeom prst="ellipse">
                <a:avLst/>
              </a:prstGeom>
              <a:solidFill>
                <a:schemeClr val="accent2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138348" y="2491334"/>
              <a:ext cx="1257127" cy="1257125"/>
              <a:chOff x="953424" y="1486519"/>
              <a:chExt cx="2228412" cy="2228408"/>
            </a:xfrm>
            <a:solidFill>
              <a:srgbClr val="FFC000"/>
            </a:solidFill>
          </p:grpSpPr>
          <p:sp>
            <p:nvSpPr>
              <p:cNvPr id="10" name="Freeform 14"/>
              <p:cNvSpPr/>
              <p:nvPr/>
            </p:nvSpPr>
            <p:spPr>
              <a:xfrm>
                <a:off x="953424" y="1486519"/>
                <a:ext cx="2228412" cy="2228408"/>
              </a:xfrm>
              <a:custGeom>
                <a:avLst/>
                <a:gdLst>
                  <a:gd name="connsiteX0" fmla="*/ 1124074 w 1583637"/>
                  <a:gd name="connsiteY0" fmla="*/ 252493 h 1583637"/>
                  <a:gd name="connsiteX1" fmla="*/ 1247256 w 1583637"/>
                  <a:gd name="connsiteY1" fmla="*/ 149126 h 1583637"/>
                  <a:gd name="connsiteX2" fmla="*/ 1345663 w 1583637"/>
                  <a:gd name="connsiteY2" fmla="*/ 231701 h 1583637"/>
                  <a:gd name="connsiteX3" fmla="*/ 1265256 w 1583637"/>
                  <a:gd name="connsiteY3" fmla="*/ 370961 h 1583637"/>
                  <a:gd name="connsiteX4" fmla="*/ 1393012 w 1583637"/>
                  <a:gd name="connsiteY4" fmla="*/ 592241 h 1583637"/>
                  <a:gd name="connsiteX5" fmla="*/ 1553818 w 1583637"/>
                  <a:gd name="connsiteY5" fmla="*/ 592237 h 1583637"/>
                  <a:gd name="connsiteX6" fmla="*/ 1576125 w 1583637"/>
                  <a:gd name="connsiteY6" fmla="*/ 718748 h 1583637"/>
                  <a:gd name="connsiteX7" fmla="*/ 1425015 w 1583637"/>
                  <a:gd name="connsiteY7" fmla="*/ 773743 h 1583637"/>
                  <a:gd name="connsiteX8" fmla="*/ 1380646 w 1583637"/>
                  <a:gd name="connsiteY8" fmla="*/ 1025372 h 1583637"/>
                  <a:gd name="connsiteX9" fmla="*/ 1503833 w 1583637"/>
                  <a:gd name="connsiteY9" fmla="*/ 1128733 h 1583637"/>
                  <a:gd name="connsiteX10" fmla="*/ 1439602 w 1583637"/>
                  <a:gd name="connsiteY10" fmla="*/ 1239984 h 1583637"/>
                  <a:gd name="connsiteX11" fmla="*/ 1288495 w 1583637"/>
                  <a:gd name="connsiteY11" fmla="*/ 1184982 h 1583637"/>
                  <a:gd name="connsiteX12" fmla="*/ 1092761 w 1583637"/>
                  <a:gd name="connsiteY12" fmla="*/ 1349222 h 1583637"/>
                  <a:gd name="connsiteX13" fmla="*/ 1120689 w 1583637"/>
                  <a:gd name="connsiteY13" fmla="*/ 1507584 h 1583637"/>
                  <a:gd name="connsiteX14" fmla="*/ 999974 w 1583637"/>
                  <a:gd name="connsiteY14" fmla="*/ 1551521 h 1583637"/>
                  <a:gd name="connsiteX15" fmla="*/ 919574 w 1583637"/>
                  <a:gd name="connsiteY15" fmla="*/ 1412257 h 1583637"/>
                  <a:gd name="connsiteX16" fmla="*/ 664062 w 1583637"/>
                  <a:gd name="connsiteY16" fmla="*/ 1412257 h 1583637"/>
                  <a:gd name="connsiteX17" fmla="*/ 583663 w 1583637"/>
                  <a:gd name="connsiteY17" fmla="*/ 1551521 h 1583637"/>
                  <a:gd name="connsiteX18" fmla="*/ 462948 w 1583637"/>
                  <a:gd name="connsiteY18" fmla="*/ 1507584 h 1583637"/>
                  <a:gd name="connsiteX19" fmla="*/ 490876 w 1583637"/>
                  <a:gd name="connsiteY19" fmla="*/ 1349222 h 1583637"/>
                  <a:gd name="connsiteX20" fmla="*/ 295142 w 1583637"/>
                  <a:gd name="connsiteY20" fmla="*/ 1184981 h 1583637"/>
                  <a:gd name="connsiteX21" fmla="*/ 144035 w 1583637"/>
                  <a:gd name="connsiteY21" fmla="*/ 1239984 h 1583637"/>
                  <a:gd name="connsiteX22" fmla="*/ 79804 w 1583637"/>
                  <a:gd name="connsiteY22" fmla="*/ 1128733 h 1583637"/>
                  <a:gd name="connsiteX23" fmla="*/ 202991 w 1583637"/>
                  <a:gd name="connsiteY23" fmla="*/ 1025372 h 1583637"/>
                  <a:gd name="connsiteX24" fmla="*/ 158622 w 1583637"/>
                  <a:gd name="connsiteY24" fmla="*/ 773743 h 1583637"/>
                  <a:gd name="connsiteX25" fmla="*/ 7512 w 1583637"/>
                  <a:gd name="connsiteY25" fmla="*/ 718748 h 1583637"/>
                  <a:gd name="connsiteX26" fmla="*/ 29819 w 1583637"/>
                  <a:gd name="connsiteY26" fmla="*/ 592237 h 1583637"/>
                  <a:gd name="connsiteX27" fmla="*/ 190625 w 1583637"/>
                  <a:gd name="connsiteY27" fmla="*/ 592241 h 1583637"/>
                  <a:gd name="connsiteX28" fmla="*/ 318381 w 1583637"/>
                  <a:gd name="connsiteY28" fmla="*/ 370961 h 1583637"/>
                  <a:gd name="connsiteX29" fmla="*/ 237974 w 1583637"/>
                  <a:gd name="connsiteY29" fmla="*/ 231701 h 1583637"/>
                  <a:gd name="connsiteX30" fmla="*/ 336381 w 1583637"/>
                  <a:gd name="connsiteY30" fmla="*/ 149126 h 1583637"/>
                  <a:gd name="connsiteX31" fmla="*/ 459563 w 1583637"/>
                  <a:gd name="connsiteY31" fmla="*/ 252493 h 1583637"/>
                  <a:gd name="connsiteX32" fmla="*/ 699666 w 1583637"/>
                  <a:gd name="connsiteY32" fmla="*/ 165103 h 1583637"/>
                  <a:gd name="connsiteX33" fmla="*/ 727586 w 1583637"/>
                  <a:gd name="connsiteY33" fmla="*/ 6739 h 1583637"/>
                  <a:gd name="connsiteX34" fmla="*/ 856051 w 1583637"/>
                  <a:gd name="connsiteY34" fmla="*/ 6739 h 1583637"/>
                  <a:gd name="connsiteX35" fmla="*/ 883970 w 1583637"/>
                  <a:gd name="connsiteY35" fmla="*/ 165102 h 1583637"/>
                  <a:gd name="connsiteX36" fmla="*/ 1124073 w 1583637"/>
                  <a:gd name="connsiteY36" fmla="*/ 252493 h 1583637"/>
                  <a:gd name="connsiteX37" fmla="*/ 1124074 w 1583637"/>
                  <a:gd name="connsiteY37" fmla="*/ 252493 h 158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83637" h="1583637">
                    <a:moveTo>
                      <a:pt x="1124074" y="252493"/>
                    </a:moveTo>
                    <a:lnTo>
                      <a:pt x="1247256" y="149126"/>
                    </a:lnTo>
                    <a:lnTo>
                      <a:pt x="1345663" y="231701"/>
                    </a:lnTo>
                    <a:lnTo>
                      <a:pt x="1265256" y="370961"/>
                    </a:lnTo>
                    <a:cubicBezTo>
                      <a:pt x="1322430" y="435278"/>
                      <a:pt x="1365899" y="510569"/>
                      <a:pt x="1393012" y="592241"/>
                    </a:cubicBezTo>
                    <a:lnTo>
                      <a:pt x="1553818" y="592237"/>
                    </a:lnTo>
                    <a:lnTo>
                      <a:pt x="1576125" y="718748"/>
                    </a:lnTo>
                    <a:lnTo>
                      <a:pt x="1425015" y="773743"/>
                    </a:lnTo>
                    <a:cubicBezTo>
                      <a:pt x="1427471" y="859762"/>
                      <a:pt x="1412374" y="945380"/>
                      <a:pt x="1380646" y="1025372"/>
                    </a:cubicBezTo>
                    <a:lnTo>
                      <a:pt x="1503833" y="1128733"/>
                    </a:lnTo>
                    <a:lnTo>
                      <a:pt x="1439602" y="1239984"/>
                    </a:lnTo>
                    <a:lnTo>
                      <a:pt x="1288495" y="1184982"/>
                    </a:lnTo>
                    <a:cubicBezTo>
                      <a:pt x="1235084" y="1252456"/>
                      <a:pt x="1168484" y="1308339"/>
                      <a:pt x="1092761" y="1349222"/>
                    </a:cubicBezTo>
                    <a:lnTo>
                      <a:pt x="1120689" y="1507584"/>
                    </a:lnTo>
                    <a:lnTo>
                      <a:pt x="999974" y="1551521"/>
                    </a:lnTo>
                    <a:lnTo>
                      <a:pt x="919574" y="1412257"/>
                    </a:lnTo>
                    <a:cubicBezTo>
                      <a:pt x="835287" y="1429613"/>
                      <a:pt x="748348" y="1429613"/>
                      <a:pt x="664062" y="1412257"/>
                    </a:cubicBezTo>
                    <a:lnTo>
                      <a:pt x="583663" y="1551521"/>
                    </a:lnTo>
                    <a:lnTo>
                      <a:pt x="462948" y="1507584"/>
                    </a:lnTo>
                    <a:lnTo>
                      <a:pt x="490876" y="1349222"/>
                    </a:lnTo>
                    <a:cubicBezTo>
                      <a:pt x="415153" y="1308339"/>
                      <a:pt x="348553" y="1252455"/>
                      <a:pt x="295142" y="1184981"/>
                    </a:cubicBezTo>
                    <a:lnTo>
                      <a:pt x="144035" y="1239984"/>
                    </a:lnTo>
                    <a:lnTo>
                      <a:pt x="79804" y="1128733"/>
                    </a:lnTo>
                    <a:lnTo>
                      <a:pt x="202991" y="1025372"/>
                    </a:lnTo>
                    <a:cubicBezTo>
                      <a:pt x="171263" y="945380"/>
                      <a:pt x="156166" y="859762"/>
                      <a:pt x="158622" y="773743"/>
                    </a:cubicBezTo>
                    <a:lnTo>
                      <a:pt x="7512" y="718748"/>
                    </a:lnTo>
                    <a:lnTo>
                      <a:pt x="29819" y="592237"/>
                    </a:lnTo>
                    <a:lnTo>
                      <a:pt x="190625" y="592241"/>
                    </a:lnTo>
                    <a:cubicBezTo>
                      <a:pt x="217738" y="510569"/>
                      <a:pt x="261208" y="435277"/>
                      <a:pt x="318381" y="370961"/>
                    </a:cubicBezTo>
                    <a:lnTo>
                      <a:pt x="237974" y="231701"/>
                    </a:lnTo>
                    <a:lnTo>
                      <a:pt x="336381" y="149126"/>
                    </a:lnTo>
                    <a:lnTo>
                      <a:pt x="459563" y="252493"/>
                    </a:lnTo>
                    <a:cubicBezTo>
                      <a:pt x="532831" y="207356"/>
                      <a:pt x="614527" y="177621"/>
                      <a:pt x="699666" y="165103"/>
                    </a:cubicBezTo>
                    <a:lnTo>
                      <a:pt x="727586" y="6739"/>
                    </a:lnTo>
                    <a:lnTo>
                      <a:pt x="856051" y="6739"/>
                    </a:lnTo>
                    <a:lnTo>
                      <a:pt x="883970" y="165102"/>
                    </a:lnTo>
                    <a:cubicBezTo>
                      <a:pt x="969110" y="177621"/>
                      <a:pt x="1050806" y="207356"/>
                      <a:pt x="1124073" y="252493"/>
                    </a:cubicBezTo>
                    <a:lnTo>
                      <a:pt x="1124074" y="25249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75308" tIns="731520" rIns="475308" bIns="582340" numCol="1" spcCol="1270" anchor="ctr" anchorCtr="0">
                <a:noAutofit/>
              </a:bodyPr>
              <a:lstStyle/>
              <a:p>
                <a:pPr algn="ctr" defTabSz="177795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4000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376346" y="1909439"/>
                <a:ext cx="1382568" cy="1382568"/>
              </a:xfrm>
              <a:prstGeom prst="ellipse">
                <a:avLst/>
              </a:prstGeom>
              <a:solidFill>
                <a:schemeClr val="accent4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67" dirty="0"/>
              </a:p>
            </p:txBody>
          </p:sp>
        </p:grpSp>
        <p:sp>
          <p:nvSpPr>
            <p:cNvPr id="7" name="Arc 6"/>
            <p:cNvSpPr/>
            <p:nvPr/>
          </p:nvSpPr>
          <p:spPr>
            <a:xfrm rot="19051047">
              <a:off x="5863883" y="2365444"/>
              <a:ext cx="1781879" cy="1781879"/>
            </a:xfrm>
            <a:prstGeom prst="arc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Arc 7"/>
            <p:cNvSpPr/>
            <p:nvPr/>
          </p:nvSpPr>
          <p:spPr>
            <a:xfrm rot="11931966">
              <a:off x="4280083" y="3051080"/>
              <a:ext cx="1781879" cy="1781879"/>
            </a:xfrm>
            <a:prstGeom prst="arc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Arc 8"/>
            <p:cNvSpPr/>
            <p:nvPr/>
          </p:nvSpPr>
          <p:spPr>
            <a:xfrm rot="5691386">
              <a:off x="6130038" y="3936741"/>
              <a:ext cx="1781879" cy="1781879"/>
            </a:xfrm>
            <a:prstGeom prst="arc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448211" y="5261565"/>
              <a:ext cx="80691" cy="179115"/>
              <a:chOff x="8375650" y="2649538"/>
              <a:chExt cx="144463" cy="320675"/>
            </a:xfrm>
            <a:solidFill>
              <a:schemeClr val="bg1"/>
            </a:solidFill>
          </p:grpSpPr>
          <p:sp>
            <p:nvSpPr>
              <p:cNvPr id="23" name="AutoShape 54"/>
              <p:cNvSpPr>
                <a:spLocks/>
              </p:cNvSpPr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" name="AutoShape 55"/>
              <p:cNvSpPr>
                <a:spLocks/>
              </p:cNvSpPr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8" name="AutoShape 121"/>
            <p:cNvSpPr>
              <a:spLocks/>
            </p:cNvSpPr>
            <p:nvPr/>
          </p:nvSpPr>
          <p:spPr bwMode="auto">
            <a:xfrm>
              <a:off x="6737934" y="3101830"/>
              <a:ext cx="32552" cy="325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345287" y="943819"/>
            <a:ext cx="11846713" cy="60939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</a:t>
            </a:r>
            <a:r>
              <a:rPr lang="ru-RU" b="1" dirty="0"/>
              <a:t>Федерального закона «О физической культуре и спорте в РФ»</a:t>
            </a:r>
          </a:p>
          <a:p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/>
              <a:t>  Федерального закона «Об образовании в РФ»</a:t>
            </a:r>
            <a:endParaRPr lang="ru-RU" dirty="0"/>
          </a:p>
          <a:p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проекта «Успех каждого ребенка» национального проекта «Образование» </a:t>
            </a:r>
          </a:p>
          <a:p>
            <a:pPr marL="285750" indent="-285750">
              <a:buFontTx/>
              <a:buChar char="-"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основных мероприятий, проводимых в рамках Десятилетия детства на период до 2027 года</a:t>
            </a:r>
          </a:p>
          <a:p>
            <a:pPr marL="285750" indent="-285750">
              <a:buFontTx/>
              <a:buChar char="-"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развития физической культуры и спорта в Российской Федерации на период до 2030 года </a:t>
            </a:r>
          </a:p>
          <a:p>
            <a:pPr marL="285750" indent="-285750">
              <a:buFontTx/>
              <a:buChar char="-"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воспитания в Российской Федерации на период до 2025 года</a:t>
            </a:r>
          </a:p>
          <a:p>
            <a:pPr marL="285750" indent="-285750">
              <a:buFontTx/>
              <a:buChar char="-"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Концепции развития дополнительного образования детей до 2030 года </a:t>
            </a:r>
          </a:p>
          <a:p>
            <a:pPr marL="285750" indent="-285750">
              <a:buFontTx/>
              <a:buChar char="-"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Концепции развития детско-юношеского спорта в Российской Федерации на период до 2030 года</a:t>
            </a:r>
          </a:p>
          <a:p>
            <a:pPr marL="285750" indent="-285750">
              <a:buFontTx/>
              <a:buChar char="-"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Межотраслевой программы развития школьного спорта до 2024 года</a:t>
            </a:r>
          </a:p>
          <a:p>
            <a:pPr marL="285750" indent="-285750">
              <a:buFontTx/>
              <a:buChar char="-"/>
            </a:pPr>
            <a:endParaRPr lang="ru-RU" sz="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HelveticaNeue medium" panose="00000400000000000000" pitchFamily="2" charset="0"/>
                <a:cs typeface="Segoe UI" panose="020B0502040204020203" pitchFamily="34" charset="0"/>
              </a:rPr>
              <a:t>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HelveticaNeue medium" panose="00000400000000000000" pitchFamily="2" charset="0"/>
                <a:cs typeface="Segoe UI" panose="020B0502040204020203" pitchFamily="34" charset="0"/>
              </a:rPr>
              <a:t>2024 год – создание во всех образовательных организациях школьных и   студенческих спортивных клубов (перечень поручений Президента РФ по итогам заседания Совета при Президенте РФ по развитию физической культуры и спорта от 10 октября 2019 г. № Пр-2397)  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57521" y="211759"/>
            <a:ext cx="8786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HelveticaNeue medium" panose="00000400000000000000" pitchFamily="2" charset="0"/>
                <a:cs typeface="Segoe UI" panose="020B0502040204020203" pitchFamily="34" charset="0"/>
              </a:rPr>
              <a:t>Формирование системы школьных спортивных клубов является неотъемлемой частью реализации 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EEEB6A-557D-F689-5581-4A36B6ABD653}"/>
              </a:ext>
            </a:extLst>
          </p:cNvPr>
          <p:cNvSpPr/>
          <p:nvPr/>
        </p:nvSpPr>
        <p:spPr>
          <a:xfrm>
            <a:off x="468674" y="3402083"/>
            <a:ext cx="102966" cy="1177449"/>
          </a:xfrm>
          <a:prstGeom prst="rect">
            <a:avLst/>
          </a:prstGeom>
          <a:solidFill>
            <a:srgbClr val="A6B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 descr="Скакалка контур">
            <a:extLst>
              <a:ext uri="{FF2B5EF4-FFF2-40B4-BE49-F238E27FC236}">
                <a16:creationId xmlns:a16="http://schemas.microsoft.com/office/drawing/2014/main" id="{50ABADEB-8453-4888-E907-4D88189CC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3789" y="2711191"/>
            <a:ext cx="621963" cy="621963"/>
          </a:xfrm>
          <a:prstGeom prst="rect">
            <a:avLst/>
          </a:prstGeom>
        </p:spPr>
      </p:pic>
      <p:pic>
        <p:nvPicPr>
          <p:cNvPr id="40" name="Рисунок 39" descr="Книги контур">
            <a:extLst>
              <a:ext uri="{FF2B5EF4-FFF2-40B4-BE49-F238E27FC236}">
                <a16:creationId xmlns:a16="http://schemas.microsoft.com/office/drawing/2014/main" id="{703E6555-3CCB-1A60-D8E0-0D006B395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5518" y="3347974"/>
            <a:ext cx="819619" cy="819619"/>
          </a:xfrm>
          <a:prstGeom prst="rect">
            <a:avLst/>
          </a:prstGeom>
        </p:spPr>
      </p:pic>
      <p:pic>
        <p:nvPicPr>
          <p:cNvPr id="44" name="Рисунок 43" descr="Велоспорт контур">
            <a:extLst>
              <a:ext uri="{FF2B5EF4-FFF2-40B4-BE49-F238E27FC236}">
                <a16:creationId xmlns:a16="http://schemas.microsoft.com/office/drawing/2014/main" id="{BB57CA62-3621-211A-EB25-5E460318A3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1543" y="4330506"/>
            <a:ext cx="767790" cy="767790"/>
          </a:xfrm>
          <a:prstGeom prst="rect">
            <a:avLst/>
          </a:prstGeom>
        </p:spPr>
      </p:pic>
      <p:pic>
        <p:nvPicPr>
          <p:cNvPr id="46" name="Рисунок 45" descr="Рисованная кривая контур">
            <a:extLst>
              <a:ext uri="{FF2B5EF4-FFF2-40B4-BE49-F238E27FC236}">
                <a16:creationId xmlns:a16="http://schemas.microsoft.com/office/drawing/2014/main" id="{5EF41EDA-FB5D-EE40-B765-795F9BEE09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24648" y="5038455"/>
            <a:ext cx="678400" cy="6784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4EC6006-8744-0F87-BD26-DFCADDF3C293}"/>
              </a:ext>
            </a:extLst>
          </p:cNvPr>
          <p:cNvSpPr/>
          <p:nvPr/>
        </p:nvSpPr>
        <p:spPr>
          <a:xfrm>
            <a:off x="475620" y="2354370"/>
            <a:ext cx="102966" cy="1177449"/>
          </a:xfrm>
          <a:prstGeom prst="rect">
            <a:avLst/>
          </a:prstGeom>
          <a:solidFill>
            <a:srgbClr val="638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1FB4F821-EFEF-F82C-C062-2EF2885A5259}"/>
              </a:ext>
            </a:extLst>
          </p:cNvPr>
          <p:cNvSpPr/>
          <p:nvPr/>
        </p:nvSpPr>
        <p:spPr>
          <a:xfrm rot="1676763">
            <a:off x="352876" y="267039"/>
            <a:ext cx="697056" cy="720436"/>
          </a:xfrm>
          <a:prstGeom prst="ellipse">
            <a:avLst/>
          </a:prstGeom>
          <a:solidFill>
            <a:srgbClr val="E6E6E6"/>
          </a:solid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DBE0F847-9562-FD8D-FF8A-DB14E7669860}"/>
              </a:ext>
            </a:extLst>
          </p:cNvPr>
          <p:cNvSpPr/>
          <p:nvPr/>
        </p:nvSpPr>
        <p:spPr>
          <a:xfrm rot="1676763">
            <a:off x="9101175" y="570628"/>
            <a:ext cx="697056" cy="720436"/>
          </a:xfrm>
          <a:prstGeom prst="ellipse">
            <a:avLst/>
          </a:prstGeom>
          <a:solidFill>
            <a:srgbClr val="E6E6E6"/>
          </a:solid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56981"/>
      </p:ext>
    </p:extLst>
  </p:cSld>
  <p:clrMapOvr>
    <a:masterClrMapping/>
  </p:clrMapOvr>
  <p:transition spd="slow" advTm="12009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E5B35D77-B92D-921D-FB58-4FDBF7DD81EB}"/>
              </a:ext>
            </a:extLst>
          </p:cNvPr>
          <p:cNvSpPr txBox="1"/>
          <p:nvPr/>
        </p:nvSpPr>
        <p:spPr>
          <a:xfrm>
            <a:off x="134333" y="762411"/>
            <a:ext cx="4758178" cy="2185214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700" dirty="0"/>
              <a:t>создание условий по привлечению обучающихся к систематическим занятиям физической культурой и спортом, развитию и популяризация школьного спорта, формированию творческих способностей, индивидуальных потребностей в интеллектуальном, нравственном и физическом совершенствовании средствами физической культуры и спорта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04C9C13B-1CC5-73FE-E962-1ED6FBB39B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8511659"/>
              </p:ext>
            </p:extLst>
          </p:nvPr>
        </p:nvGraphicFramePr>
        <p:xfrm>
          <a:off x="1698395" y="1518684"/>
          <a:ext cx="9624767" cy="5260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FF0A4153-388D-797D-A3E4-8A2AFC7DE40A}"/>
              </a:ext>
            </a:extLst>
          </p:cNvPr>
          <p:cNvSpPr txBox="1"/>
          <p:nvPr/>
        </p:nvSpPr>
        <p:spPr>
          <a:xfrm>
            <a:off x="134333" y="233016"/>
            <a:ext cx="7282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HelveticaNeue" panose="00000400000000000000" pitchFamily="2" charset="0"/>
                <a:cs typeface="Segoe UI" panose="020B0502040204020203" pitchFamily="34" charset="0"/>
              </a:rPr>
              <a:t>ЦЕЛЬ И ЗАДАЧИ ШСК</a:t>
            </a:r>
            <a:endParaRPr lang="en-US" sz="2400" b="1" dirty="0">
              <a:solidFill>
                <a:schemeClr val="bg1"/>
              </a:solidFill>
              <a:latin typeface="HelveticaNeue" panose="000004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726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1B1040-99ED-7D3A-5AE8-AFC01D662B10}"/>
              </a:ext>
            </a:extLst>
          </p:cNvPr>
          <p:cNvSpPr txBox="1"/>
          <p:nvPr/>
        </p:nvSpPr>
        <p:spPr>
          <a:xfrm>
            <a:off x="304800" y="217115"/>
            <a:ext cx="7278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HelveticaNeue" panose="00000400000000000000" pitchFamily="2" charset="0"/>
                <a:cs typeface="Segoe UI" panose="020B0502040204020203" pitchFamily="34" charset="0"/>
              </a:rPr>
              <a:t>ОРГАНИЗАЦИЯ ДЕЯТЕЛЬНОСТИ ШСК</a:t>
            </a:r>
            <a:endParaRPr lang="en-US" sz="2400" b="1" dirty="0">
              <a:solidFill>
                <a:schemeClr val="bg1"/>
              </a:solidFill>
              <a:latin typeface="HelveticaNeue" panose="00000400000000000000" pitchFamily="2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2FFEFDC6-F8C6-7EFB-8A52-F288F44B60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4945919"/>
              </p:ext>
            </p:extLst>
          </p:nvPr>
        </p:nvGraphicFramePr>
        <p:xfrm>
          <a:off x="304800" y="885888"/>
          <a:ext cx="8626764" cy="5921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849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83A2632-18AC-E05B-4C7F-FA28EDA6B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94743"/>
              </p:ext>
            </p:extLst>
          </p:nvPr>
        </p:nvGraphicFramePr>
        <p:xfrm>
          <a:off x="126426" y="652766"/>
          <a:ext cx="11939147" cy="5997415"/>
        </p:xfrm>
        <a:graphic>
          <a:graphicData uri="http://schemas.openxmlformats.org/drawingml/2006/table">
            <a:tbl>
              <a:tblPr firstRow="1" bandRow="1"/>
              <a:tblGrid>
                <a:gridCol w="1977264">
                  <a:extLst>
                    <a:ext uri="{9D8B030D-6E8A-4147-A177-3AD203B41FA5}">
                      <a16:colId xmlns:a16="http://schemas.microsoft.com/office/drawing/2014/main" val="3463198600"/>
                    </a:ext>
                  </a:extLst>
                </a:gridCol>
                <a:gridCol w="5091826">
                  <a:extLst>
                    <a:ext uri="{9D8B030D-6E8A-4147-A177-3AD203B41FA5}">
                      <a16:colId xmlns:a16="http://schemas.microsoft.com/office/drawing/2014/main" val="2780616687"/>
                    </a:ext>
                  </a:extLst>
                </a:gridCol>
                <a:gridCol w="4870057">
                  <a:extLst>
                    <a:ext uri="{9D8B030D-6E8A-4147-A177-3AD203B41FA5}">
                      <a16:colId xmlns:a16="http://schemas.microsoft.com/office/drawing/2014/main" val="3335056700"/>
                    </a:ext>
                  </a:extLst>
                </a:gridCol>
              </a:tblGrid>
              <a:tr h="5533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endParaRPr lang="ru-RU" sz="13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Структурное подразделение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448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Общественная организация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8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93080"/>
                  </a:ext>
                </a:extLst>
              </a:tr>
              <a:tr h="471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Юридическая основа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Федеральный закон от 29 декабря 2012 г № 273 – ФЗ «Об образовании в Российской Федерации» 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Федеральный закон от 19 мая 1995 г. № 82-ФЗ «Об общественных объединениях»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919638"/>
                  </a:ext>
                </a:extLst>
              </a:tr>
              <a:tr h="447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Учредитель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Юридическое лицо </a:t>
                      </a:r>
                      <a:r>
                        <a:rPr lang="ru-RU" sz="1300" b="1" baseline="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общеобразовательная организация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Юридические или физические лица 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46778"/>
                  </a:ext>
                </a:extLst>
              </a:tr>
              <a:tr h="470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solidFill>
                            <a:srgbClr val="002060"/>
                          </a:solidFill>
                          <a:effectLst/>
                        </a:rPr>
                        <a:t>Осуществление юридических прав </a:t>
                      </a:r>
                      <a:endParaRPr lang="ru-RU" sz="13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Положение о ШСК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Устав ШСК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646486"/>
                  </a:ext>
                </a:extLst>
              </a:tr>
              <a:tr h="12064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Принципы создания и деятельности ШСК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Выделенное в установленном порядке подразделение, не обладающее признаками юридического лица и не являющееся обособленной частью организации, на которое возлагаются самостоятельные задачи, функции и ответственность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Свободная организация в определении своих внутренней структуры, целей, форм и методов деятельности. Деятельность должна быть гласной, а информация об учредительных и программных документах общедоступной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886754"/>
                  </a:ext>
                </a:extLst>
              </a:tr>
              <a:tr h="6441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Участники ШСК 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Обучающиеся общеобразовательной организации в соответствии с Уставом общеобразовательной организации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Граждане, достигшие 8 лет.</a:t>
                      </a:r>
                      <a:r>
                        <a:rPr lang="ru-RU" sz="1300" b="1" baseline="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Максимальный возраст участников ШСК определяется Уставом ШСК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80920"/>
                  </a:ext>
                </a:extLst>
              </a:tr>
              <a:tr h="1732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solidFill>
                            <a:srgbClr val="002060"/>
                          </a:solidFill>
                          <a:effectLst/>
                        </a:rPr>
                        <a:t>Символика</a:t>
                      </a:r>
                      <a:endParaRPr lang="ru-RU" sz="13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В праве иметь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В праве иметь</a:t>
                      </a:r>
                      <a:r>
                        <a:rPr lang="ru-RU" sz="1300" b="1" baseline="0" dirty="0">
                          <a:solidFill>
                            <a:srgbClr val="002060"/>
                          </a:solidFill>
                          <a:effectLst/>
                        </a:rPr>
                        <a:t>. </a:t>
                      </a: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Символика общественных объединений не должна совпадать с государственной символикой РФ, государственной символикой субъектов РФ, символикой муниципальных образований, федеральных органов государственной власти, органов государственной власти субъектов РФ, Вооруженных Сил РФ, других войск, а также с символикой международных организаций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940405"/>
                  </a:ext>
                </a:extLst>
              </a:tr>
              <a:tr h="471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solidFill>
                            <a:srgbClr val="002060"/>
                          </a:solidFill>
                          <a:effectLst/>
                        </a:rPr>
                        <a:t>Реорганизация и ликвидация</a:t>
                      </a:r>
                      <a:endParaRPr lang="ru-RU" sz="13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По решению руководителя общеобразовательной организации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</a:rPr>
                        <a:t>По решению съезда (конференции) или общего собрания общеобразовательной организации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297FD5"/>
                      </a:solidFill>
                    </a:lnL>
                    <a:lnR w="12700" cmpd="sng">
                      <a:solidFill>
                        <a:srgbClr val="297FD5"/>
                      </a:solidFill>
                    </a:lnR>
                    <a:lnT w="12700" cmpd="sng">
                      <a:solidFill>
                        <a:srgbClr val="297FD5"/>
                      </a:solidFill>
                    </a:lnT>
                    <a:lnB w="12700" cmpd="sng">
                      <a:solidFill>
                        <a:srgbClr val="297F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7F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077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832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42400" cy="164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F5907B-D4E0-5AD1-88FB-B13D09B99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43036"/>
            <a:ext cx="8973949" cy="511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1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9"/>
    </mc:Choice>
    <mc:Fallback xmlns="">
      <p:transition spd="slow" advTm="1846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7017DEB-14CC-89C8-D89E-85D32713BC51}"/>
              </a:ext>
            </a:extLst>
          </p:cNvPr>
          <p:cNvCxnSpPr>
            <a:cxnSpLocks/>
          </p:cNvCxnSpPr>
          <p:nvPr/>
        </p:nvCxnSpPr>
        <p:spPr>
          <a:xfrm>
            <a:off x="5886697" y="980728"/>
            <a:ext cx="360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F58A4F8-AE2B-4A1E-9457-BE32C7311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36" y="821513"/>
            <a:ext cx="9143999" cy="5214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6"/>
    </mc:Choice>
    <mc:Fallback xmlns="">
      <p:transition spd="slow" advTm="2601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7450BB-4430-F64B-3B9E-3479718D6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821" y="-91569"/>
            <a:ext cx="7425558" cy="692002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548326-7690-329E-4EA6-90AAD585A499}"/>
              </a:ext>
            </a:extLst>
          </p:cNvPr>
          <p:cNvSpPr/>
          <p:nvPr/>
        </p:nvSpPr>
        <p:spPr>
          <a:xfrm>
            <a:off x="5393756" y="3245954"/>
            <a:ext cx="3312368" cy="576064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6"/>
    </mc:Choice>
    <mc:Fallback xmlns="">
      <p:transition spd="slow" advTm="820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11F1A2-8929-536A-954C-A93EC2661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881" y="132453"/>
            <a:ext cx="8811220" cy="659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21"/>
    </mc:Choice>
    <mc:Fallback xmlns="">
      <p:transition spd="slow" advTm="69321"/>
    </mc:Fallback>
  </mc:AlternateContent>
</p:sld>
</file>

<file path=ppt/theme/theme1.xml><?xml version="1.0" encoding="utf-8"?>
<a:theme xmlns:a="http://schemas.openxmlformats.org/drawingml/2006/main" name="Office Them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8349</TotalTime>
  <Words>818</Words>
  <Application>Microsoft Office PowerPoint</Application>
  <PresentationFormat>Широкоэкранный</PresentationFormat>
  <Paragraphs>87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9" baseType="lpstr">
      <vt:lpstr>Aller</vt:lpstr>
      <vt:lpstr>Arial</vt:lpstr>
      <vt:lpstr>Calibri</vt:lpstr>
      <vt:lpstr>Calibri Light</vt:lpstr>
      <vt:lpstr>Century Gothic</vt:lpstr>
      <vt:lpstr>Gill Sans</vt:lpstr>
      <vt:lpstr>Gotham Bold</vt:lpstr>
      <vt:lpstr>Gotham Light</vt:lpstr>
      <vt:lpstr>HelveticaNeue</vt:lpstr>
      <vt:lpstr>HelveticaNeue light</vt:lpstr>
      <vt:lpstr>HelveticaNeue medium</vt:lpstr>
      <vt:lpstr>Lato</vt:lpstr>
      <vt:lpstr>Montserrat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pratamayoga</dc:creator>
  <cp:lastModifiedBy>Ирина Ивановна Лаптева</cp:lastModifiedBy>
  <cp:revision>278</cp:revision>
  <dcterms:created xsi:type="dcterms:W3CDTF">2017-02-28T05:28:20Z</dcterms:created>
  <dcterms:modified xsi:type="dcterms:W3CDTF">2023-04-24T06:19:58Z</dcterms:modified>
</cp:coreProperties>
</file>