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336" r:id="rId5"/>
    <p:sldId id="337" r:id="rId6"/>
    <p:sldId id="333" r:id="rId7"/>
    <p:sldId id="338" r:id="rId8"/>
    <p:sldId id="345" r:id="rId9"/>
    <p:sldId id="364" r:id="rId10"/>
    <p:sldId id="365" r:id="rId11"/>
    <p:sldId id="367" r:id="rId12"/>
    <p:sldId id="349" r:id="rId13"/>
    <p:sldId id="351" r:id="rId14"/>
    <p:sldId id="350" r:id="rId15"/>
    <p:sldId id="340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41" r:id="rId28"/>
    <p:sldId id="342" r:id="rId29"/>
    <p:sldId id="368" r:id="rId30"/>
    <p:sldId id="299" r:id="rId31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Monotype Corsiva" panose="03010101010201010101" pitchFamily="66" charset="0"/>
      <p:italic r:id="rId40"/>
    </p:embeddedFont>
    <p:embeddedFont>
      <p:font typeface="Speak Pro" panose="020B0504020101020102" pitchFamily="34" charset="0"/>
      <p:regular r:id="rId41"/>
      <p:bold r:id="rId42"/>
      <p:italic r:id="rId43"/>
      <p:boldItalic r:id="rId44"/>
    </p:embeddedFont>
    <p:embeddedFont>
      <p:font typeface="Tahoma" panose="020B0604030504040204" pitchFamily="34" charset="0"/>
      <p:regular r:id="rId45"/>
      <p:bold r:id="rId46"/>
    </p:embeddedFont>
  </p:embeddedFontLst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275" autoAdjust="0"/>
  </p:normalViewPr>
  <p:slideViewPr>
    <p:cSldViewPr snapToGrid="0">
      <p:cViewPr varScale="1">
        <p:scale>
          <a:sx n="158" d="100"/>
          <a:sy n="158" d="100"/>
        </p:scale>
        <p:origin x="100" y="3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354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4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ata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image" Target="../media/image32.png"/><Relationship Id="rId4" Type="http://schemas.openxmlformats.org/officeDocument/2006/relationships/image" Target="../media/image33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image" Target="../media/image43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image" Target="../media/image33.jpg"/><Relationship Id="rId4" Type="http://schemas.microsoft.com/office/2007/relationships/hdphoto" Target="../media/hdphoto1.wdp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B6C52D-5A00-45A7-94BF-A270E80679A2}" type="doc">
      <dgm:prSet loTypeId="urn:microsoft.com/office/officeart/2005/8/layout/hierarchy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D0DBA46-D93D-441E-B353-5DB49EDA60C6}">
      <dgm:prSet custT="1"/>
      <dgm:spPr/>
      <dgm:t>
        <a:bodyPr/>
        <a:lstStyle/>
        <a:p>
          <a:r>
            <a:rPr lang="ru-RU" sz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Открытый заочный Всероссийский </a:t>
          </a:r>
          <a:r>
            <a:rPr lang="ru-RU" sz="120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смотр-конкурс </a:t>
          </a:r>
        </a:p>
        <a:p>
          <a:r>
            <a:rPr lang="ru-RU" sz="120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на </a:t>
          </a:r>
          <a:r>
            <a:rPr lang="ru-RU" sz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лучшую постановку физкультурной работы и развитие </a:t>
          </a:r>
          <a:r>
            <a:rPr lang="ru-RU" sz="120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массового спорта </a:t>
          </a:r>
          <a:r>
            <a:rPr lang="ru-RU" sz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среди школьных спортивных клубов</a:t>
          </a:r>
        </a:p>
        <a:p>
          <a:endParaRPr lang="ru-RU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9D7FADE-0F8F-4094-A5BD-93A2FE113A23}" type="parTrans" cxnId="{EBFF1D46-587A-43B5-869B-4195189C46D6}">
      <dgm:prSet/>
      <dgm:spPr/>
      <dgm:t>
        <a:bodyPr/>
        <a:lstStyle/>
        <a:p>
          <a:endParaRPr lang="ru-RU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DC8B5BA-AAD3-4C48-97B6-08EBADCF5775}" type="sibTrans" cxnId="{EBFF1D46-587A-43B5-869B-4195189C46D6}">
      <dgm:prSet/>
      <dgm:spPr/>
      <dgm:t>
        <a:bodyPr/>
        <a:lstStyle/>
        <a:p>
          <a:endParaRPr lang="ru-RU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50DBA9-FD1F-44DB-9D6C-0EA32256F512}">
      <dgm:prSet custT="1"/>
      <dgm:spPr/>
      <dgm:t>
        <a:bodyPr/>
        <a:lstStyle/>
        <a:p>
          <a:r>
            <a:rPr lang="ru-RU" sz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Всероссийский конкурс профессионального </a:t>
          </a:r>
          <a:r>
            <a:rPr lang="ru-RU" sz="120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мастерства </a:t>
          </a:r>
        </a:p>
        <a:p>
          <a:r>
            <a:rPr lang="ru-RU" sz="120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среди </a:t>
          </a:r>
          <a:r>
            <a:rPr lang="ru-RU" sz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педагогических работников, осуществляющих обучение детей по дополнительным общеобразовательным программам в области физической культуры и спорта</a:t>
          </a:r>
        </a:p>
        <a:p>
          <a:endParaRPr lang="ru-RU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E4F0232-2052-46E4-B851-758903072541}" type="parTrans" cxnId="{0D8834B3-7AD0-432A-925E-90638001F11E}">
      <dgm:prSet/>
      <dgm:spPr/>
      <dgm:t>
        <a:bodyPr/>
        <a:lstStyle/>
        <a:p>
          <a:endParaRPr lang="ru-RU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D3883B-C66C-4EF3-8D4A-9B0815D790B0}" type="sibTrans" cxnId="{0D8834B3-7AD0-432A-925E-90638001F11E}">
      <dgm:prSet/>
      <dgm:spPr/>
      <dgm:t>
        <a:bodyPr/>
        <a:lstStyle/>
        <a:p>
          <a:endParaRPr lang="ru-RU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A6A076-AB86-485A-9D16-3953FE5F5D14}" type="pres">
      <dgm:prSet presAssocID="{4AB6C52D-5A00-45A7-94BF-A270E80679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C6FC3BF-6853-482E-9EE1-4882BEC69F63}" type="pres">
      <dgm:prSet presAssocID="{2550DBA9-FD1F-44DB-9D6C-0EA32256F512}" presName="hierRoot1" presStyleCnt="0"/>
      <dgm:spPr/>
    </dgm:pt>
    <dgm:pt modelId="{BD3ADA0D-DBC5-40F3-A694-3F78E1E936AA}" type="pres">
      <dgm:prSet presAssocID="{2550DBA9-FD1F-44DB-9D6C-0EA32256F512}" presName="composite" presStyleCnt="0"/>
      <dgm:spPr/>
    </dgm:pt>
    <dgm:pt modelId="{9AF7C6A0-9639-4414-AAFE-6FEF90592860}" type="pres">
      <dgm:prSet presAssocID="{2550DBA9-FD1F-44DB-9D6C-0EA32256F512}" presName="background" presStyleLbl="node0" presStyleIdx="0" presStyleCnt="2"/>
      <dgm:spPr/>
    </dgm:pt>
    <dgm:pt modelId="{4695D5F8-5E39-46FB-B198-957B71945373}" type="pres">
      <dgm:prSet presAssocID="{2550DBA9-FD1F-44DB-9D6C-0EA32256F512}" presName="text" presStyleLbl="fgAcc0" presStyleIdx="0" presStyleCnt="2" custScaleX="290729">
        <dgm:presLayoutVars>
          <dgm:chPref val="3"/>
        </dgm:presLayoutVars>
      </dgm:prSet>
      <dgm:spPr/>
    </dgm:pt>
    <dgm:pt modelId="{479F5FE4-06C0-4BC2-85DC-C3F71CD684CE}" type="pres">
      <dgm:prSet presAssocID="{2550DBA9-FD1F-44DB-9D6C-0EA32256F512}" presName="hierChild2" presStyleCnt="0"/>
      <dgm:spPr/>
    </dgm:pt>
    <dgm:pt modelId="{1560E2DB-0739-493F-A147-89D15F733D12}" type="pres">
      <dgm:prSet presAssocID="{5D0DBA46-D93D-441E-B353-5DB49EDA60C6}" presName="hierRoot1" presStyleCnt="0"/>
      <dgm:spPr/>
    </dgm:pt>
    <dgm:pt modelId="{5C35396D-8DCC-482F-8C4B-7E2BBC879739}" type="pres">
      <dgm:prSet presAssocID="{5D0DBA46-D93D-441E-B353-5DB49EDA60C6}" presName="composite" presStyleCnt="0"/>
      <dgm:spPr/>
    </dgm:pt>
    <dgm:pt modelId="{C8C30EC5-DAC9-4A5C-BA15-0E6645C83891}" type="pres">
      <dgm:prSet presAssocID="{5D0DBA46-D93D-441E-B353-5DB49EDA60C6}" presName="background" presStyleLbl="node0" presStyleIdx="1" presStyleCnt="2"/>
      <dgm:spPr/>
    </dgm:pt>
    <dgm:pt modelId="{D7C2AE60-A8FC-4E8A-A768-F7D039709C89}" type="pres">
      <dgm:prSet presAssocID="{5D0DBA46-D93D-441E-B353-5DB49EDA60C6}" presName="text" presStyleLbl="fgAcc0" presStyleIdx="1" presStyleCnt="2" custScaleX="330813">
        <dgm:presLayoutVars>
          <dgm:chPref val="3"/>
        </dgm:presLayoutVars>
      </dgm:prSet>
      <dgm:spPr/>
    </dgm:pt>
    <dgm:pt modelId="{6EADE0CE-26F9-4878-B2F3-CA76C5A4F0E5}" type="pres">
      <dgm:prSet presAssocID="{5D0DBA46-D93D-441E-B353-5DB49EDA60C6}" presName="hierChild2" presStyleCnt="0"/>
      <dgm:spPr/>
    </dgm:pt>
  </dgm:ptLst>
  <dgm:cxnLst>
    <dgm:cxn modelId="{1A636741-D713-42D4-B965-D7A6ABFBB508}" type="presOf" srcId="{2550DBA9-FD1F-44DB-9D6C-0EA32256F512}" destId="{4695D5F8-5E39-46FB-B198-957B71945373}" srcOrd="0" destOrd="0" presId="urn:microsoft.com/office/officeart/2005/8/layout/hierarchy1"/>
    <dgm:cxn modelId="{09391A43-C148-4131-B55E-3F2EB45A7D5E}" type="presOf" srcId="{4AB6C52D-5A00-45A7-94BF-A270E80679A2}" destId="{06A6A076-AB86-485A-9D16-3953FE5F5D14}" srcOrd="0" destOrd="0" presId="urn:microsoft.com/office/officeart/2005/8/layout/hierarchy1"/>
    <dgm:cxn modelId="{EBFF1D46-587A-43B5-869B-4195189C46D6}" srcId="{4AB6C52D-5A00-45A7-94BF-A270E80679A2}" destId="{5D0DBA46-D93D-441E-B353-5DB49EDA60C6}" srcOrd="1" destOrd="0" parTransId="{D9D7FADE-0F8F-4094-A5BD-93A2FE113A23}" sibTransId="{2DC8B5BA-AAD3-4C48-97B6-08EBADCF5775}"/>
    <dgm:cxn modelId="{88E8EA91-1DDA-4AD8-B979-F3768AC9E9AC}" type="presOf" srcId="{5D0DBA46-D93D-441E-B353-5DB49EDA60C6}" destId="{D7C2AE60-A8FC-4E8A-A768-F7D039709C89}" srcOrd="0" destOrd="0" presId="urn:microsoft.com/office/officeart/2005/8/layout/hierarchy1"/>
    <dgm:cxn modelId="{0D8834B3-7AD0-432A-925E-90638001F11E}" srcId="{4AB6C52D-5A00-45A7-94BF-A270E80679A2}" destId="{2550DBA9-FD1F-44DB-9D6C-0EA32256F512}" srcOrd="0" destOrd="0" parTransId="{3E4F0232-2052-46E4-B851-758903072541}" sibTransId="{5AD3883B-C66C-4EF3-8D4A-9B0815D790B0}"/>
    <dgm:cxn modelId="{5605F611-72ED-4726-977B-678877DC894B}" type="presParOf" srcId="{06A6A076-AB86-485A-9D16-3953FE5F5D14}" destId="{7C6FC3BF-6853-482E-9EE1-4882BEC69F63}" srcOrd="0" destOrd="0" presId="urn:microsoft.com/office/officeart/2005/8/layout/hierarchy1"/>
    <dgm:cxn modelId="{D32AC560-AE8E-47A7-9B17-30FB860EA282}" type="presParOf" srcId="{7C6FC3BF-6853-482E-9EE1-4882BEC69F63}" destId="{BD3ADA0D-DBC5-40F3-A694-3F78E1E936AA}" srcOrd="0" destOrd="0" presId="urn:microsoft.com/office/officeart/2005/8/layout/hierarchy1"/>
    <dgm:cxn modelId="{D76C3690-664B-4885-974B-14B59286E774}" type="presParOf" srcId="{BD3ADA0D-DBC5-40F3-A694-3F78E1E936AA}" destId="{9AF7C6A0-9639-4414-AAFE-6FEF90592860}" srcOrd="0" destOrd="0" presId="urn:microsoft.com/office/officeart/2005/8/layout/hierarchy1"/>
    <dgm:cxn modelId="{5B80FD88-66AE-40F8-8F18-9817EC60DF3B}" type="presParOf" srcId="{BD3ADA0D-DBC5-40F3-A694-3F78E1E936AA}" destId="{4695D5F8-5E39-46FB-B198-957B71945373}" srcOrd="1" destOrd="0" presId="urn:microsoft.com/office/officeart/2005/8/layout/hierarchy1"/>
    <dgm:cxn modelId="{81D6DF51-664F-434D-8311-76AE304AFA9B}" type="presParOf" srcId="{7C6FC3BF-6853-482E-9EE1-4882BEC69F63}" destId="{479F5FE4-06C0-4BC2-85DC-C3F71CD684CE}" srcOrd="1" destOrd="0" presId="urn:microsoft.com/office/officeart/2005/8/layout/hierarchy1"/>
    <dgm:cxn modelId="{7F7A2869-01E7-4000-8905-7C1FD3830DF7}" type="presParOf" srcId="{06A6A076-AB86-485A-9D16-3953FE5F5D14}" destId="{1560E2DB-0739-493F-A147-89D15F733D12}" srcOrd="1" destOrd="0" presId="urn:microsoft.com/office/officeart/2005/8/layout/hierarchy1"/>
    <dgm:cxn modelId="{28F3F190-5A98-477B-B60C-F50D73E95C77}" type="presParOf" srcId="{1560E2DB-0739-493F-A147-89D15F733D12}" destId="{5C35396D-8DCC-482F-8C4B-7E2BBC879739}" srcOrd="0" destOrd="0" presId="urn:microsoft.com/office/officeart/2005/8/layout/hierarchy1"/>
    <dgm:cxn modelId="{71BF0924-55DC-4255-96E2-C797E53958E1}" type="presParOf" srcId="{5C35396D-8DCC-482F-8C4B-7E2BBC879739}" destId="{C8C30EC5-DAC9-4A5C-BA15-0E6645C83891}" srcOrd="0" destOrd="0" presId="urn:microsoft.com/office/officeart/2005/8/layout/hierarchy1"/>
    <dgm:cxn modelId="{C0451121-3B04-480C-ACE4-96F517B89940}" type="presParOf" srcId="{5C35396D-8DCC-482F-8C4B-7E2BBC879739}" destId="{D7C2AE60-A8FC-4E8A-A768-F7D039709C89}" srcOrd="1" destOrd="0" presId="urn:microsoft.com/office/officeart/2005/8/layout/hierarchy1"/>
    <dgm:cxn modelId="{4618C966-BB78-450C-A258-2B37304EA06B}" type="presParOf" srcId="{1560E2DB-0739-493F-A147-89D15F733D12}" destId="{6EADE0CE-26F9-4878-B2F3-CA76C5A4F0E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8B349C5-F14F-421D-A221-F0E098F99FA4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3" csCatId="accent1" phldr="1"/>
      <dgm:spPr/>
    </dgm:pt>
    <dgm:pt modelId="{F761FB86-0A4F-42BD-8CF9-C4A60DFD4999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/>
            <a:t>         </a:t>
          </a:r>
        </a:p>
      </dgm:t>
    </dgm:pt>
    <dgm:pt modelId="{34F6A35B-3C38-4A7A-A93F-8A311C28F927}" type="parTrans" cxnId="{3821FA75-A2AE-4CF4-8641-1A762FEE796F}">
      <dgm:prSet/>
      <dgm:spPr/>
      <dgm:t>
        <a:bodyPr/>
        <a:lstStyle/>
        <a:p>
          <a:endParaRPr lang="ru-RU"/>
        </a:p>
      </dgm:t>
    </dgm:pt>
    <dgm:pt modelId="{5FD3DD29-2655-4F98-A3E9-B7757CFBCFC2}" type="sibTrans" cxnId="{3821FA75-A2AE-4CF4-8641-1A762FEE796F}">
      <dgm:prSet/>
      <dgm:spPr/>
      <dgm:t>
        <a:bodyPr/>
        <a:lstStyle/>
        <a:p>
          <a:endParaRPr lang="ru-RU"/>
        </a:p>
      </dgm:t>
    </dgm:pt>
    <dgm:pt modelId="{7424E2DB-4EDA-46FF-A06A-7CF063D73D45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4CB9931-5D29-4067-83D5-676E4BB430B1}" type="parTrans" cxnId="{B7FAFEA7-799B-4381-A2BA-26DA4FEABAB8}">
      <dgm:prSet/>
      <dgm:spPr/>
      <dgm:t>
        <a:bodyPr/>
        <a:lstStyle/>
        <a:p>
          <a:endParaRPr lang="ru-RU"/>
        </a:p>
      </dgm:t>
    </dgm:pt>
    <dgm:pt modelId="{8E5B964F-4A77-4332-8CC9-61AF057FAE40}" type="sibTrans" cxnId="{B7FAFEA7-799B-4381-A2BA-26DA4FEABAB8}">
      <dgm:prSet/>
      <dgm:spPr/>
      <dgm:t>
        <a:bodyPr/>
        <a:lstStyle/>
        <a:p>
          <a:endParaRPr lang="ru-RU"/>
        </a:p>
      </dgm:t>
    </dgm:pt>
    <dgm:pt modelId="{8E72E4D7-187F-4775-B274-1F7FEF43490A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EDB702F7-7E24-4E75-867B-C4A52E67D786}" type="parTrans" cxnId="{344A096F-795A-48C0-A659-B7D510CF7893}">
      <dgm:prSet/>
      <dgm:spPr/>
      <dgm:t>
        <a:bodyPr/>
        <a:lstStyle/>
        <a:p>
          <a:endParaRPr lang="ru-RU"/>
        </a:p>
      </dgm:t>
    </dgm:pt>
    <dgm:pt modelId="{51AD3821-DD94-4F7D-8EC1-A046B310BD21}" type="sibTrans" cxnId="{344A096F-795A-48C0-A659-B7D510CF7893}">
      <dgm:prSet/>
      <dgm:spPr/>
      <dgm:t>
        <a:bodyPr/>
        <a:lstStyle/>
        <a:p>
          <a:endParaRPr lang="ru-RU"/>
        </a:p>
      </dgm:t>
    </dgm:pt>
    <dgm:pt modelId="{CEC368E6-1AA3-4EAD-BAB7-C20DAD53714F}" type="pres">
      <dgm:prSet presAssocID="{68B349C5-F14F-421D-A221-F0E098F99FA4}" presName="Name0" presStyleCnt="0">
        <dgm:presLayoutVars>
          <dgm:chMax val="7"/>
          <dgm:dir/>
          <dgm:animOne val="branch"/>
        </dgm:presLayoutVars>
      </dgm:prSet>
      <dgm:spPr/>
    </dgm:pt>
    <dgm:pt modelId="{5B0C0C80-B9A2-430C-820B-E2F790F1984A}" type="pres">
      <dgm:prSet presAssocID="{F761FB86-0A4F-42BD-8CF9-C4A60DFD4999}" presName="parTx1" presStyleLbl="node1" presStyleIdx="0" presStyleCnt="3" custLinFactX="1329" custLinFactNeighborX="100000" custLinFactNeighborY="879"/>
      <dgm:spPr/>
    </dgm:pt>
    <dgm:pt modelId="{4F51BFBC-6122-47BB-BE1B-52D4D83ECED4}" type="pres">
      <dgm:prSet presAssocID="{7424E2DB-4EDA-46FF-A06A-7CF063D73D45}" presName="parTx2" presStyleLbl="node1" presStyleIdx="1" presStyleCnt="3" custLinFactX="6643" custLinFactNeighborX="100000" custLinFactNeighborY="-5239"/>
      <dgm:spPr/>
    </dgm:pt>
    <dgm:pt modelId="{EFAFC0F2-1C2F-408C-9989-CB8BBDF24AEC}" type="pres">
      <dgm:prSet presAssocID="{8E72E4D7-187F-4775-B274-1F7FEF43490A}" presName="parTx3" presStyleLbl="node1" presStyleIdx="2" presStyleCnt="3" custLinFactX="-100000" custLinFactNeighborX="-109051" custLinFactNeighborY="-4398"/>
      <dgm:spPr/>
    </dgm:pt>
  </dgm:ptLst>
  <dgm:cxnLst>
    <dgm:cxn modelId="{BD265B66-EC73-403B-9D3C-320236EADBE3}" type="presOf" srcId="{68B349C5-F14F-421D-A221-F0E098F99FA4}" destId="{CEC368E6-1AA3-4EAD-BAB7-C20DAD53714F}" srcOrd="0" destOrd="0" presId="urn:microsoft.com/office/officeart/2009/3/layout/SubStepProcess"/>
    <dgm:cxn modelId="{344A096F-795A-48C0-A659-B7D510CF7893}" srcId="{68B349C5-F14F-421D-A221-F0E098F99FA4}" destId="{8E72E4D7-187F-4775-B274-1F7FEF43490A}" srcOrd="2" destOrd="0" parTransId="{EDB702F7-7E24-4E75-867B-C4A52E67D786}" sibTransId="{51AD3821-DD94-4F7D-8EC1-A046B310BD21}"/>
    <dgm:cxn modelId="{3821FA75-A2AE-4CF4-8641-1A762FEE796F}" srcId="{68B349C5-F14F-421D-A221-F0E098F99FA4}" destId="{F761FB86-0A4F-42BD-8CF9-C4A60DFD4999}" srcOrd="0" destOrd="0" parTransId="{34F6A35B-3C38-4A7A-A93F-8A311C28F927}" sibTransId="{5FD3DD29-2655-4F98-A3E9-B7757CFBCFC2}"/>
    <dgm:cxn modelId="{25201088-B5D7-4FEF-8014-306BF6F341F1}" type="presOf" srcId="{7424E2DB-4EDA-46FF-A06A-7CF063D73D45}" destId="{4F51BFBC-6122-47BB-BE1B-52D4D83ECED4}" srcOrd="0" destOrd="0" presId="urn:microsoft.com/office/officeart/2009/3/layout/SubStepProcess"/>
    <dgm:cxn modelId="{B7FAFEA7-799B-4381-A2BA-26DA4FEABAB8}" srcId="{68B349C5-F14F-421D-A221-F0E098F99FA4}" destId="{7424E2DB-4EDA-46FF-A06A-7CF063D73D45}" srcOrd="1" destOrd="0" parTransId="{64CB9931-5D29-4067-83D5-676E4BB430B1}" sibTransId="{8E5B964F-4A77-4332-8CC9-61AF057FAE40}"/>
    <dgm:cxn modelId="{F9B1DCD2-DE69-4B39-8FE5-194E7AF0E28D}" type="presOf" srcId="{F761FB86-0A4F-42BD-8CF9-C4A60DFD4999}" destId="{5B0C0C80-B9A2-430C-820B-E2F790F1984A}" srcOrd="0" destOrd="0" presId="urn:microsoft.com/office/officeart/2009/3/layout/SubStepProcess"/>
    <dgm:cxn modelId="{86323BF2-5612-4CF5-BAF1-ABE0F4EDF8E8}" type="presOf" srcId="{8E72E4D7-187F-4775-B274-1F7FEF43490A}" destId="{EFAFC0F2-1C2F-408C-9989-CB8BBDF24AEC}" srcOrd="0" destOrd="0" presId="urn:microsoft.com/office/officeart/2009/3/layout/SubStepProcess"/>
    <dgm:cxn modelId="{B380FFC7-0D66-4EAC-A81E-3870A299204F}" type="presParOf" srcId="{CEC368E6-1AA3-4EAD-BAB7-C20DAD53714F}" destId="{5B0C0C80-B9A2-430C-820B-E2F790F1984A}" srcOrd="0" destOrd="0" presId="urn:microsoft.com/office/officeart/2009/3/layout/SubStepProcess"/>
    <dgm:cxn modelId="{866A9554-A43C-4DA6-A2C7-67370290F15D}" type="presParOf" srcId="{CEC368E6-1AA3-4EAD-BAB7-C20DAD53714F}" destId="{4F51BFBC-6122-47BB-BE1B-52D4D83ECED4}" srcOrd="1" destOrd="0" presId="urn:microsoft.com/office/officeart/2009/3/layout/SubStepProcess"/>
    <dgm:cxn modelId="{8A40BDFD-D2F0-4A48-8E69-95379651A5DE}" type="presParOf" srcId="{CEC368E6-1AA3-4EAD-BAB7-C20DAD53714F}" destId="{EFAFC0F2-1C2F-408C-9989-CB8BBDF24AEC}" srcOrd="2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8B349C5-F14F-421D-A221-F0E098F99FA4}" type="doc">
      <dgm:prSet loTypeId="urn:microsoft.com/office/officeart/2005/8/layout/venn2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761FB86-0A4F-42BD-8CF9-C4A60DFD4999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/>
            <a:t>         </a:t>
          </a:r>
        </a:p>
      </dgm:t>
    </dgm:pt>
    <dgm:pt modelId="{34F6A35B-3C38-4A7A-A93F-8A311C28F927}" type="parTrans" cxnId="{3821FA75-A2AE-4CF4-8641-1A762FEE796F}">
      <dgm:prSet/>
      <dgm:spPr/>
      <dgm:t>
        <a:bodyPr/>
        <a:lstStyle/>
        <a:p>
          <a:endParaRPr lang="ru-RU"/>
        </a:p>
      </dgm:t>
    </dgm:pt>
    <dgm:pt modelId="{5FD3DD29-2655-4F98-A3E9-B7757CFBCFC2}" type="sibTrans" cxnId="{3821FA75-A2AE-4CF4-8641-1A762FEE796F}">
      <dgm:prSet/>
      <dgm:spPr/>
      <dgm:t>
        <a:bodyPr/>
        <a:lstStyle/>
        <a:p>
          <a:endParaRPr lang="ru-RU"/>
        </a:p>
      </dgm:t>
    </dgm:pt>
    <dgm:pt modelId="{7424E2DB-4EDA-46FF-A06A-7CF063D73D45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4CB9931-5D29-4067-83D5-676E4BB430B1}" type="parTrans" cxnId="{B7FAFEA7-799B-4381-A2BA-26DA4FEABAB8}">
      <dgm:prSet/>
      <dgm:spPr/>
      <dgm:t>
        <a:bodyPr/>
        <a:lstStyle/>
        <a:p>
          <a:endParaRPr lang="ru-RU"/>
        </a:p>
      </dgm:t>
    </dgm:pt>
    <dgm:pt modelId="{8E5B964F-4A77-4332-8CC9-61AF057FAE40}" type="sibTrans" cxnId="{B7FAFEA7-799B-4381-A2BA-26DA4FEABAB8}">
      <dgm:prSet/>
      <dgm:spPr/>
      <dgm:t>
        <a:bodyPr/>
        <a:lstStyle/>
        <a:p>
          <a:endParaRPr lang="ru-RU"/>
        </a:p>
      </dgm:t>
    </dgm:pt>
    <dgm:pt modelId="{8E72E4D7-187F-4775-B274-1F7FEF43490A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EDB702F7-7E24-4E75-867B-C4A52E67D786}" type="parTrans" cxnId="{344A096F-795A-48C0-A659-B7D510CF7893}">
      <dgm:prSet/>
      <dgm:spPr/>
      <dgm:t>
        <a:bodyPr/>
        <a:lstStyle/>
        <a:p>
          <a:endParaRPr lang="ru-RU"/>
        </a:p>
      </dgm:t>
    </dgm:pt>
    <dgm:pt modelId="{51AD3821-DD94-4F7D-8EC1-A046B310BD21}" type="sibTrans" cxnId="{344A096F-795A-48C0-A659-B7D510CF7893}">
      <dgm:prSet/>
      <dgm:spPr/>
      <dgm:t>
        <a:bodyPr/>
        <a:lstStyle/>
        <a:p>
          <a:endParaRPr lang="ru-RU"/>
        </a:p>
      </dgm:t>
    </dgm:pt>
    <dgm:pt modelId="{38433C98-BD26-4A23-90FF-EC89E1B9AB0B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A3BD5D5-473D-4747-9300-5E1A5E546ED8}" type="parTrans" cxnId="{85E8920F-EC53-4576-A1D7-BE586AC1EB8B}">
      <dgm:prSet/>
      <dgm:spPr/>
      <dgm:t>
        <a:bodyPr/>
        <a:lstStyle/>
        <a:p>
          <a:endParaRPr lang="ru-RU"/>
        </a:p>
      </dgm:t>
    </dgm:pt>
    <dgm:pt modelId="{359BDD7F-FC4B-4CE8-886A-63E6B95F119C}" type="sibTrans" cxnId="{85E8920F-EC53-4576-A1D7-BE586AC1EB8B}">
      <dgm:prSet/>
      <dgm:spPr/>
      <dgm:t>
        <a:bodyPr/>
        <a:lstStyle/>
        <a:p>
          <a:endParaRPr lang="ru-RU"/>
        </a:p>
      </dgm:t>
    </dgm:pt>
    <dgm:pt modelId="{53CF9A22-9B6D-400F-9E47-23F3D290AC14}">
      <dgm:prSet phldrT="[Текст]" phldr="1"/>
      <dgm:spPr>
        <a:blipFill rotWithShape="0">
          <a:blip xmlns:r="http://schemas.openxmlformats.org/officeDocument/2006/relationships" r:embed="rId5"/>
          <a:srcRect/>
          <a:stretch>
            <a:fillRect l="-41000" r="-41000"/>
          </a:stretch>
        </a:blipFill>
      </dgm:spPr>
      <dgm:t>
        <a:bodyPr/>
        <a:lstStyle/>
        <a:p>
          <a:endParaRPr lang="ru-RU"/>
        </a:p>
      </dgm:t>
    </dgm:pt>
    <dgm:pt modelId="{480BF268-115F-43A9-82FC-835AF8EFC898}" type="parTrans" cxnId="{FC4B092F-4F44-43CB-A44C-CBC0A0377DF2}">
      <dgm:prSet/>
      <dgm:spPr/>
      <dgm:t>
        <a:bodyPr/>
        <a:lstStyle/>
        <a:p>
          <a:endParaRPr lang="ru-RU"/>
        </a:p>
      </dgm:t>
    </dgm:pt>
    <dgm:pt modelId="{0B3FE064-4B3D-40B1-BC69-91B5147403EB}" type="sibTrans" cxnId="{FC4B092F-4F44-43CB-A44C-CBC0A0377DF2}">
      <dgm:prSet/>
      <dgm:spPr/>
      <dgm:t>
        <a:bodyPr/>
        <a:lstStyle/>
        <a:p>
          <a:endParaRPr lang="ru-RU"/>
        </a:p>
      </dgm:t>
    </dgm:pt>
    <dgm:pt modelId="{C82305A1-3481-44D0-8CDE-9D82BA52C6C7}">
      <dgm:prSet phldrT="[Текст]" phldr="1"/>
      <dgm:spPr>
        <a:blipFill rotWithShape="0">
          <a:blip xmlns:r="http://schemas.openxmlformats.org/officeDocument/2006/relationships" r:embed="rId6"/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7B82A7EA-4641-4E4C-A05F-F6B581A9BFCA}" type="parTrans" cxnId="{4B778A3D-0766-482E-88D4-F0CE11F36906}">
      <dgm:prSet/>
      <dgm:spPr/>
      <dgm:t>
        <a:bodyPr/>
        <a:lstStyle/>
        <a:p>
          <a:endParaRPr lang="ru-RU"/>
        </a:p>
      </dgm:t>
    </dgm:pt>
    <dgm:pt modelId="{C47E19C6-6198-4190-82A0-6B3897C993AE}" type="sibTrans" cxnId="{4B778A3D-0766-482E-88D4-F0CE11F36906}">
      <dgm:prSet/>
      <dgm:spPr/>
      <dgm:t>
        <a:bodyPr/>
        <a:lstStyle/>
        <a:p>
          <a:endParaRPr lang="ru-RU"/>
        </a:p>
      </dgm:t>
    </dgm:pt>
    <dgm:pt modelId="{EDE0F69D-98EE-4237-A8C9-FAA214351C60}">
      <dgm:prSet phldrT="[Текст]" phldr="1"/>
      <dgm:spPr>
        <a:blipFill rotWithShape="0">
          <a:blip xmlns:r="http://schemas.openxmlformats.org/officeDocument/2006/relationships" r:embed="rId6"/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6C993490-1899-4F56-B4D8-DD5627F34AA9}" type="parTrans" cxnId="{C1F2DCBD-1D44-4C92-8BA7-538A9709F3ED}">
      <dgm:prSet/>
      <dgm:spPr/>
      <dgm:t>
        <a:bodyPr/>
        <a:lstStyle/>
        <a:p>
          <a:endParaRPr lang="ru-RU"/>
        </a:p>
      </dgm:t>
    </dgm:pt>
    <dgm:pt modelId="{D74350C8-98CC-445E-B123-D6F598A69F7A}" type="sibTrans" cxnId="{C1F2DCBD-1D44-4C92-8BA7-538A9709F3ED}">
      <dgm:prSet/>
      <dgm:spPr/>
      <dgm:t>
        <a:bodyPr/>
        <a:lstStyle/>
        <a:p>
          <a:endParaRPr lang="ru-RU"/>
        </a:p>
      </dgm:t>
    </dgm:pt>
    <dgm:pt modelId="{D99F78EB-57E2-408A-B771-4982370F1FDB}" type="pres">
      <dgm:prSet presAssocID="{68B349C5-F14F-421D-A221-F0E098F99FA4}" presName="Name0" presStyleCnt="0">
        <dgm:presLayoutVars>
          <dgm:chMax val="7"/>
          <dgm:resizeHandles val="exact"/>
        </dgm:presLayoutVars>
      </dgm:prSet>
      <dgm:spPr/>
    </dgm:pt>
    <dgm:pt modelId="{5796A797-4E98-4C39-8F05-2D61F4C5519D}" type="pres">
      <dgm:prSet presAssocID="{68B349C5-F14F-421D-A221-F0E098F99FA4}" presName="comp1" presStyleCnt="0"/>
      <dgm:spPr/>
    </dgm:pt>
    <dgm:pt modelId="{781BE9E1-F825-459E-9F63-7AFB6AA2B5D6}" type="pres">
      <dgm:prSet presAssocID="{68B349C5-F14F-421D-A221-F0E098F99FA4}" presName="circle1" presStyleLbl="node1" presStyleIdx="0" presStyleCnt="7" custScaleX="91628" custScaleY="97593"/>
      <dgm:spPr/>
    </dgm:pt>
    <dgm:pt modelId="{9630D05C-8071-47A5-BF2A-0BD691D55D8C}" type="pres">
      <dgm:prSet presAssocID="{68B349C5-F14F-421D-A221-F0E098F99FA4}" presName="c1text" presStyleLbl="node1" presStyleIdx="0" presStyleCnt="7">
        <dgm:presLayoutVars>
          <dgm:bulletEnabled val="1"/>
        </dgm:presLayoutVars>
      </dgm:prSet>
      <dgm:spPr/>
    </dgm:pt>
    <dgm:pt modelId="{0805C128-AD02-4F21-93F7-FEF64E540FB9}" type="pres">
      <dgm:prSet presAssocID="{68B349C5-F14F-421D-A221-F0E098F99FA4}" presName="comp2" presStyleCnt="0"/>
      <dgm:spPr/>
    </dgm:pt>
    <dgm:pt modelId="{C5EEE272-B8F1-46E3-B739-F288F14660B4}" type="pres">
      <dgm:prSet presAssocID="{68B349C5-F14F-421D-A221-F0E098F99FA4}" presName="circle2" presStyleLbl="node1" presStyleIdx="1" presStyleCnt="7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E949A49E-8A43-44A7-8B16-AD6DDE5F4535}" type="pres">
      <dgm:prSet presAssocID="{68B349C5-F14F-421D-A221-F0E098F99FA4}" presName="c2text" presStyleLbl="node1" presStyleIdx="1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B0C75D10-5CEF-451D-AAFA-1F56E2A02827}" type="pres">
      <dgm:prSet presAssocID="{68B349C5-F14F-421D-A221-F0E098F99FA4}" presName="comp3" presStyleCnt="0"/>
      <dgm:spPr/>
    </dgm:pt>
    <dgm:pt modelId="{BA23380D-C788-4517-A63C-136D88EE607A}" type="pres">
      <dgm:prSet presAssocID="{68B349C5-F14F-421D-A221-F0E098F99FA4}" presName="circle3" presStyleLbl="node1" presStyleIdx="2" presStyleCnt="7"/>
      <dgm:spPr/>
    </dgm:pt>
    <dgm:pt modelId="{6F8CCA9A-DF4B-428E-9FB6-710F26A3BED4}" type="pres">
      <dgm:prSet presAssocID="{68B349C5-F14F-421D-A221-F0E098F99FA4}" presName="c3text" presStyleLbl="node1" presStyleIdx="2" presStyleCnt="7">
        <dgm:presLayoutVars>
          <dgm:bulletEnabled val="1"/>
        </dgm:presLayoutVars>
      </dgm:prSet>
      <dgm:spPr/>
    </dgm:pt>
    <dgm:pt modelId="{27766401-31C2-4064-849A-B98EDA5276B0}" type="pres">
      <dgm:prSet presAssocID="{68B349C5-F14F-421D-A221-F0E098F99FA4}" presName="comp4" presStyleCnt="0"/>
      <dgm:spPr/>
    </dgm:pt>
    <dgm:pt modelId="{BABFE607-B11A-45AC-816C-ABD57B1C9A91}" type="pres">
      <dgm:prSet presAssocID="{68B349C5-F14F-421D-A221-F0E098F99FA4}" presName="circle4" presStyleLbl="node1" presStyleIdx="3" presStyleCnt="7"/>
      <dgm:spPr/>
    </dgm:pt>
    <dgm:pt modelId="{CB0A3663-CB39-4C97-B699-BD24F62E7175}" type="pres">
      <dgm:prSet presAssocID="{68B349C5-F14F-421D-A221-F0E098F99FA4}" presName="c4text" presStyleLbl="node1" presStyleIdx="3" presStyleCnt="7">
        <dgm:presLayoutVars>
          <dgm:bulletEnabled val="1"/>
        </dgm:presLayoutVars>
      </dgm:prSet>
      <dgm:spPr/>
    </dgm:pt>
    <dgm:pt modelId="{EAC4FD3B-93F4-4D3F-9BAE-AE071D3DCBAB}" type="pres">
      <dgm:prSet presAssocID="{68B349C5-F14F-421D-A221-F0E098F99FA4}" presName="comp5" presStyleCnt="0"/>
      <dgm:spPr/>
    </dgm:pt>
    <dgm:pt modelId="{8C4939B4-7AAF-4FB3-BE51-2840099A0456}" type="pres">
      <dgm:prSet presAssocID="{68B349C5-F14F-421D-A221-F0E098F99FA4}" presName="circle5" presStyleLbl="node1" presStyleIdx="4" presStyleCnt="7"/>
      <dgm:spPr/>
    </dgm:pt>
    <dgm:pt modelId="{73800F32-1865-4DB7-82ED-2E755064A1EE}" type="pres">
      <dgm:prSet presAssocID="{68B349C5-F14F-421D-A221-F0E098F99FA4}" presName="c5text" presStyleLbl="node1" presStyleIdx="4" presStyleCnt="7">
        <dgm:presLayoutVars>
          <dgm:bulletEnabled val="1"/>
        </dgm:presLayoutVars>
      </dgm:prSet>
      <dgm:spPr/>
    </dgm:pt>
    <dgm:pt modelId="{F0106D49-AECB-4A9A-9542-B1992EE7FB10}" type="pres">
      <dgm:prSet presAssocID="{68B349C5-F14F-421D-A221-F0E098F99FA4}" presName="comp6" presStyleCnt="0"/>
      <dgm:spPr/>
    </dgm:pt>
    <dgm:pt modelId="{04497C18-F64A-46D6-AB03-04E584AE8313}" type="pres">
      <dgm:prSet presAssocID="{68B349C5-F14F-421D-A221-F0E098F99FA4}" presName="circle6" presStyleLbl="node1" presStyleIdx="5" presStyleCnt="7"/>
      <dgm:spPr/>
    </dgm:pt>
    <dgm:pt modelId="{D45D3968-F9BC-4809-A2E0-E16CF9A80123}" type="pres">
      <dgm:prSet presAssocID="{68B349C5-F14F-421D-A221-F0E098F99FA4}" presName="c6text" presStyleLbl="node1" presStyleIdx="5" presStyleCnt="7">
        <dgm:presLayoutVars>
          <dgm:bulletEnabled val="1"/>
        </dgm:presLayoutVars>
      </dgm:prSet>
      <dgm:spPr/>
    </dgm:pt>
    <dgm:pt modelId="{6F1E1DF9-DE4B-4871-8D6F-BC0FF3245D61}" type="pres">
      <dgm:prSet presAssocID="{68B349C5-F14F-421D-A221-F0E098F99FA4}" presName="comp7" presStyleCnt="0"/>
      <dgm:spPr/>
    </dgm:pt>
    <dgm:pt modelId="{07BB7FE9-1BF2-4D58-84E1-48A078901A3E}" type="pres">
      <dgm:prSet presAssocID="{68B349C5-F14F-421D-A221-F0E098F99FA4}" presName="circle7" presStyleLbl="node1" presStyleIdx="6" presStyleCnt="7"/>
      <dgm:spPr/>
    </dgm:pt>
    <dgm:pt modelId="{D3A06652-E65B-4AE2-8481-92B4F70FDF21}" type="pres">
      <dgm:prSet presAssocID="{68B349C5-F14F-421D-A221-F0E098F99FA4}" presName="c7text" presStyleLbl="node1" presStyleIdx="6" presStyleCnt="7">
        <dgm:presLayoutVars>
          <dgm:bulletEnabled val="1"/>
        </dgm:presLayoutVars>
      </dgm:prSet>
      <dgm:spPr/>
    </dgm:pt>
  </dgm:ptLst>
  <dgm:cxnLst>
    <dgm:cxn modelId="{85E8920F-EC53-4576-A1D7-BE586AC1EB8B}" srcId="{68B349C5-F14F-421D-A221-F0E098F99FA4}" destId="{38433C98-BD26-4A23-90FF-EC89E1B9AB0B}" srcOrd="5" destOrd="0" parTransId="{DA3BD5D5-473D-4747-9300-5E1A5E546ED8}" sibTransId="{359BDD7F-FC4B-4CE8-886A-63E6B95F119C}"/>
    <dgm:cxn modelId="{FFFE9A28-610B-4C7A-832A-6FC84099D395}" type="presOf" srcId="{38433C98-BD26-4A23-90FF-EC89E1B9AB0B}" destId="{D45D3968-F9BC-4809-A2E0-E16CF9A80123}" srcOrd="1" destOrd="0" presId="urn:microsoft.com/office/officeart/2005/8/layout/venn2"/>
    <dgm:cxn modelId="{FC4B092F-4F44-43CB-A44C-CBC0A0377DF2}" srcId="{68B349C5-F14F-421D-A221-F0E098F99FA4}" destId="{53CF9A22-9B6D-400F-9E47-23F3D290AC14}" srcOrd="2" destOrd="0" parTransId="{480BF268-115F-43A9-82FC-835AF8EFC898}" sibTransId="{0B3FE064-4B3D-40B1-BC69-91B5147403EB}"/>
    <dgm:cxn modelId="{66B45434-A4E0-4C33-B015-AF1E719C8C74}" type="presOf" srcId="{F761FB86-0A4F-42BD-8CF9-C4A60DFD4999}" destId="{781BE9E1-F825-459E-9F63-7AFB6AA2B5D6}" srcOrd="0" destOrd="0" presId="urn:microsoft.com/office/officeart/2005/8/layout/venn2"/>
    <dgm:cxn modelId="{587D3938-AF41-45A1-A09A-5E30D00F82F5}" type="presOf" srcId="{EDE0F69D-98EE-4237-A8C9-FAA214351C60}" destId="{E949A49E-8A43-44A7-8B16-AD6DDE5F4535}" srcOrd="1" destOrd="0" presId="urn:microsoft.com/office/officeart/2005/8/layout/venn2"/>
    <dgm:cxn modelId="{4F2C7D39-00D4-41BC-953D-5DD93F40F787}" type="presOf" srcId="{8E72E4D7-187F-4775-B274-1F7FEF43490A}" destId="{8C4939B4-7AAF-4FB3-BE51-2840099A0456}" srcOrd="0" destOrd="0" presId="urn:microsoft.com/office/officeart/2005/8/layout/venn2"/>
    <dgm:cxn modelId="{4B778A3D-0766-482E-88D4-F0CE11F36906}" srcId="{68B349C5-F14F-421D-A221-F0E098F99FA4}" destId="{C82305A1-3481-44D0-8CDE-9D82BA52C6C7}" srcOrd="6" destOrd="0" parTransId="{7B82A7EA-4641-4E4C-A05F-F6B581A9BFCA}" sibTransId="{C47E19C6-6198-4190-82A0-6B3897C993AE}"/>
    <dgm:cxn modelId="{FC9ECF5B-E747-44B4-8D49-01CFAA4D5030}" type="presOf" srcId="{F761FB86-0A4F-42BD-8CF9-C4A60DFD4999}" destId="{9630D05C-8071-47A5-BF2A-0BD691D55D8C}" srcOrd="1" destOrd="0" presId="urn:microsoft.com/office/officeart/2005/8/layout/venn2"/>
    <dgm:cxn modelId="{EAA97F49-A6C4-432F-833C-6D72C13BF49A}" type="presOf" srcId="{7424E2DB-4EDA-46FF-A06A-7CF063D73D45}" destId="{BABFE607-B11A-45AC-816C-ABD57B1C9A91}" srcOrd="0" destOrd="0" presId="urn:microsoft.com/office/officeart/2005/8/layout/venn2"/>
    <dgm:cxn modelId="{70E1084A-4363-4120-9CD8-CB75B32208BA}" type="presOf" srcId="{38433C98-BD26-4A23-90FF-EC89E1B9AB0B}" destId="{04497C18-F64A-46D6-AB03-04E584AE8313}" srcOrd="0" destOrd="0" presId="urn:microsoft.com/office/officeart/2005/8/layout/venn2"/>
    <dgm:cxn modelId="{344A096F-795A-48C0-A659-B7D510CF7893}" srcId="{68B349C5-F14F-421D-A221-F0E098F99FA4}" destId="{8E72E4D7-187F-4775-B274-1F7FEF43490A}" srcOrd="4" destOrd="0" parTransId="{EDB702F7-7E24-4E75-867B-C4A52E67D786}" sibTransId="{51AD3821-DD94-4F7D-8EC1-A046B310BD21}"/>
    <dgm:cxn modelId="{28E14A4F-AB97-4797-951F-C7CAF0F6A700}" type="presOf" srcId="{EDE0F69D-98EE-4237-A8C9-FAA214351C60}" destId="{C5EEE272-B8F1-46E3-B739-F288F14660B4}" srcOrd="0" destOrd="0" presId="urn:microsoft.com/office/officeart/2005/8/layout/venn2"/>
    <dgm:cxn modelId="{03F76A6F-AA18-4E2D-BE83-8674A9427DFF}" type="presOf" srcId="{68B349C5-F14F-421D-A221-F0E098F99FA4}" destId="{D99F78EB-57E2-408A-B771-4982370F1FDB}" srcOrd="0" destOrd="0" presId="urn:microsoft.com/office/officeart/2005/8/layout/venn2"/>
    <dgm:cxn modelId="{5D0ACB50-D3B5-4C17-A52C-F014B70A5BD7}" type="presOf" srcId="{C82305A1-3481-44D0-8CDE-9D82BA52C6C7}" destId="{D3A06652-E65B-4AE2-8481-92B4F70FDF21}" srcOrd="1" destOrd="0" presId="urn:microsoft.com/office/officeart/2005/8/layout/venn2"/>
    <dgm:cxn modelId="{464BAD71-8BE8-4AB2-AA25-4E6C920A25F4}" type="presOf" srcId="{8E72E4D7-187F-4775-B274-1F7FEF43490A}" destId="{73800F32-1865-4DB7-82ED-2E755064A1EE}" srcOrd="1" destOrd="0" presId="urn:microsoft.com/office/officeart/2005/8/layout/venn2"/>
    <dgm:cxn modelId="{3821FA75-A2AE-4CF4-8641-1A762FEE796F}" srcId="{68B349C5-F14F-421D-A221-F0E098F99FA4}" destId="{F761FB86-0A4F-42BD-8CF9-C4A60DFD4999}" srcOrd="0" destOrd="0" parTransId="{34F6A35B-3C38-4A7A-A93F-8A311C28F927}" sibTransId="{5FD3DD29-2655-4F98-A3E9-B7757CFBCFC2}"/>
    <dgm:cxn modelId="{269F159A-DB19-4E02-BA7B-5AEE8E21D277}" type="presOf" srcId="{7424E2DB-4EDA-46FF-A06A-7CF063D73D45}" destId="{CB0A3663-CB39-4C97-B699-BD24F62E7175}" srcOrd="1" destOrd="0" presId="urn:microsoft.com/office/officeart/2005/8/layout/venn2"/>
    <dgm:cxn modelId="{B7FAFEA7-799B-4381-A2BA-26DA4FEABAB8}" srcId="{68B349C5-F14F-421D-A221-F0E098F99FA4}" destId="{7424E2DB-4EDA-46FF-A06A-7CF063D73D45}" srcOrd="3" destOrd="0" parTransId="{64CB9931-5D29-4067-83D5-676E4BB430B1}" sibTransId="{8E5B964F-4A77-4332-8CC9-61AF057FAE40}"/>
    <dgm:cxn modelId="{B23549B5-48E9-4EAA-8468-6AE810F1DED3}" type="presOf" srcId="{53CF9A22-9B6D-400F-9E47-23F3D290AC14}" destId="{BA23380D-C788-4517-A63C-136D88EE607A}" srcOrd="0" destOrd="0" presId="urn:microsoft.com/office/officeart/2005/8/layout/venn2"/>
    <dgm:cxn modelId="{C1F2DCBD-1D44-4C92-8BA7-538A9709F3ED}" srcId="{68B349C5-F14F-421D-A221-F0E098F99FA4}" destId="{EDE0F69D-98EE-4237-A8C9-FAA214351C60}" srcOrd="1" destOrd="0" parTransId="{6C993490-1899-4F56-B4D8-DD5627F34AA9}" sibTransId="{D74350C8-98CC-445E-B123-D6F598A69F7A}"/>
    <dgm:cxn modelId="{FCDCE7C3-00C0-4578-B3ED-21BD4F9370B9}" type="presOf" srcId="{53CF9A22-9B6D-400F-9E47-23F3D290AC14}" destId="{6F8CCA9A-DF4B-428E-9FB6-710F26A3BED4}" srcOrd="1" destOrd="0" presId="urn:microsoft.com/office/officeart/2005/8/layout/venn2"/>
    <dgm:cxn modelId="{95470FE6-EEFB-43A5-8EF2-ACD9F51AC6F4}" type="presOf" srcId="{C82305A1-3481-44D0-8CDE-9D82BA52C6C7}" destId="{07BB7FE9-1BF2-4D58-84E1-48A078901A3E}" srcOrd="0" destOrd="0" presId="urn:microsoft.com/office/officeart/2005/8/layout/venn2"/>
    <dgm:cxn modelId="{A2CA048B-8F41-4AB4-B723-5913D70E2ABA}" type="presParOf" srcId="{D99F78EB-57E2-408A-B771-4982370F1FDB}" destId="{5796A797-4E98-4C39-8F05-2D61F4C5519D}" srcOrd="0" destOrd="0" presId="urn:microsoft.com/office/officeart/2005/8/layout/venn2"/>
    <dgm:cxn modelId="{E3D3B6F2-AC7E-4C36-9AD6-D7DE096C38A4}" type="presParOf" srcId="{5796A797-4E98-4C39-8F05-2D61F4C5519D}" destId="{781BE9E1-F825-459E-9F63-7AFB6AA2B5D6}" srcOrd="0" destOrd="0" presId="urn:microsoft.com/office/officeart/2005/8/layout/venn2"/>
    <dgm:cxn modelId="{B390246E-2E85-4F08-AA2E-3726CE764F7E}" type="presParOf" srcId="{5796A797-4E98-4C39-8F05-2D61F4C5519D}" destId="{9630D05C-8071-47A5-BF2A-0BD691D55D8C}" srcOrd="1" destOrd="0" presId="urn:microsoft.com/office/officeart/2005/8/layout/venn2"/>
    <dgm:cxn modelId="{C86CABA8-5EE7-4412-AB9C-3CCE3683E0BD}" type="presParOf" srcId="{D99F78EB-57E2-408A-B771-4982370F1FDB}" destId="{0805C128-AD02-4F21-93F7-FEF64E540FB9}" srcOrd="1" destOrd="0" presId="urn:microsoft.com/office/officeart/2005/8/layout/venn2"/>
    <dgm:cxn modelId="{D7DF6FD6-9BAB-4EDF-9DF9-9E39DD6F251A}" type="presParOf" srcId="{0805C128-AD02-4F21-93F7-FEF64E540FB9}" destId="{C5EEE272-B8F1-46E3-B739-F288F14660B4}" srcOrd="0" destOrd="0" presId="urn:microsoft.com/office/officeart/2005/8/layout/venn2"/>
    <dgm:cxn modelId="{AEF34F2C-0953-4F57-B6C1-FAFEA0E7CDD6}" type="presParOf" srcId="{0805C128-AD02-4F21-93F7-FEF64E540FB9}" destId="{E949A49E-8A43-44A7-8B16-AD6DDE5F4535}" srcOrd="1" destOrd="0" presId="urn:microsoft.com/office/officeart/2005/8/layout/venn2"/>
    <dgm:cxn modelId="{39A879C2-2B98-4E13-A959-F0B84269192E}" type="presParOf" srcId="{D99F78EB-57E2-408A-B771-4982370F1FDB}" destId="{B0C75D10-5CEF-451D-AAFA-1F56E2A02827}" srcOrd="2" destOrd="0" presId="urn:microsoft.com/office/officeart/2005/8/layout/venn2"/>
    <dgm:cxn modelId="{5C4E0DB8-8B6D-4DC8-B7E4-1B2ABBF1327A}" type="presParOf" srcId="{B0C75D10-5CEF-451D-AAFA-1F56E2A02827}" destId="{BA23380D-C788-4517-A63C-136D88EE607A}" srcOrd="0" destOrd="0" presId="urn:microsoft.com/office/officeart/2005/8/layout/venn2"/>
    <dgm:cxn modelId="{541809C1-5F55-4CC0-9BA5-57DD3EE4254F}" type="presParOf" srcId="{B0C75D10-5CEF-451D-AAFA-1F56E2A02827}" destId="{6F8CCA9A-DF4B-428E-9FB6-710F26A3BED4}" srcOrd="1" destOrd="0" presId="urn:microsoft.com/office/officeart/2005/8/layout/venn2"/>
    <dgm:cxn modelId="{2048F7FC-0AA4-4637-A4B9-89D198B51B0F}" type="presParOf" srcId="{D99F78EB-57E2-408A-B771-4982370F1FDB}" destId="{27766401-31C2-4064-849A-B98EDA5276B0}" srcOrd="3" destOrd="0" presId="urn:microsoft.com/office/officeart/2005/8/layout/venn2"/>
    <dgm:cxn modelId="{D09BD040-F153-47AE-A266-5FA99BAF16A6}" type="presParOf" srcId="{27766401-31C2-4064-849A-B98EDA5276B0}" destId="{BABFE607-B11A-45AC-816C-ABD57B1C9A91}" srcOrd="0" destOrd="0" presId="urn:microsoft.com/office/officeart/2005/8/layout/venn2"/>
    <dgm:cxn modelId="{EB79036F-CC12-4C88-A91D-F59EA30DAC08}" type="presParOf" srcId="{27766401-31C2-4064-849A-B98EDA5276B0}" destId="{CB0A3663-CB39-4C97-B699-BD24F62E7175}" srcOrd="1" destOrd="0" presId="urn:microsoft.com/office/officeart/2005/8/layout/venn2"/>
    <dgm:cxn modelId="{F02C65D3-BDA2-4E45-B715-9EBC3915AAE0}" type="presParOf" srcId="{D99F78EB-57E2-408A-B771-4982370F1FDB}" destId="{EAC4FD3B-93F4-4D3F-9BAE-AE071D3DCBAB}" srcOrd="4" destOrd="0" presId="urn:microsoft.com/office/officeart/2005/8/layout/venn2"/>
    <dgm:cxn modelId="{67DE2B69-22E3-4008-A36C-AD665C7D37F9}" type="presParOf" srcId="{EAC4FD3B-93F4-4D3F-9BAE-AE071D3DCBAB}" destId="{8C4939B4-7AAF-4FB3-BE51-2840099A0456}" srcOrd="0" destOrd="0" presId="urn:microsoft.com/office/officeart/2005/8/layout/venn2"/>
    <dgm:cxn modelId="{28C35F7B-FA42-46C6-876C-EAD5393BBF7D}" type="presParOf" srcId="{EAC4FD3B-93F4-4D3F-9BAE-AE071D3DCBAB}" destId="{73800F32-1865-4DB7-82ED-2E755064A1EE}" srcOrd="1" destOrd="0" presId="urn:microsoft.com/office/officeart/2005/8/layout/venn2"/>
    <dgm:cxn modelId="{36255DE7-92CA-4FB0-ACF9-5385F2E3E760}" type="presParOf" srcId="{D99F78EB-57E2-408A-B771-4982370F1FDB}" destId="{F0106D49-AECB-4A9A-9542-B1992EE7FB10}" srcOrd="5" destOrd="0" presId="urn:microsoft.com/office/officeart/2005/8/layout/venn2"/>
    <dgm:cxn modelId="{1EB4AB3D-956B-4651-A96F-DC5882A1108C}" type="presParOf" srcId="{F0106D49-AECB-4A9A-9542-B1992EE7FB10}" destId="{04497C18-F64A-46D6-AB03-04E584AE8313}" srcOrd="0" destOrd="0" presId="urn:microsoft.com/office/officeart/2005/8/layout/venn2"/>
    <dgm:cxn modelId="{EFF7B02E-D1DA-4AC0-B482-2B4503B1E685}" type="presParOf" srcId="{F0106D49-AECB-4A9A-9542-B1992EE7FB10}" destId="{D45D3968-F9BC-4809-A2E0-E16CF9A80123}" srcOrd="1" destOrd="0" presId="urn:microsoft.com/office/officeart/2005/8/layout/venn2"/>
    <dgm:cxn modelId="{46A393DC-F92F-4808-86D3-71E1550A2D52}" type="presParOf" srcId="{D99F78EB-57E2-408A-B771-4982370F1FDB}" destId="{6F1E1DF9-DE4B-4871-8D6F-BC0FF3245D61}" srcOrd="6" destOrd="0" presId="urn:microsoft.com/office/officeart/2005/8/layout/venn2"/>
    <dgm:cxn modelId="{04C1372D-DEB1-47BB-858A-4E750D7D6957}" type="presParOf" srcId="{6F1E1DF9-DE4B-4871-8D6F-BC0FF3245D61}" destId="{07BB7FE9-1BF2-4D58-84E1-48A078901A3E}" srcOrd="0" destOrd="0" presId="urn:microsoft.com/office/officeart/2005/8/layout/venn2"/>
    <dgm:cxn modelId="{7CB5B68A-091A-40C2-80F0-DF41C4E611AE}" type="presParOf" srcId="{6F1E1DF9-DE4B-4871-8D6F-BC0FF3245D61}" destId="{D3A06652-E65B-4AE2-8481-92B4F70FDF2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07A0565-BD98-49DD-8977-9650059AD34D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91284A-8906-46D6-93EB-41D16486B093}">
      <dgm:prSet phldrT="[Текст]" custT="1"/>
      <dgm:spPr>
        <a:blipFill rotWithShape="0">
          <a:blip xmlns:r="http://schemas.openxmlformats.org/officeDocument/2006/relationships" r:embed="rId1"/>
          <a:srcRect/>
          <a:stretch>
            <a:fillRect l="-17000" r="-17000"/>
          </a:stretch>
        </a:blipFill>
      </dgm:spPr>
      <dgm:t>
        <a:bodyPr/>
        <a:lstStyle/>
        <a:p>
          <a:endParaRPr lang="ru-RU" sz="2000">
            <a:solidFill>
              <a:schemeClr val="bg1"/>
            </a:solidFill>
          </a:endParaRPr>
        </a:p>
      </dgm:t>
    </dgm:pt>
    <dgm:pt modelId="{B1F6700D-A52B-45C8-8280-8AA3AD721E08}" type="parTrans" cxnId="{12F2900E-177F-4B0C-B528-E0AE6C514A85}">
      <dgm:prSet/>
      <dgm:spPr/>
      <dgm:t>
        <a:bodyPr/>
        <a:lstStyle/>
        <a:p>
          <a:endParaRPr lang="ru-RU"/>
        </a:p>
      </dgm:t>
    </dgm:pt>
    <dgm:pt modelId="{465CB72C-46EB-4837-94FB-C622A1256107}" type="sibTrans" cxnId="{12F2900E-177F-4B0C-B528-E0AE6C514A85}">
      <dgm:prSet/>
      <dgm:spPr/>
      <dgm:t>
        <a:bodyPr/>
        <a:lstStyle/>
        <a:p>
          <a:endParaRPr lang="ru-RU"/>
        </a:p>
      </dgm:t>
    </dgm:pt>
    <dgm:pt modelId="{D9AF8FC9-2D68-4BA8-8C66-F1CA4AB2AF09}">
      <dgm:prSet phldrT="[Текст]" custT="1"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</dgm:spPr>
      <dgm:t>
        <a:bodyPr/>
        <a:lstStyle/>
        <a:p>
          <a:endParaRPr lang="ru-RU" sz="900"/>
        </a:p>
      </dgm:t>
    </dgm:pt>
    <dgm:pt modelId="{FB08AD40-B2E0-4634-BC62-039EFDC432BB}" type="parTrans" cxnId="{89580E3C-9638-47E1-8ED9-875387438561}">
      <dgm:prSet/>
      <dgm:spPr/>
      <dgm:t>
        <a:bodyPr/>
        <a:lstStyle/>
        <a:p>
          <a:endParaRPr lang="ru-RU"/>
        </a:p>
      </dgm:t>
    </dgm:pt>
    <dgm:pt modelId="{DE412B45-1B3F-4004-9084-C8512E50A362}" type="sibTrans" cxnId="{89580E3C-9638-47E1-8ED9-875387438561}">
      <dgm:prSet/>
      <dgm:spPr/>
      <dgm:t>
        <a:bodyPr/>
        <a:lstStyle/>
        <a:p>
          <a:endParaRPr lang="ru-RU"/>
        </a:p>
      </dgm:t>
    </dgm:pt>
    <dgm:pt modelId="{BBF81378-0C4F-4445-A9A7-B158A3D927E3}">
      <dgm:prSet phldrT="[Текст]" custT="1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</dgm:spPr>
      <dgm:t>
        <a:bodyPr/>
        <a:lstStyle/>
        <a:p>
          <a:endParaRPr lang="ru-RU" sz="900"/>
        </a:p>
      </dgm:t>
    </dgm:pt>
    <dgm:pt modelId="{1DBDEEF7-3E36-44F1-AD44-367608617037}" type="parTrans" cxnId="{0B799F20-7E69-4DC8-BFD8-C659217E43EA}">
      <dgm:prSet/>
      <dgm:spPr/>
      <dgm:t>
        <a:bodyPr/>
        <a:lstStyle/>
        <a:p>
          <a:endParaRPr lang="ru-RU"/>
        </a:p>
      </dgm:t>
    </dgm:pt>
    <dgm:pt modelId="{F49D6FC7-103B-4546-8608-4AA049B8E7F3}" type="sibTrans" cxnId="{0B799F20-7E69-4DC8-BFD8-C659217E43EA}">
      <dgm:prSet/>
      <dgm:spPr/>
      <dgm:t>
        <a:bodyPr/>
        <a:lstStyle/>
        <a:p>
          <a:endParaRPr lang="ru-RU"/>
        </a:p>
      </dgm:t>
    </dgm:pt>
    <dgm:pt modelId="{81C8B520-E97D-45B3-B1F0-CEA0B4EAF178}" type="pres">
      <dgm:prSet presAssocID="{207A0565-BD98-49DD-8977-9650059AD34D}" presName="Name0" presStyleCnt="0">
        <dgm:presLayoutVars>
          <dgm:chMax val="1"/>
          <dgm:chPref val="1"/>
        </dgm:presLayoutVars>
      </dgm:prSet>
      <dgm:spPr/>
    </dgm:pt>
    <dgm:pt modelId="{1BB20EB9-18A8-4E26-B99C-43AA094E3B64}" type="pres">
      <dgm:prSet presAssocID="{4191284A-8906-46D6-93EB-41D16486B093}" presName="Parent" presStyleLbl="node0" presStyleIdx="0" presStyleCnt="1">
        <dgm:presLayoutVars>
          <dgm:chMax val="5"/>
          <dgm:chPref val="5"/>
        </dgm:presLayoutVars>
      </dgm:prSet>
      <dgm:spPr/>
    </dgm:pt>
    <dgm:pt modelId="{4929BEBA-AF4D-42EF-A268-FEA09BE207B2}" type="pres">
      <dgm:prSet presAssocID="{4191284A-8906-46D6-93EB-41D16486B093}" presName="Accent1" presStyleLbl="node1" presStyleIdx="0" presStyleCnt="13"/>
      <dgm:spPr/>
    </dgm:pt>
    <dgm:pt modelId="{ACE9B4A0-2388-4B2B-89A1-A45ABE79A89E}" type="pres">
      <dgm:prSet presAssocID="{4191284A-8906-46D6-93EB-41D16486B093}" presName="Accent2" presStyleLbl="node1" presStyleIdx="1" presStyleCnt="13"/>
      <dgm:spPr/>
    </dgm:pt>
    <dgm:pt modelId="{5E286EAC-E09C-4009-8C72-F9D195731FD9}" type="pres">
      <dgm:prSet presAssocID="{4191284A-8906-46D6-93EB-41D16486B093}" presName="Accent3" presStyleLbl="node1" presStyleIdx="2" presStyleCnt="13"/>
      <dgm:spPr/>
    </dgm:pt>
    <dgm:pt modelId="{5A4E8A70-14BD-4057-94C1-31C6BFA525CA}" type="pres">
      <dgm:prSet presAssocID="{4191284A-8906-46D6-93EB-41D16486B093}" presName="Accent4" presStyleLbl="node1" presStyleIdx="3" presStyleCnt="13"/>
      <dgm:spPr/>
    </dgm:pt>
    <dgm:pt modelId="{C8D0B7B0-B721-4680-9E3C-45EF0F13094E}" type="pres">
      <dgm:prSet presAssocID="{4191284A-8906-46D6-93EB-41D16486B093}" presName="Accent5" presStyleLbl="node1" presStyleIdx="4" presStyleCnt="13"/>
      <dgm:spPr/>
    </dgm:pt>
    <dgm:pt modelId="{458C565B-3C10-4DB6-9178-63C841CD5118}" type="pres">
      <dgm:prSet presAssocID="{4191284A-8906-46D6-93EB-41D16486B093}" presName="Accent6" presStyleLbl="node1" presStyleIdx="5" presStyleCnt="13"/>
      <dgm:spPr/>
    </dgm:pt>
    <dgm:pt modelId="{DEB9202D-579F-44B2-B73C-F62E3F91DAFA}" type="pres">
      <dgm:prSet presAssocID="{D9AF8FC9-2D68-4BA8-8C66-F1CA4AB2AF09}" presName="Child1" presStyleLbl="node1" presStyleIdx="6" presStyleCnt="13">
        <dgm:presLayoutVars>
          <dgm:chMax val="0"/>
          <dgm:chPref val="0"/>
        </dgm:presLayoutVars>
      </dgm:prSet>
      <dgm:spPr/>
    </dgm:pt>
    <dgm:pt modelId="{288D5719-2706-45E7-9781-5BBBF933C5EB}" type="pres">
      <dgm:prSet presAssocID="{D9AF8FC9-2D68-4BA8-8C66-F1CA4AB2AF09}" presName="Accent7" presStyleCnt="0"/>
      <dgm:spPr/>
    </dgm:pt>
    <dgm:pt modelId="{BC8ABC63-4B18-4AED-B086-C154E3DBECC5}" type="pres">
      <dgm:prSet presAssocID="{D9AF8FC9-2D68-4BA8-8C66-F1CA4AB2AF09}" presName="AccentHold1" presStyleLbl="node1" presStyleIdx="7" presStyleCnt="13"/>
      <dgm:spPr/>
    </dgm:pt>
    <dgm:pt modelId="{D072117F-6D6D-4804-8681-52F791408CD9}" type="pres">
      <dgm:prSet presAssocID="{D9AF8FC9-2D68-4BA8-8C66-F1CA4AB2AF09}" presName="Accent8" presStyleCnt="0"/>
      <dgm:spPr/>
    </dgm:pt>
    <dgm:pt modelId="{A2C4E1D3-9547-408E-9A07-87B9B4EE1A91}" type="pres">
      <dgm:prSet presAssocID="{D9AF8FC9-2D68-4BA8-8C66-F1CA4AB2AF09}" presName="AccentHold2" presStyleLbl="node1" presStyleIdx="8" presStyleCnt="13"/>
      <dgm:spPr/>
    </dgm:pt>
    <dgm:pt modelId="{E35E08AC-7970-460B-B75E-616966C9A617}" type="pres">
      <dgm:prSet presAssocID="{BBF81378-0C4F-4445-A9A7-B158A3D927E3}" presName="Child2" presStyleLbl="node1" presStyleIdx="9" presStyleCnt="13">
        <dgm:presLayoutVars>
          <dgm:chMax val="0"/>
          <dgm:chPref val="0"/>
        </dgm:presLayoutVars>
      </dgm:prSet>
      <dgm:spPr/>
    </dgm:pt>
    <dgm:pt modelId="{82623AE9-2C86-4D7C-B439-8F571F9A1E73}" type="pres">
      <dgm:prSet presAssocID="{BBF81378-0C4F-4445-A9A7-B158A3D927E3}" presName="Accent9" presStyleCnt="0"/>
      <dgm:spPr/>
    </dgm:pt>
    <dgm:pt modelId="{A17C7CAD-DE87-4791-A13A-5B23695413F0}" type="pres">
      <dgm:prSet presAssocID="{BBF81378-0C4F-4445-A9A7-B158A3D927E3}" presName="AccentHold1" presStyleLbl="node1" presStyleIdx="10" presStyleCnt="13"/>
      <dgm:spPr/>
    </dgm:pt>
    <dgm:pt modelId="{74A294B1-9879-407B-907C-F85DA18150A0}" type="pres">
      <dgm:prSet presAssocID="{BBF81378-0C4F-4445-A9A7-B158A3D927E3}" presName="Accent10" presStyleCnt="0"/>
      <dgm:spPr/>
    </dgm:pt>
    <dgm:pt modelId="{643FF2F7-B7DE-45D8-9BEC-96A7DA0FAAFF}" type="pres">
      <dgm:prSet presAssocID="{BBF81378-0C4F-4445-A9A7-B158A3D927E3}" presName="AccentHold2" presStyleLbl="node1" presStyleIdx="11" presStyleCnt="13"/>
      <dgm:spPr/>
    </dgm:pt>
    <dgm:pt modelId="{E6B20D2C-B384-4A82-8AFD-0739DCF66E02}" type="pres">
      <dgm:prSet presAssocID="{BBF81378-0C4F-4445-A9A7-B158A3D927E3}" presName="Accent11" presStyleCnt="0"/>
      <dgm:spPr/>
    </dgm:pt>
    <dgm:pt modelId="{EB107F2D-2A77-4874-9778-1E7CC884F7BE}" type="pres">
      <dgm:prSet presAssocID="{BBF81378-0C4F-4445-A9A7-B158A3D927E3}" presName="AccentHold3" presStyleLbl="node1" presStyleIdx="12" presStyleCnt="13"/>
      <dgm:spPr/>
    </dgm:pt>
  </dgm:ptLst>
  <dgm:cxnLst>
    <dgm:cxn modelId="{12F2900E-177F-4B0C-B528-E0AE6C514A85}" srcId="{207A0565-BD98-49DD-8977-9650059AD34D}" destId="{4191284A-8906-46D6-93EB-41D16486B093}" srcOrd="0" destOrd="0" parTransId="{B1F6700D-A52B-45C8-8280-8AA3AD721E08}" sibTransId="{465CB72C-46EB-4837-94FB-C622A1256107}"/>
    <dgm:cxn modelId="{0B799F20-7E69-4DC8-BFD8-C659217E43EA}" srcId="{4191284A-8906-46D6-93EB-41D16486B093}" destId="{BBF81378-0C4F-4445-A9A7-B158A3D927E3}" srcOrd="1" destOrd="0" parTransId="{1DBDEEF7-3E36-44F1-AD44-367608617037}" sibTransId="{F49D6FC7-103B-4546-8608-4AA049B8E7F3}"/>
    <dgm:cxn modelId="{7759A820-06AF-4788-8CB6-9DCD5F843FEB}" type="presOf" srcId="{D9AF8FC9-2D68-4BA8-8C66-F1CA4AB2AF09}" destId="{DEB9202D-579F-44B2-B73C-F62E3F91DAFA}" srcOrd="0" destOrd="0" presId="urn:microsoft.com/office/officeart/2009/3/layout/CircleRelationship"/>
    <dgm:cxn modelId="{89580E3C-9638-47E1-8ED9-875387438561}" srcId="{4191284A-8906-46D6-93EB-41D16486B093}" destId="{D9AF8FC9-2D68-4BA8-8C66-F1CA4AB2AF09}" srcOrd="0" destOrd="0" parTransId="{FB08AD40-B2E0-4634-BC62-039EFDC432BB}" sibTransId="{DE412B45-1B3F-4004-9084-C8512E50A362}"/>
    <dgm:cxn modelId="{2D3B8B65-460C-4F5B-8F11-87F3A23BE9FD}" type="presOf" srcId="{207A0565-BD98-49DD-8977-9650059AD34D}" destId="{81C8B520-E97D-45B3-B1F0-CEA0B4EAF178}" srcOrd="0" destOrd="0" presId="urn:microsoft.com/office/officeart/2009/3/layout/CircleRelationship"/>
    <dgm:cxn modelId="{A59224BA-38F1-47F3-B824-0972A0465395}" type="presOf" srcId="{BBF81378-0C4F-4445-A9A7-B158A3D927E3}" destId="{E35E08AC-7970-460B-B75E-616966C9A617}" srcOrd="0" destOrd="0" presId="urn:microsoft.com/office/officeart/2009/3/layout/CircleRelationship"/>
    <dgm:cxn modelId="{46B452CE-07F9-4C78-BBAD-E975C3A1AF1B}" type="presOf" srcId="{4191284A-8906-46D6-93EB-41D16486B093}" destId="{1BB20EB9-18A8-4E26-B99C-43AA094E3B64}" srcOrd="0" destOrd="0" presId="urn:microsoft.com/office/officeart/2009/3/layout/CircleRelationship"/>
    <dgm:cxn modelId="{1AA50D2A-80FC-444F-8A11-2D8245D92A84}" type="presParOf" srcId="{81C8B520-E97D-45B3-B1F0-CEA0B4EAF178}" destId="{1BB20EB9-18A8-4E26-B99C-43AA094E3B64}" srcOrd="0" destOrd="0" presId="urn:microsoft.com/office/officeart/2009/3/layout/CircleRelationship"/>
    <dgm:cxn modelId="{8F4366D9-909C-4B46-8EF4-EC3A43B86291}" type="presParOf" srcId="{81C8B520-E97D-45B3-B1F0-CEA0B4EAF178}" destId="{4929BEBA-AF4D-42EF-A268-FEA09BE207B2}" srcOrd="1" destOrd="0" presId="urn:microsoft.com/office/officeart/2009/3/layout/CircleRelationship"/>
    <dgm:cxn modelId="{C5B1FADC-A970-469A-A62C-B736D850B341}" type="presParOf" srcId="{81C8B520-E97D-45B3-B1F0-CEA0B4EAF178}" destId="{ACE9B4A0-2388-4B2B-89A1-A45ABE79A89E}" srcOrd="2" destOrd="0" presId="urn:microsoft.com/office/officeart/2009/3/layout/CircleRelationship"/>
    <dgm:cxn modelId="{D327AA53-5CCB-4E7C-A3A6-01A332DFA3DB}" type="presParOf" srcId="{81C8B520-E97D-45B3-B1F0-CEA0B4EAF178}" destId="{5E286EAC-E09C-4009-8C72-F9D195731FD9}" srcOrd="3" destOrd="0" presId="urn:microsoft.com/office/officeart/2009/3/layout/CircleRelationship"/>
    <dgm:cxn modelId="{7202E54E-72D9-4453-9D93-C54ACADB6AA0}" type="presParOf" srcId="{81C8B520-E97D-45B3-B1F0-CEA0B4EAF178}" destId="{5A4E8A70-14BD-4057-94C1-31C6BFA525CA}" srcOrd="4" destOrd="0" presId="urn:microsoft.com/office/officeart/2009/3/layout/CircleRelationship"/>
    <dgm:cxn modelId="{8163D7A5-2F19-4FEF-983E-AB73A6DEA757}" type="presParOf" srcId="{81C8B520-E97D-45B3-B1F0-CEA0B4EAF178}" destId="{C8D0B7B0-B721-4680-9E3C-45EF0F13094E}" srcOrd="5" destOrd="0" presId="urn:microsoft.com/office/officeart/2009/3/layout/CircleRelationship"/>
    <dgm:cxn modelId="{D12D7789-8CD6-40FF-AFCB-BFC76B82CF02}" type="presParOf" srcId="{81C8B520-E97D-45B3-B1F0-CEA0B4EAF178}" destId="{458C565B-3C10-4DB6-9178-63C841CD5118}" srcOrd="6" destOrd="0" presId="urn:microsoft.com/office/officeart/2009/3/layout/CircleRelationship"/>
    <dgm:cxn modelId="{F65264C9-74A9-494E-AB4A-BD88EA9E7A5F}" type="presParOf" srcId="{81C8B520-E97D-45B3-B1F0-CEA0B4EAF178}" destId="{DEB9202D-579F-44B2-B73C-F62E3F91DAFA}" srcOrd="7" destOrd="0" presId="urn:microsoft.com/office/officeart/2009/3/layout/CircleRelationship"/>
    <dgm:cxn modelId="{E795E312-D302-482B-B3C2-9D592955D71F}" type="presParOf" srcId="{81C8B520-E97D-45B3-B1F0-CEA0B4EAF178}" destId="{288D5719-2706-45E7-9781-5BBBF933C5EB}" srcOrd="8" destOrd="0" presId="urn:microsoft.com/office/officeart/2009/3/layout/CircleRelationship"/>
    <dgm:cxn modelId="{9CDC4BF1-9584-4E91-B888-6502D8FA501E}" type="presParOf" srcId="{288D5719-2706-45E7-9781-5BBBF933C5EB}" destId="{BC8ABC63-4B18-4AED-B086-C154E3DBECC5}" srcOrd="0" destOrd="0" presId="urn:microsoft.com/office/officeart/2009/3/layout/CircleRelationship"/>
    <dgm:cxn modelId="{E7D435E7-397C-4EE5-95D0-91759F342A7F}" type="presParOf" srcId="{81C8B520-E97D-45B3-B1F0-CEA0B4EAF178}" destId="{D072117F-6D6D-4804-8681-52F791408CD9}" srcOrd="9" destOrd="0" presId="urn:microsoft.com/office/officeart/2009/3/layout/CircleRelationship"/>
    <dgm:cxn modelId="{3A6F52F1-B5C8-4DC1-8182-1B64B86CA3B1}" type="presParOf" srcId="{D072117F-6D6D-4804-8681-52F791408CD9}" destId="{A2C4E1D3-9547-408E-9A07-87B9B4EE1A91}" srcOrd="0" destOrd="0" presId="urn:microsoft.com/office/officeart/2009/3/layout/CircleRelationship"/>
    <dgm:cxn modelId="{7497F80B-5E8A-495C-8353-FFB0C1706BD2}" type="presParOf" srcId="{81C8B520-E97D-45B3-B1F0-CEA0B4EAF178}" destId="{E35E08AC-7970-460B-B75E-616966C9A617}" srcOrd="10" destOrd="0" presId="urn:microsoft.com/office/officeart/2009/3/layout/CircleRelationship"/>
    <dgm:cxn modelId="{098430CE-257F-4544-B88F-CC10472CB611}" type="presParOf" srcId="{81C8B520-E97D-45B3-B1F0-CEA0B4EAF178}" destId="{82623AE9-2C86-4D7C-B439-8F571F9A1E73}" srcOrd="11" destOrd="0" presId="urn:microsoft.com/office/officeart/2009/3/layout/CircleRelationship"/>
    <dgm:cxn modelId="{E2C0D7F4-132D-4652-A38B-B7581057B556}" type="presParOf" srcId="{82623AE9-2C86-4D7C-B439-8F571F9A1E73}" destId="{A17C7CAD-DE87-4791-A13A-5B23695413F0}" srcOrd="0" destOrd="0" presId="urn:microsoft.com/office/officeart/2009/3/layout/CircleRelationship"/>
    <dgm:cxn modelId="{6A755CAA-053D-4595-80A8-19E2468F8579}" type="presParOf" srcId="{81C8B520-E97D-45B3-B1F0-CEA0B4EAF178}" destId="{74A294B1-9879-407B-907C-F85DA18150A0}" srcOrd="12" destOrd="0" presId="urn:microsoft.com/office/officeart/2009/3/layout/CircleRelationship"/>
    <dgm:cxn modelId="{86660A32-A41E-4830-A7B5-85003BD857D6}" type="presParOf" srcId="{74A294B1-9879-407B-907C-F85DA18150A0}" destId="{643FF2F7-B7DE-45D8-9BEC-96A7DA0FAAFF}" srcOrd="0" destOrd="0" presId="urn:microsoft.com/office/officeart/2009/3/layout/CircleRelationship"/>
    <dgm:cxn modelId="{A5E847F8-EB03-4787-951A-C0105739E380}" type="presParOf" srcId="{81C8B520-E97D-45B3-B1F0-CEA0B4EAF178}" destId="{E6B20D2C-B384-4A82-8AFD-0739DCF66E02}" srcOrd="13" destOrd="0" presId="urn:microsoft.com/office/officeart/2009/3/layout/CircleRelationship"/>
    <dgm:cxn modelId="{7F14C9AD-02F9-4E64-91C0-B00DC4FCD048}" type="presParOf" srcId="{E6B20D2C-B384-4A82-8AFD-0739DCF66E02}" destId="{EB107F2D-2A77-4874-9778-1E7CC884F7BE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F7CC53-D578-4961-B441-691CC6F94559}" type="doc">
      <dgm:prSet loTypeId="urn:microsoft.com/office/officeart/2005/8/layout/hList7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012AC4AB-C0B1-4012-867B-0CEE83E0CBA4}">
      <dgm:prSet phldrT="[Текст]" custT="1"/>
      <dgm:spPr>
        <a:noFill/>
      </dgm:spPr>
      <dgm:t>
        <a:bodyPr/>
        <a:lstStyle/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 этап (муниципальный) – до 15 апреля </a:t>
          </a:r>
          <a:r>
            <a:rPr lang="ru-RU" sz="9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2023 года</a:t>
          </a:r>
          <a:endParaRPr lang="ru-RU" sz="9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II этап (региональный) – до 15 мая </a:t>
          </a:r>
          <a:r>
            <a:rPr lang="ru-RU" sz="9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2023 года </a:t>
          </a:r>
          <a:endParaRPr lang="ru-RU" sz="9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III этап (всероссийский) – с 15 мая по 30 июня </a:t>
          </a:r>
          <a:r>
            <a:rPr lang="ru-RU" sz="9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2023 года</a:t>
          </a:r>
          <a:endParaRPr lang="ru-RU" sz="9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algn="l"/>
          <a:endParaRPr lang="ru-RU" sz="9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C2F28FA-6902-4A51-9CAE-8BF15239BD3D}" type="parTrans" cxnId="{2859593C-A2FD-4D1F-A985-D07544455CE6}">
      <dgm:prSet/>
      <dgm:spPr/>
      <dgm:t>
        <a:bodyPr/>
        <a:lstStyle/>
        <a:p>
          <a:pPr algn="l"/>
          <a:endParaRPr lang="ru-RU" sz="9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95078C8-0313-4756-A6CD-359115DEFE2A}" type="sibTrans" cxnId="{2859593C-A2FD-4D1F-A985-D07544455CE6}">
      <dgm:prSet/>
      <dgm:spPr/>
      <dgm:t>
        <a:bodyPr/>
        <a:lstStyle/>
        <a:p>
          <a:pPr algn="l"/>
          <a:endParaRPr lang="ru-RU" sz="9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CA42885-1817-4C8F-9F81-10848EB6624F}">
      <dgm:prSet phldrT="[Текст]" custT="1"/>
      <dgm:spPr>
        <a:noFill/>
      </dgm:spPr>
      <dgm:t>
        <a:bodyPr/>
        <a:lstStyle/>
        <a:p>
          <a:pPr algn="l">
            <a:buFont typeface="Wingdings" panose="05000000000000000000" pitchFamily="2" charset="2"/>
            <a:buChar char="§"/>
          </a:pPr>
          <a:endParaRPr lang="ru-RU" sz="9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7009492-8469-47DA-BA81-F7A96C18F752}" type="parTrans" cxnId="{2133490E-A5E1-4D4D-AD79-A509BCBF6F4E}">
      <dgm:prSet/>
      <dgm:spPr/>
      <dgm:t>
        <a:bodyPr/>
        <a:lstStyle/>
        <a:p>
          <a:pPr algn="l"/>
          <a:endParaRPr lang="ru-RU" sz="9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47DF63F-429A-41A0-93CC-249FA8EC66BE}" type="sibTrans" cxnId="{2133490E-A5E1-4D4D-AD79-A509BCBF6F4E}">
      <dgm:prSet/>
      <dgm:spPr/>
      <dgm:t>
        <a:bodyPr/>
        <a:lstStyle/>
        <a:p>
          <a:pPr algn="l"/>
          <a:endParaRPr lang="ru-RU" sz="9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A234906-0DF8-4241-925D-9ED71DDA11E6}">
      <dgm:prSet custT="1"/>
      <dgm:spPr>
        <a:noFill/>
      </dgm:spPr>
      <dgm:t>
        <a:bodyPr/>
        <a:lstStyle/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 1 – «Педагог – формула успеха»</a:t>
          </a:r>
        </a:p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 2 – «Искусство быть тренером-преподавателем»</a:t>
          </a:r>
        </a:p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 3 – «Право быть равным»</a:t>
          </a:r>
        </a:p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 4 – «Шаг в профессии»</a:t>
          </a:r>
        </a:p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 5 – «Мастерство – путь к совершенству»</a:t>
          </a:r>
        </a:p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 номинация №6  – «Наставник – сила опыта»</a:t>
          </a:r>
        </a:p>
        <a:p>
          <a:pPr algn="l"/>
          <a:endParaRPr lang="ru-RU" sz="9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CC7521E-146D-4C5E-8685-0334C14AE7C5}" type="parTrans" cxnId="{1D449CD2-F101-4BA0-965F-6E9D88FE2072}">
      <dgm:prSet/>
      <dgm:spPr/>
      <dgm:t>
        <a:bodyPr/>
        <a:lstStyle/>
        <a:p>
          <a:pPr algn="l"/>
          <a:endParaRPr lang="ru-RU" sz="9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7F7B0D7-639F-46AE-B7AE-015679052974}" type="sibTrans" cxnId="{1D449CD2-F101-4BA0-965F-6E9D88FE2072}">
      <dgm:prSet/>
      <dgm:spPr/>
      <dgm:t>
        <a:bodyPr/>
        <a:lstStyle/>
        <a:p>
          <a:pPr algn="l"/>
          <a:endParaRPr lang="ru-RU" sz="9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9503755E-F754-4E4B-BE30-9748804274D0}" type="pres">
      <dgm:prSet presAssocID="{9EF7CC53-D578-4961-B441-691CC6F94559}" presName="Name0" presStyleCnt="0">
        <dgm:presLayoutVars>
          <dgm:dir/>
          <dgm:resizeHandles val="exact"/>
        </dgm:presLayoutVars>
      </dgm:prSet>
      <dgm:spPr/>
    </dgm:pt>
    <dgm:pt modelId="{DEAFB9B0-A93E-41AC-BFFE-FE1A13818EEB}" type="pres">
      <dgm:prSet presAssocID="{9EF7CC53-D578-4961-B441-691CC6F94559}" presName="fgShape" presStyleLbl="fgShp" presStyleIdx="0" presStyleCnt="1"/>
      <dgm:spPr/>
    </dgm:pt>
    <dgm:pt modelId="{3F6AE84E-2017-4D75-AA4E-08583258D80B}" type="pres">
      <dgm:prSet presAssocID="{9EF7CC53-D578-4961-B441-691CC6F94559}" presName="linComp" presStyleCnt="0"/>
      <dgm:spPr/>
    </dgm:pt>
    <dgm:pt modelId="{2976FA56-AFD5-4D1A-B49D-AA00CDC46610}" type="pres">
      <dgm:prSet presAssocID="{012AC4AB-C0B1-4012-867B-0CEE83E0CBA4}" presName="compNode" presStyleCnt="0"/>
      <dgm:spPr/>
    </dgm:pt>
    <dgm:pt modelId="{C777FEDE-7964-4317-A27E-2A3A372F61D3}" type="pres">
      <dgm:prSet presAssocID="{012AC4AB-C0B1-4012-867B-0CEE83E0CBA4}" presName="bkgdShape" presStyleLbl="node1" presStyleIdx="0" presStyleCnt="2"/>
      <dgm:spPr/>
    </dgm:pt>
    <dgm:pt modelId="{B4766567-142E-4D1F-9BBF-CCACA62FFC2A}" type="pres">
      <dgm:prSet presAssocID="{012AC4AB-C0B1-4012-867B-0CEE83E0CBA4}" presName="nodeTx" presStyleLbl="node1" presStyleIdx="0" presStyleCnt="2">
        <dgm:presLayoutVars>
          <dgm:bulletEnabled val="1"/>
        </dgm:presLayoutVars>
      </dgm:prSet>
      <dgm:spPr/>
    </dgm:pt>
    <dgm:pt modelId="{5DAF3A7B-0B31-4217-92D0-E413387C352A}" type="pres">
      <dgm:prSet presAssocID="{012AC4AB-C0B1-4012-867B-0CEE83E0CBA4}" presName="invisiNode" presStyleLbl="node1" presStyleIdx="0" presStyleCnt="2"/>
      <dgm:spPr/>
    </dgm:pt>
    <dgm:pt modelId="{31A016C1-6EB0-4B6D-88C2-6CC4FDE47D34}" type="pres">
      <dgm:prSet presAssocID="{012AC4AB-C0B1-4012-867B-0CEE83E0CBA4}" presName="imagNode" presStyleLbl="fgImgPlace1" presStyleIdx="0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</dgm:spPr>
    </dgm:pt>
    <dgm:pt modelId="{3E982A64-E214-4816-8776-13619158CB58}" type="pres">
      <dgm:prSet presAssocID="{895078C8-0313-4756-A6CD-359115DEFE2A}" presName="sibTrans" presStyleLbl="sibTrans2D1" presStyleIdx="0" presStyleCnt="0"/>
      <dgm:spPr/>
    </dgm:pt>
    <dgm:pt modelId="{C27D2BDA-BABE-4B8F-A307-6567998872EB}" type="pres">
      <dgm:prSet presAssocID="{4A234906-0DF8-4241-925D-9ED71DDA11E6}" presName="compNode" presStyleCnt="0"/>
      <dgm:spPr/>
    </dgm:pt>
    <dgm:pt modelId="{4C8511AE-2DBF-4D8E-A450-37E5C09E8301}" type="pres">
      <dgm:prSet presAssocID="{4A234906-0DF8-4241-925D-9ED71DDA11E6}" presName="bkgdShape" presStyleLbl="node1" presStyleIdx="1" presStyleCnt="2"/>
      <dgm:spPr/>
    </dgm:pt>
    <dgm:pt modelId="{67A87146-A18E-4B08-92B3-D2378E5D0EDF}" type="pres">
      <dgm:prSet presAssocID="{4A234906-0DF8-4241-925D-9ED71DDA11E6}" presName="nodeTx" presStyleLbl="node1" presStyleIdx="1" presStyleCnt="2">
        <dgm:presLayoutVars>
          <dgm:bulletEnabled val="1"/>
        </dgm:presLayoutVars>
      </dgm:prSet>
      <dgm:spPr/>
    </dgm:pt>
    <dgm:pt modelId="{E44F92CF-5518-41A5-8C38-18E02E33ECF4}" type="pres">
      <dgm:prSet presAssocID="{4A234906-0DF8-4241-925D-9ED71DDA11E6}" presName="invisiNode" presStyleLbl="node1" presStyleIdx="1" presStyleCnt="2"/>
      <dgm:spPr/>
    </dgm:pt>
    <dgm:pt modelId="{495FA5EE-831B-463E-A05B-596109F71F10}" type="pres">
      <dgm:prSet presAssocID="{4A234906-0DF8-4241-925D-9ED71DDA11E6}" presName="imagNode" presStyleLbl="fgImgPlace1" presStyleIdx="1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</dgm:spPr>
    </dgm:pt>
  </dgm:ptLst>
  <dgm:cxnLst>
    <dgm:cxn modelId="{2133490E-A5E1-4D4D-AD79-A509BCBF6F4E}" srcId="{012AC4AB-C0B1-4012-867B-0CEE83E0CBA4}" destId="{ACA42885-1817-4C8F-9F81-10848EB6624F}" srcOrd="0" destOrd="0" parTransId="{87009492-8469-47DA-BA81-F7A96C18F752}" sibTransId="{E47DF63F-429A-41A0-93CC-249FA8EC66BE}"/>
    <dgm:cxn modelId="{24EF4A39-8F2C-4CEA-9C90-06165907F241}" type="presOf" srcId="{ACA42885-1817-4C8F-9F81-10848EB6624F}" destId="{C777FEDE-7964-4317-A27E-2A3A372F61D3}" srcOrd="0" destOrd="1" presId="urn:microsoft.com/office/officeart/2005/8/layout/hList7"/>
    <dgm:cxn modelId="{2859593C-A2FD-4D1F-A985-D07544455CE6}" srcId="{9EF7CC53-D578-4961-B441-691CC6F94559}" destId="{012AC4AB-C0B1-4012-867B-0CEE83E0CBA4}" srcOrd="0" destOrd="0" parTransId="{DC2F28FA-6902-4A51-9CAE-8BF15239BD3D}" sibTransId="{895078C8-0313-4756-A6CD-359115DEFE2A}"/>
    <dgm:cxn modelId="{7BFABD5D-2F1B-49ED-B887-BBA935FCB86C}" type="presOf" srcId="{4A234906-0DF8-4241-925D-9ED71DDA11E6}" destId="{67A87146-A18E-4B08-92B3-D2378E5D0EDF}" srcOrd="1" destOrd="0" presId="urn:microsoft.com/office/officeart/2005/8/layout/hList7"/>
    <dgm:cxn modelId="{3469645F-6E91-4D84-AF11-D67F3458ADD5}" type="presOf" srcId="{4A234906-0DF8-4241-925D-9ED71DDA11E6}" destId="{4C8511AE-2DBF-4D8E-A450-37E5C09E8301}" srcOrd="0" destOrd="0" presId="urn:microsoft.com/office/officeart/2005/8/layout/hList7"/>
    <dgm:cxn modelId="{0677D25F-9B4F-4314-ACE7-1D4090737BD4}" type="presOf" srcId="{012AC4AB-C0B1-4012-867B-0CEE83E0CBA4}" destId="{C777FEDE-7964-4317-A27E-2A3A372F61D3}" srcOrd="0" destOrd="0" presId="urn:microsoft.com/office/officeart/2005/8/layout/hList7"/>
    <dgm:cxn modelId="{8AED5462-1646-4CCD-81F7-EC0555565A8B}" type="presOf" srcId="{012AC4AB-C0B1-4012-867B-0CEE83E0CBA4}" destId="{B4766567-142E-4D1F-9BBF-CCACA62FFC2A}" srcOrd="1" destOrd="0" presId="urn:microsoft.com/office/officeart/2005/8/layout/hList7"/>
    <dgm:cxn modelId="{FEA1547F-BF10-4894-9807-88EA472BD3B8}" type="presOf" srcId="{895078C8-0313-4756-A6CD-359115DEFE2A}" destId="{3E982A64-E214-4816-8776-13619158CB58}" srcOrd="0" destOrd="0" presId="urn:microsoft.com/office/officeart/2005/8/layout/hList7"/>
    <dgm:cxn modelId="{FA370188-BCA8-4D0F-871E-4719906FACF4}" type="presOf" srcId="{ACA42885-1817-4C8F-9F81-10848EB6624F}" destId="{B4766567-142E-4D1F-9BBF-CCACA62FFC2A}" srcOrd="1" destOrd="1" presId="urn:microsoft.com/office/officeart/2005/8/layout/hList7"/>
    <dgm:cxn modelId="{75EB599C-8EBB-43DE-BEC9-3338EE2141D0}" type="presOf" srcId="{9EF7CC53-D578-4961-B441-691CC6F94559}" destId="{9503755E-F754-4E4B-BE30-9748804274D0}" srcOrd="0" destOrd="0" presId="urn:microsoft.com/office/officeart/2005/8/layout/hList7"/>
    <dgm:cxn modelId="{1D449CD2-F101-4BA0-965F-6E9D88FE2072}" srcId="{9EF7CC53-D578-4961-B441-691CC6F94559}" destId="{4A234906-0DF8-4241-925D-9ED71DDA11E6}" srcOrd="1" destOrd="0" parTransId="{4CC7521E-146D-4C5E-8685-0334C14AE7C5}" sibTransId="{17F7B0D7-639F-46AE-B7AE-015679052974}"/>
    <dgm:cxn modelId="{69A4FD72-8B0C-4728-9B82-9F208D578173}" type="presParOf" srcId="{9503755E-F754-4E4B-BE30-9748804274D0}" destId="{DEAFB9B0-A93E-41AC-BFFE-FE1A13818EEB}" srcOrd="0" destOrd="0" presId="urn:microsoft.com/office/officeart/2005/8/layout/hList7"/>
    <dgm:cxn modelId="{7D7C16C4-037F-4F79-B592-64AE4FFD282C}" type="presParOf" srcId="{9503755E-F754-4E4B-BE30-9748804274D0}" destId="{3F6AE84E-2017-4D75-AA4E-08583258D80B}" srcOrd="1" destOrd="0" presId="urn:microsoft.com/office/officeart/2005/8/layout/hList7"/>
    <dgm:cxn modelId="{499212E9-2008-423B-BDE9-FE45C1BF66F2}" type="presParOf" srcId="{3F6AE84E-2017-4D75-AA4E-08583258D80B}" destId="{2976FA56-AFD5-4D1A-B49D-AA00CDC46610}" srcOrd="0" destOrd="0" presId="urn:microsoft.com/office/officeart/2005/8/layout/hList7"/>
    <dgm:cxn modelId="{23D2B1E3-DC4E-45E3-B041-4BE42753FE2F}" type="presParOf" srcId="{2976FA56-AFD5-4D1A-B49D-AA00CDC46610}" destId="{C777FEDE-7964-4317-A27E-2A3A372F61D3}" srcOrd="0" destOrd="0" presId="urn:microsoft.com/office/officeart/2005/8/layout/hList7"/>
    <dgm:cxn modelId="{74F86FD7-4C08-4A1B-829E-E1732CA69310}" type="presParOf" srcId="{2976FA56-AFD5-4D1A-B49D-AA00CDC46610}" destId="{B4766567-142E-4D1F-9BBF-CCACA62FFC2A}" srcOrd="1" destOrd="0" presId="urn:microsoft.com/office/officeart/2005/8/layout/hList7"/>
    <dgm:cxn modelId="{AE74CE81-AAA7-463D-90EC-200BA797B93A}" type="presParOf" srcId="{2976FA56-AFD5-4D1A-B49D-AA00CDC46610}" destId="{5DAF3A7B-0B31-4217-92D0-E413387C352A}" srcOrd="2" destOrd="0" presId="urn:microsoft.com/office/officeart/2005/8/layout/hList7"/>
    <dgm:cxn modelId="{5A3EF904-8955-48AC-9975-B6466881F042}" type="presParOf" srcId="{2976FA56-AFD5-4D1A-B49D-AA00CDC46610}" destId="{31A016C1-6EB0-4B6D-88C2-6CC4FDE47D34}" srcOrd="3" destOrd="0" presId="urn:microsoft.com/office/officeart/2005/8/layout/hList7"/>
    <dgm:cxn modelId="{19499FAA-E0A6-427E-92E0-81E0F64B0DA4}" type="presParOf" srcId="{3F6AE84E-2017-4D75-AA4E-08583258D80B}" destId="{3E982A64-E214-4816-8776-13619158CB58}" srcOrd="1" destOrd="0" presId="urn:microsoft.com/office/officeart/2005/8/layout/hList7"/>
    <dgm:cxn modelId="{C4C35230-C47C-4094-8C29-FCF4E030BD06}" type="presParOf" srcId="{3F6AE84E-2017-4D75-AA4E-08583258D80B}" destId="{C27D2BDA-BABE-4B8F-A307-6567998872EB}" srcOrd="2" destOrd="0" presId="urn:microsoft.com/office/officeart/2005/8/layout/hList7"/>
    <dgm:cxn modelId="{5016BB36-FCA1-4438-AB04-A0AF461F8901}" type="presParOf" srcId="{C27D2BDA-BABE-4B8F-A307-6567998872EB}" destId="{4C8511AE-2DBF-4D8E-A450-37E5C09E8301}" srcOrd="0" destOrd="0" presId="urn:microsoft.com/office/officeart/2005/8/layout/hList7"/>
    <dgm:cxn modelId="{FE205DBE-7A4B-4C04-BEA0-41D9635E9DD4}" type="presParOf" srcId="{C27D2BDA-BABE-4B8F-A307-6567998872EB}" destId="{67A87146-A18E-4B08-92B3-D2378E5D0EDF}" srcOrd="1" destOrd="0" presId="urn:microsoft.com/office/officeart/2005/8/layout/hList7"/>
    <dgm:cxn modelId="{FFAD6577-381F-4639-A23E-3500EABFB4BE}" type="presParOf" srcId="{C27D2BDA-BABE-4B8F-A307-6567998872EB}" destId="{E44F92CF-5518-41A5-8C38-18E02E33ECF4}" srcOrd="2" destOrd="0" presId="urn:microsoft.com/office/officeart/2005/8/layout/hList7"/>
    <dgm:cxn modelId="{3529CD43-DE24-4AE5-A690-4734C0E3D859}" type="presParOf" srcId="{C27D2BDA-BABE-4B8F-A307-6567998872EB}" destId="{495FA5EE-831B-463E-A05B-596109F71F10}" srcOrd="3" destOrd="0" presId="urn:microsoft.com/office/officeart/2005/8/layout/hList7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F7CC53-D578-4961-B441-691CC6F94559}" type="doc">
      <dgm:prSet loTypeId="urn:microsoft.com/office/officeart/2005/8/layout/hList7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012AC4AB-C0B1-4012-867B-0CEE83E0CBA4}">
      <dgm:prSet phldrT="[Текст]" custT="1"/>
      <dgm:spPr>
        <a:noFill/>
      </dgm:spPr>
      <dgm:t>
        <a:bodyPr/>
        <a:lstStyle/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Муниципальный этап - с 01 июня 2023 г. по 30 июня 2023 г.</a:t>
          </a:r>
        </a:p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Региональный этап - с 01 июля 2023 г. по 15 августа 2023 г.</a:t>
          </a:r>
        </a:p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Всероссийский этап  - с 16 августа 2023 г. по 10 сентября 2023 г.</a:t>
          </a:r>
        </a:p>
        <a:p>
          <a:endParaRPr lang="ru-RU" sz="9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algn="l"/>
          <a:endParaRPr lang="ru-RU" sz="9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C2F28FA-6902-4A51-9CAE-8BF15239BD3D}" type="parTrans" cxnId="{2859593C-A2FD-4D1F-A985-D07544455CE6}">
      <dgm:prSet/>
      <dgm:spPr/>
      <dgm:t>
        <a:bodyPr/>
        <a:lstStyle/>
        <a:p>
          <a:pPr algn="l"/>
          <a:endParaRPr lang="ru-RU" sz="9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95078C8-0313-4756-A6CD-359115DEFE2A}" type="sibTrans" cxnId="{2859593C-A2FD-4D1F-A985-D07544455CE6}">
      <dgm:prSet/>
      <dgm:spPr/>
      <dgm:t>
        <a:bodyPr/>
        <a:lstStyle/>
        <a:p>
          <a:pPr algn="l"/>
          <a:endParaRPr lang="ru-RU" sz="9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CA42885-1817-4C8F-9F81-10848EB6624F}">
      <dgm:prSet phldrT="[Текст]" custT="1"/>
      <dgm:spPr>
        <a:noFill/>
      </dgm:spPr>
      <dgm:t>
        <a:bodyPr/>
        <a:lstStyle/>
        <a:p>
          <a:pPr algn="l">
            <a:buFont typeface="Wingdings" panose="05000000000000000000" pitchFamily="2" charset="2"/>
            <a:buChar char="§"/>
          </a:pPr>
          <a:endParaRPr lang="ru-RU" sz="9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7009492-8469-47DA-BA81-F7A96C18F752}" type="parTrans" cxnId="{2133490E-A5E1-4D4D-AD79-A509BCBF6F4E}">
      <dgm:prSet/>
      <dgm:spPr/>
      <dgm:t>
        <a:bodyPr/>
        <a:lstStyle/>
        <a:p>
          <a:pPr algn="l"/>
          <a:endParaRPr lang="ru-RU" sz="9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47DF63F-429A-41A0-93CC-249FA8EC66BE}" type="sibTrans" cxnId="{2133490E-A5E1-4D4D-AD79-A509BCBF6F4E}">
      <dgm:prSet/>
      <dgm:spPr/>
      <dgm:t>
        <a:bodyPr/>
        <a:lstStyle/>
        <a:p>
          <a:pPr algn="l"/>
          <a:endParaRPr lang="ru-RU" sz="9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A234906-0DF8-4241-925D-9ED71DDA11E6}">
      <dgm:prSet custT="1"/>
      <dgm:spPr>
        <a:noFill/>
      </dgm:spPr>
      <dgm:t>
        <a:bodyPr/>
        <a:lstStyle/>
        <a:p>
          <a:r>
            <a:rPr lang="ru-RU" sz="9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</a:t>
          </a:r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№ 1 – «Звезды школьного спорта» </a:t>
          </a:r>
        </a:p>
        <a:p>
          <a:r>
            <a:rPr lang="ru-RU" sz="9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</a:t>
          </a:r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№ 2 – «Спортивный резерв» </a:t>
          </a:r>
        </a:p>
        <a:p>
          <a:r>
            <a:rPr lang="ru-RU" sz="9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</a:t>
          </a:r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№ 3 – «Спорт без границ» </a:t>
          </a:r>
        </a:p>
        <a:p>
          <a:r>
            <a:rPr lang="ru-RU" sz="9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</a:t>
          </a:r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№ 4 – «Спорт-инфо-просвет» </a:t>
          </a:r>
        </a:p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 5 – «Руководитель школьного спортивного клуба – Педагог и наставник». </a:t>
          </a:r>
        </a:p>
        <a:p>
          <a:pPr algn="l"/>
          <a:endParaRPr lang="ru-RU" sz="9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CC7521E-146D-4C5E-8685-0334C14AE7C5}" type="parTrans" cxnId="{1D449CD2-F101-4BA0-965F-6E9D88FE2072}">
      <dgm:prSet/>
      <dgm:spPr/>
      <dgm:t>
        <a:bodyPr/>
        <a:lstStyle/>
        <a:p>
          <a:pPr algn="l"/>
          <a:endParaRPr lang="ru-RU" sz="9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7F7B0D7-639F-46AE-B7AE-015679052974}" type="sibTrans" cxnId="{1D449CD2-F101-4BA0-965F-6E9D88FE2072}">
      <dgm:prSet/>
      <dgm:spPr/>
      <dgm:t>
        <a:bodyPr/>
        <a:lstStyle/>
        <a:p>
          <a:pPr algn="l"/>
          <a:endParaRPr lang="ru-RU" sz="9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935FB67-FAAD-4439-AB6C-367F7E6E1B20}" type="pres">
      <dgm:prSet presAssocID="{9EF7CC53-D578-4961-B441-691CC6F94559}" presName="Name0" presStyleCnt="0">
        <dgm:presLayoutVars>
          <dgm:dir/>
          <dgm:resizeHandles val="exact"/>
        </dgm:presLayoutVars>
      </dgm:prSet>
      <dgm:spPr/>
    </dgm:pt>
    <dgm:pt modelId="{5A053A30-C975-4F0C-B3A2-2A6F5D87791A}" type="pres">
      <dgm:prSet presAssocID="{9EF7CC53-D578-4961-B441-691CC6F94559}" presName="fgShape" presStyleLbl="fgShp" presStyleIdx="0" presStyleCnt="1"/>
      <dgm:spPr/>
    </dgm:pt>
    <dgm:pt modelId="{0248D9FD-2FDF-4080-8166-6A45A2F4F68A}" type="pres">
      <dgm:prSet presAssocID="{9EF7CC53-D578-4961-B441-691CC6F94559}" presName="linComp" presStyleCnt="0"/>
      <dgm:spPr/>
    </dgm:pt>
    <dgm:pt modelId="{FCF8BE6F-2952-4F9C-8567-ED6EB46C9E48}" type="pres">
      <dgm:prSet presAssocID="{012AC4AB-C0B1-4012-867B-0CEE83E0CBA4}" presName="compNode" presStyleCnt="0"/>
      <dgm:spPr/>
    </dgm:pt>
    <dgm:pt modelId="{19C97340-A022-47B6-A85B-876D7CB9FAA0}" type="pres">
      <dgm:prSet presAssocID="{012AC4AB-C0B1-4012-867B-0CEE83E0CBA4}" presName="bkgdShape" presStyleLbl="node1" presStyleIdx="0" presStyleCnt="2"/>
      <dgm:spPr/>
    </dgm:pt>
    <dgm:pt modelId="{3CF1A5D4-D409-4437-AB37-A0E94BEE9EA7}" type="pres">
      <dgm:prSet presAssocID="{012AC4AB-C0B1-4012-867B-0CEE83E0CBA4}" presName="nodeTx" presStyleLbl="node1" presStyleIdx="0" presStyleCnt="2">
        <dgm:presLayoutVars>
          <dgm:bulletEnabled val="1"/>
        </dgm:presLayoutVars>
      </dgm:prSet>
      <dgm:spPr/>
    </dgm:pt>
    <dgm:pt modelId="{8FE50D0A-A414-456B-8E94-E62CA5F87413}" type="pres">
      <dgm:prSet presAssocID="{012AC4AB-C0B1-4012-867B-0CEE83E0CBA4}" presName="invisiNode" presStyleLbl="node1" presStyleIdx="0" presStyleCnt="2"/>
      <dgm:spPr/>
    </dgm:pt>
    <dgm:pt modelId="{B27487E4-B5C3-4536-896B-14BD4C559621}" type="pres">
      <dgm:prSet presAssocID="{012AC4AB-C0B1-4012-867B-0CEE83E0CBA4}" presName="imagNode" presStyleLbl="fgImgPlace1" presStyleIdx="0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</dgm:spPr>
    </dgm:pt>
    <dgm:pt modelId="{C111C2CD-8B41-4D0C-BD5F-B7B156276B71}" type="pres">
      <dgm:prSet presAssocID="{895078C8-0313-4756-A6CD-359115DEFE2A}" presName="sibTrans" presStyleLbl="sibTrans2D1" presStyleIdx="0" presStyleCnt="0"/>
      <dgm:spPr/>
    </dgm:pt>
    <dgm:pt modelId="{449B3112-0082-4EAC-B1EB-B20F12F6EE80}" type="pres">
      <dgm:prSet presAssocID="{4A234906-0DF8-4241-925D-9ED71DDA11E6}" presName="compNode" presStyleCnt="0"/>
      <dgm:spPr/>
    </dgm:pt>
    <dgm:pt modelId="{5552D64E-2F95-4DDD-A66F-96F5D0EF0619}" type="pres">
      <dgm:prSet presAssocID="{4A234906-0DF8-4241-925D-9ED71DDA11E6}" presName="bkgdShape" presStyleLbl="node1" presStyleIdx="1" presStyleCnt="2"/>
      <dgm:spPr/>
    </dgm:pt>
    <dgm:pt modelId="{52110907-5821-44E8-9D66-07D49F0D23FB}" type="pres">
      <dgm:prSet presAssocID="{4A234906-0DF8-4241-925D-9ED71DDA11E6}" presName="nodeTx" presStyleLbl="node1" presStyleIdx="1" presStyleCnt="2">
        <dgm:presLayoutVars>
          <dgm:bulletEnabled val="1"/>
        </dgm:presLayoutVars>
      </dgm:prSet>
      <dgm:spPr/>
    </dgm:pt>
    <dgm:pt modelId="{5938EADD-0929-45B0-AAE3-DAAE52F5570C}" type="pres">
      <dgm:prSet presAssocID="{4A234906-0DF8-4241-925D-9ED71DDA11E6}" presName="invisiNode" presStyleLbl="node1" presStyleIdx="1" presStyleCnt="2"/>
      <dgm:spPr/>
    </dgm:pt>
    <dgm:pt modelId="{5784BAFB-4AD1-4427-AAB6-6615B8B0921B}" type="pres">
      <dgm:prSet presAssocID="{4A234906-0DF8-4241-925D-9ED71DDA11E6}" presName="imagNode" presStyleLbl="fgImgPlace1" presStyleIdx="1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</dgm:spPr>
    </dgm:pt>
  </dgm:ptLst>
  <dgm:cxnLst>
    <dgm:cxn modelId="{E7C2B105-D1BF-4FD5-B0C3-063C08233B0E}" type="presOf" srcId="{895078C8-0313-4756-A6CD-359115DEFE2A}" destId="{C111C2CD-8B41-4D0C-BD5F-B7B156276B71}" srcOrd="0" destOrd="0" presId="urn:microsoft.com/office/officeart/2005/8/layout/hList7"/>
    <dgm:cxn modelId="{2133490E-A5E1-4D4D-AD79-A509BCBF6F4E}" srcId="{012AC4AB-C0B1-4012-867B-0CEE83E0CBA4}" destId="{ACA42885-1817-4C8F-9F81-10848EB6624F}" srcOrd="0" destOrd="0" parTransId="{87009492-8469-47DA-BA81-F7A96C18F752}" sibTransId="{E47DF63F-429A-41A0-93CC-249FA8EC66BE}"/>
    <dgm:cxn modelId="{C8618230-BEC7-4259-BCCB-39AE056F9DEF}" type="presOf" srcId="{9EF7CC53-D578-4961-B441-691CC6F94559}" destId="{6935FB67-FAAD-4439-AB6C-367F7E6E1B20}" srcOrd="0" destOrd="0" presId="urn:microsoft.com/office/officeart/2005/8/layout/hList7"/>
    <dgm:cxn modelId="{2859593C-A2FD-4D1F-A985-D07544455CE6}" srcId="{9EF7CC53-D578-4961-B441-691CC6F94559}" destId="{012AC4AB-C0B1-4012-867B-0CEE83E0CBA4}" srcOrd="0" destOrd="0" parTransId="{DC2F28FA-6902-4A51-9CAE-8BF15239BD3D}" sibTransId="{895078C8-0313-4756-A6CD-359115DEFE2A}"/>
    <dgm:cxn modelId="{ADF6BE43-EF37-4321-B50B-7C84E709B4A0}" type="presOf" srcId="{012AC4AB-C0B1-4012-867B-0CEE83E0CBA4}" destId="{3CF1A5D4-D409-4437-AB37-A0E94BEE9EA7}" srcOrd="1" destOrd="0" presId="urn:microsoft.com/office/officeart/2005/8/layout/hList7"/>
    <dgm:cxn modelId="{F2A7BC78-5F76-4280-A9CA-D1DC4EBC93E6}" type="presOf" srcId="{4A234906-0DF8-4241-925D-9ED71DDA11E6}" destId="{52110907-5821-44E8-9D66-07D49F0D23FB}" srcOrd="1" destOrd="0" presId="urn:microsoft.com/office/officeart/2005/8/layout/hList7"/>
    <dgm:cxn modelId="{90E387A1-A12C-4183-95D7-7C1DD40F6F36}" type="presOf" srcId="{012AC4AB-C0B1-4012-867B-0CEE83E0CBA4}" destId="{19C97340-A022-47B6-A85B-876D7CB9FAA0}" srcOrd="0" destOrd="0" presId="urn:microsoft.com/office/officeart/2005/8/layout/hList7"/>
    <dgm:cxn modelId="{99DE3DB0-62A7-4CA6-B618-4E6744E0A6AE}" type="presOf" srcId="{4A234906-0DF8-4241-925D-9ED71DDA11E6}" destId="{5552D64E-2F95-4DDD-A66F-96F5D0EF0619}" srcOrd="0" destOrd="0" presId="urn:microsoft.com/office/officeart/2005/8/layout/hList7"/>
    <dgm:cxn modelId="{1D449CD2-F101-4BA0-965F-6E9D88FE2072}" srcId="{9EF7CC53-D578-4961-B441-691CC6F94559}" destId="{4A234906-0DF8-4241-925D-9ED71DDA11E6}" srcOrd="1" destOrd="0" parTransId="{4CC7521E-146D-4C5E-8685-0334C14AE7C5}" sibTransId="{17F7B0D7-639F-46AE-B7AE-015679052974}"/>
    <dgm:cxn modelId="{1BCA36D8-3C6C-4939-8453-D2D5307D5B1C}" type="presOf" srcId="{ACA42885-1817-4C8F-9F81-10848EB6624F}" destId="{19C97340-A022-47B6-A85B-876D7CB9FAA0}" srcOrd="0" destOrd="1" presId="urn:microsoft.com/office/officeart/2005/8/layout/hList7"/>
    <dgm:cxn modelId="{47C19CFD-47F1-4368-81EA-412BD9C831CC}" type="presOf" srcId="{ACA42885-1817-4C8F-9F81-10848EB6624F}" destId="{3CF1A5D4-D409-4437-AB37-A0E94BEE9EA7}" srcOrd="1" destOrd="1" presId="urn:microsoft.com/office/officeart/2005/8/layout/hList7"/>
    <dgm:cxn modelId="{CE570242-60C1-460B-AEE4-41209F4231C4}" type="presParOf" srcId="{6935FB67-FAAD-4439-AB6C-367F7E6E1B20}" destId="{5A053A30-C975-4F0C-B3A2-2A6F5D87791A}" srcOrd="0" destOrd="0" presId="urn:microsoft.com/office/officeart/2005/8/layout/hList7"/>
    <dgm:cxn modelId="{64DFCA62-DFE5-4F5F-B894-2DF8EA04046C}" type="presParOf" srcId="{6935FB67-FAAD-4439-AB6C-367F7E6E1B20}" destId="{0248D9FD-2FDF-4080-8166-6A45A2F4F68A}" srcOrd="1" destOrd="0" presId="urn:microsoft.com/office/officeart/2005/8/layout/hList7"/>
    <dgm:cxn modelId="{9A40FE83-6491-46C3-809B-2199948D66BC}" type="presParOf" srcId="{0248D9FD-2FDF-4080-8166-6A45A2F4F68A}" destId="{FCF8BE6F-2952-4F9C-8567-ED6EB46C9E48}" srcOrd="0" destOrd="0" presId="urn:microsoft.com/office/officeart/2005/8/layout/hList7"/>
    <dgm:cxn modelId="{FAE24508-7CAD-4C1C-AE3E-0315D35C591F}" type="presParOf" srcId="{FCF8BE6F-2952-4F9C-8567-ED6EB46C9E48}" destId="{19C97340-A022-47B6-A85B-876D7CB9FAA0}" srcOrd="0" destOrd="0" presId="urn:microsoft.com/office/officeart/2005/8/layout/hList7"/>
    <dgm:cxn modelId="{112AA0F4-407D-4A61-B347-766BDB935761}" type="presParOf" srcId="{FCF8BE6F-2952-4F9C-8567-ED6EB46C9E48}" destId="{3CF1A5D4-D409-4437-AB37-A0E94BEE9EA7}" srcOrd="1" destOrd="0" presId="urn:microsoft.com/office/officeart/2005/8/layout/hList7"/>
    <dgm:cxn modelId="{9188D21C-FC53-4F3A-ADEA-533CDDF16146}" type="presParOf" srcId="{FCF8BE6F-2952-4F9C-8567-ED6EB46C9E48}" destId="{8FE50D0A-A414-456B-8E94-E62CA5F87413}" srcOrd="2" destOrd="0" presId="urn:microsoft.com/office/officeart/2005/8/layout/hList7"/>
    <dgm:cxn modelId="{7EBD314B-D759-4852-AC1E-13D5B1229FD1}" type="presParOf" srcId="{FCF8BE6F-2952-4F9C-8567-ED6EB46C9E48}" destId="{B27487E4-B5C3-4536-896B-14BD4C559621}" srcOrd="3" destOrd="0" presId="urn:microsoft.com/office/officeart/2005/8/layout/hList7"/>
    <dgm:cxn modelId="{B6D2887B-CC63-4DCA-9D8A-A1115F11B59F}" type="presParOf" srcId="{0248D9FD-2FDF-4080-8166-6A45A2F4F68A}" destId="{C111C2CD-8B41-4D0C-BD5F-B7B156276B71}" srcOrd="1" destOrd="0" presId="urn:microsoft.com/office/officeart/2005/8/layout/hList7"/>
    <dgm:cxn modelId="{C87B754B-EE86-4141-BEC9-516A3520C846}" type="presParOf" srcId="{0248D9FD-2FDF-4080-8166-6A45A2F4F68A}" destId="{449B3112-0082-4EAC-B1EB-B20F12F6EE80}" srcOrd="2" destOrd="0" presId="urn:microsoft.com/office/officeart/2005/8/layout/hList7"/>
    <dgm:cxn modelId="{BD56BF66-0A4F-4196-8609-7D258F43EA8C}" type="presParOf" srcId="{449B3112-0082-4EAC-B1EB-B20F12F6EE80}" destId="{5552D64E-2F95-4DDD-A66F-96F5D0EF0619}" srcOrd="0" destOrd="0" presId="urn:microsoft.com/office/officeart/2005/8/layout/hList7"/>
    <dgm:cxn modelId="{C39BF71C-7D76-4BAE-A30C-9E610F63913F}" type="presParOf" srcId="{449B3112-0082-4EAC-B1EB-B20F12F6EE80}" destId="{52110907-5821-44E8-9D66-07D49F0D23FB}" srcOrd="1" destOrd="0" presId="urn:microsoft.com/office/officeart/2005/8/layout/hList7"/>
    <dgm:cxn modelId="{F0858BCD-9F83-4184-A700-E32CDD8EF41F}" type="presParOf" srcId="{449B3112-0082-4EAC-B1EB-B20F12F6EE80}" destId="{5938EADD-0929-45B0-AAE3-DAAE52F5570C}" srcOrd="2" destOrd="0" presId="urn:microsoft.com/office/officeart/2005/8/layout/hList7"/>
    <dgm:cxn modelId="{AD886664-738F-432C-BAEB-F6F37C3EBACE}" type="presParOf" srcId="{449B3112-0082-4EAC-B1EB-B20F12F6EE80}" destId="{5784BAFB-4AD1-4427-AAB6-6615B8B0921B}" srcOrd="3" destOrd="0" presId="urn:microsoft.com/office/officeart/2005/8/layout/hList7"/>
  </dgm:cxnLst>
  <dgm:bg>
    <a:noFill/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73ABA5-1911-4628-A51D-2B74C7C8942C}" type="doc">
      <dgm:prSet loTypeId="urn:microsoft.com/office/officeart/2008/layout/BubblePicture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ACFE78A-CC16-4088-A088-C01FEE922992}">
      <dgm:prSet phldrT="[Текст]" custT="1"/>
      <dgm:spPr/>
      <dgm:t>
        <a:bodyPr/>
        <a:lstStyle/>
        <a:p>
          <a:endParaRPr lang="ru-RU" sz="900"/>
        </a:p>
      </dgm:t>
    </dgm:pt>
    <dgm:pt modelId="{F351B4AB-828B-4B84-99EA-5F964AD68C5C}" type="parTrans" cxnId="{7512AD51-A3A5-4427-ACC7-73F244B7AD2E}">
      <dgm:prSet/>
      <dgm:spPr/>
      <dgm:t>
        <a:bodyPr/>
        <a:lstStyle/>
        <a:p>
          <a:endParaRPr lang="ru-RU" sz="900"/>
        </a:p>
      </dgm:t>
    </dgm:pt>
    <dgm:pt modelId="{527B42DB-B819-46A0-A983-53E566D28D07}" type="sibTrans" cxnId="{7512AD51-A3A5-4427-ACC7-73F244B7AD2E}">
      <dgm:prSet/>
      <dgm:spPr>
        <a:blipFill rotWithShape="1">
          <a:blip xmlns:r="http://schemas.openxmlformats.org/officeDocument/2006/relationships" r:embed="rId1"/>
          <a:srcRect/>
          <a:stretch>
            <a:fillRect l="-33000" r="-33000"/>
          </a:stretch>
        </a:blipFill>
      </dgm:spPr>
      <dgm:t>
        <a:bodyPr/>
        <a:lstStyle/>
        <a:p>
          <a:endParaRPr lang="ru-RU" sz="900"/>
        </a:p>
      </dgm:t>
    </dgm:pt>
    <dgm:pt modelId="{F8C06E3F-76D9-42B4-9B23-3EB618A86AF2}">
      <dgm:prSet custT="1"/>
      <dgm:spPr/>
      <dgm:t>
        <a:bodyPr/>
        <a:lstStyle/>
        <a:p>
          <a:endParaRPr lang="ru-RU" sz="900"/>
        </a:p>
      </dgm:t>
    </dgm:pt>
    <dgm:pt modelId="{B5C8EE69-DB7D-4737-828E-BB6186B7D24A}" type="parTrans" cxnId="{0739114C-59C9-4911-96CB-BC8A3AE98254}">
      <dgm:prSet/>
      <dgm:spPr/>
      <dgm:t>
        <a:bodyPr/>
        <a:lstStyle/>
        <a:p>
          <a:endParaRPr lang="ru-RU" sz="900"/>
        </a:p>
      </dgm:t>
    </dgm:pt>
    <dgm:pt modelId="{E97671F5-8DFC-4377-9A6C-22C8B6422231}" type="sibTrans" cxnId="{0739114C-59C9-4911-96CB-BC8A3AE98254}">
      <dgm:prSet/>
      <dgm:spPr>
        <a:blipFill rotWithShape="1">
          <a:blip xmlns:r="http://schemas.openxmlformats.org/officeDocument/2006/relationships" r:embed="rId1"/>
          <a:srcRect/>
          <a:stretch>
            <a:fillRect l="-33000" r="-33000"/>
          </a:stretch>
        </a:blipFill>
      </dgm:spPr>
      <dgm:t>
        <a:bodyPr/>
        <a:lstStyle/>
        <a:p>
          <a:endParaRPr lang="ru-RU" sz="900"/>
        </a:p>
      </dgm:t>
    </dgm:pt>
    <dgm:pt modelId="{B7D831EC-B002-411C-8986-A4B9A1280DDD}">
      <dgm:prSet custT="1"/>
      <dgm:spPr/>
      <dgm:t>
        <a:bodyPr/>
        <a:lstStyle/>
        <a:p>
          <a:endParaRPr lang="ru-RU" sz="900"/>
        </a:p>
      </dgm:t>
    </dgm:pt>
    <dgm:pt modelId="{21E6CD32-7589-432A-974D-519CECDB6ACD}" type="parTrans" cxnId="{211D2120-70F5-4CB3-8B28-2601F23F8C1E}">
      <dgm:prSet/>
      <dgm:spPr/>
      <dgm:t>
        <a:bodyPr/>
        <a:lstStyle/>
        <a:p>
          <a:endParaRPr lang="ru-RU" sz="900"/>
        </a:p>
      </dgm:t>
    </dgm:pt>
    <dgm:pt modelId="{12DF73B3-7255-4D38-BF20-73A4F9187B19}" type="sibTrans" cxnId="{211D2120-70F5-4CB3-8B28-2601F23F8C1E}">
      <dgm:prSet/>
      <dgm:spPr>
        <a:blipFill rotWithShape="1">
          <a:blip xmlns:r="http://schemas.openxmlformats.org/officeDocument/2006/relationships" r:embed="rId2" cstate="print">
            <a:duotone>
              <a:srgbClr val="3B2CAC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  <dgm:t>
        <a:bodyPr/>
        <a:lstStyle/>
        <a:p>
          <a:endParaRPr lang="ru-RU" sz="900"/>
        </a:p>
      </dgm:t>
    </dgm:pt>
    <dgm:pt modelId="{A886A0EA-C2E1-43A3-BCC6-BA1D64BD438B}">
      <dgm:prSet phldrT="[Текст]" custT="1"/>
      <dgm:spPr/>
      <dgm:t>
        <a:bodyPr/>
        <a:lstStyle/>
        <a:p>
          <a:pPr algn="l"/>
          <a:endParaRPr lang="ru-RU" sz="900"/>
        </a:p>
      </dgm:t>
    </dgm:pt>
    <dgm:pt modelId="{7DE544C7-9B4F-42CC-962A-642092B68559}" type="sibTrans" cxnId="{0B996229-13D5-497C-82A8-7BB6B9214ABD}">
      <dgm:prSet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  <dgm:t>
        <a:bodyPr/>
        <a:lstStyle/>
        <a:p>
          <a:endParaRPr lang="ru-RU" sz="900"/>
        </a:p>
      </dgm:t>
    </dgm:pt>
    <dgm:pt modelId="{E7D5F449-30D7-4394-AFCF-9E5F1D8DC23F}" type="parTrans" cxnId="{0B996229-13D5-497C-82A8-7BB6B9214ABD}">
      <dgm:prSet/>
      <dgm:spPr/>
      <dgm:t>
        <a:bodyPr/>
        <a:lstStyle/>
        <a:p>
          <a:endParaRPr lang="ru-RU" sz="900"/>
        </a:p>
      </dgm:t>
    </dgm:pt>
    <dgm:pt modelId="{081EC3B4-A667-4C65-B1E1-64DF9B175AC5}" type="pres">
      <dgm:prSet presAssocID="{AD73ABA5-1911-4628-A51D-2B74C7C8942C}" presName="Name0" presStyleCnt="0">
        <dgm:presLayoutVars>
          <dgm:chMax val="8"/>
          <dgm:chPref val="8"/>
          <dgm:dir/>
        </dgm:presLayoutVars>
      </dgm:prSet>
      <dgm:spPr/>
    </dgm:pt>
    <dgm:pt modelId="{3B489546-9DFA-492C-84B3-BE1614CAEEA7}" type="pres">
      <dgm:prSet presAssocID="{A886A0EA-C2E1-43A3-BCC6-BA1D64BD438B}" presName="parent_text_1" presStyleLbl="revTx" presStyleIdx="0" presStyleCnt="4" custLinFactY="-52109" custLinFactNeighborX="17809" custLinFactNeighborY="-100000">
        <dgm:presLayoutVars>
          <dgm:chMax val="0"/>
          <dgm:chPref val="0"/>
          <dgm:bulletEnabled val="1"/>
        </dgm:presLayoutVars>
      </dgm:prSet>
      <dgm:spPr/>
    </dgm:pt>
    <dgm:pt modelId="{5BA23D7A-0632-4097-B07C-2588552C9BC2}" type="pres">
      <dgm:prSet presAssocID="{A886A0EA-C2E1-43A3-BCC6-BA1D64BD438B}" presName="image_accent_1" presStyleCnt="0"/>
      <dgm:spPr/>
    </dgm:pt>
    <dgm:pt modelId="{62937DE2-8BAA-492F-B205-C7C233392C35}" type="pres">
      <dgm:prSet presAssocID="{A886A0EA-C2E1-43A3-BCC6-BA1D64BD438B}" presName="imageAccentRepeatNode" presStyleLbl="alignNode1" presStyleIdx="0" presStyleCnt="8"/>
      <dgm:spPr/>
    </dgm:pt>
    <dgm:pt modelId="{5369C05A-2A19-42BC-B78C-F261C282A69F}" type="pres">
      <dgm:prSet presAssocID="{A886A0EA-C2E1-43A3-BCC6-BA1D64BD438B}" presName="accent_1" presStyleLbl="alignNode1" presStyleIdx="1" presStyleCnt="8"/>
      <dgm:spPr/>
    </dgm:pt>
    <dgm:pt modelId="{8A3A248E-5B54-4A12-85C5-F841D59E755D}" type="pres">
      <dgm:prSet presAssocID="{7DE544C7-9B4F-42CC-962A-642092B68559}" presName="image_1" presStyleCnt="0"/>
      <dgm:spPr/>
    </dgm:pt>
    <dgm:pt modelId="{AD5B39A8-4300-4929-B4ED-2F888B308098}" type="pres">
      <dgm:prSet presAssocID="{7DE544C7-9B4F-42CC-962A-642092B68559}" presName="imageRepeatNode" presStyleLbl="fgImgPlace1" presStyleIdx="0" presStyleCnt="4"/>
      <dgm:spPr/>
    </dgm:pt>
    <dgm:pt modelId="{1214B637-D14A-40AD-8C4F-C271C6F10A24}" type="pres">
      <dgm:prSet presAssocID="{F8C06E3F-76D9-42B4-9B23-3EB618A86AF2}" presName="parent_text_2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8C5AEE1D-B346-4DBC-9096-72F680D992B4}" type="pres">
      <dgm:prSet presAssocID="{F8C06E3F-76D9-42B4-9B23-3EB618A86AF2}" presName="image_accent_2" presStyleCnt="0"/>
      <dgm:spPr/>
    </dgm:pt>
    <dgm:pt modelId="{DCFF94D2-3B75-467D-B5DE-7CA27D4855F3}" type="pres">
      <dgm:prSet presAssocID="{F8C06E3F-76D9-42B4-9B23-3EB618A86AF2}" presName="imageAccentRepeatNode" presStyleLbl="alignNode1" presStyleIdx="2" presStyleCnt="8"/>
      <dgm:spPr/>
    </dgm:pt>
    <dgm:pt modelId="{69642891-2FA2-4D61-B1C3-59B3024E8BC4}" type="pres">
      <dgm:prSet presAssocID="{E97671F5-8DFC-4377-9A6C-22C8B6422231}" presName="image_2" presStyleCnt="0"/>
      <dgm:spPr/>
    </dgm:pt>
    <dgm:pt modelId="{E37094D2-57CC-4B4F-B923-4F32D704F35E}" type="pres">
      <dgm:prSet presAssocID="{E97671F5-8DFC-4377-9A6C-22C8B6422231}" presName="imageRepeatNode" presStyleLbl="fgImgPlace1" presStyleIdx="1" presStyleCnt="4"/>
      <dgm:spPr/>
    </dgm:pt>
    <dgm:pt modelId="{FA460B2D-C31D-441F-9597-65DD786840C0}" type="pres">
      <dgm:prSet presAssocID="{B7D831EC-B002-411C-8986-A4B9A1280DDD}" presName="image_accent_3" presStyleCnt="0"/>
      <dgm:spPr/>
    </dgm:pt>
    <dgm:pt modelId="{F57C0D01-3F3B-45A8-A2A3-A0F68586F9EF}" type="pres">
      <dgm:prSet presAssocID="{B7D831EC-B002-411C-8986-A4B9A1280DDD}" presName="imageAccentRepeatNode" presStyleLbl="alignNode1" presStyleIdx="3" presStyleCnt="8"/>
      <dgm:spPr/>
    </dgm:pt>
    <dgm:pt modelId="{BF068A49-22E3-4C3A-BBDE-044DEB3C8AF0}" type="pres">
      <dgm:prSet presAssocID="{B7D831EC-B002-411C-8986-A4B9A1280DDD}" presName="parent_text_3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75803721-8807-4844-A899-43F9796A07B2}" type="pres">
      <dgm:prSet presAssocID="{B7D831EC-B002-411C-8986-A4B9A1280DDD}" presName="accent_2" presStyleLbl="alignNode1" presStyleIdx="4" presStyleCnt="8"/>
      <dgm:spPr/>
    </dgm:pt>
    <dgm:pt modelId="{2CEB7173-7A9E-4278-8E30-AC52D8CBB56B}" type="pres">
      <dgm:prSet presAssocID="{B7D831EC-B002-411C-8986-A4B9A1280DDD}" presName="accent_3" presStyleLbl="alignNode1" presStyleIdx="5" presStyleCnt="8"/>
      <dgm:spPr/>
    </dgm:pt>
    <dgm:pt modelId="{F1767368-1DA6-40BF-B34B-9578CD7113C8}" type="pres">
      <dgm:prSet presAssocID="{12DF73B3-7255-4D38-BF20-73A4F9187B19}" presName="image_3" presStyleCnt="0"/>
      <dgm:spPr/>
    </dgm:pt>
    <dgm:pt modelId="{EC06B0DB-63F5-4A89-B6C4-73644C40B467}" type="pres">
      <dgm:prSet presAssocID="{12DF73B3-7255-4D38-BF20-73A4F9187B19}" presName="imageRepeatNode" presStyleLbl="fgImgPlace1" presStyleIdx="2" presStyleCnt="4"/>
      <dgm:spPr/>
    </dgm:pt>
    <dgm:pt modelId="{DE2DB025-7248-4280-88BF-43F0279494F5}" type="pres">
      <dgm:prSet presAssocID="{EACFE78A-CC16-4088-A088-C01FEE922992}" presName="image_accent_4" presStyleCnt="0"/>
      <dgm:spPr/>
    </dgm:pt>
    <dgm:pt modelId="{1526113A-6BEE-4FA3-BD5E-1858936E7AB4}" type="pres">
      <dgm:prSet presAssocID="{EACFE78A-CC16-4088-A088-C01FEE922992}" presName="imageAccentRepeatNode" presStyleLbl="alignNode1" presStyleIdx="6" presStyleCnt="8"/>
      <dgm:spPr/>
    </dgm:pt>
    <dgm:pt modelId="{2AB19F59-54FA-4736-8631-E8926246F057}" type="pres">
      <dgm:prSet presAssocID="{EACFE78A-CC16-4088-A088-C01FEE922992}" presName="parent_text_4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4CED83AA-7584-4EE7-92D2-64F4D39315E1}" type="pres">
      <dgm:prSet presAssocID="{EACFE78A-CC16-4088-A088-C01FEE922992}" presName="accent_4" presStyleLbl="alignNode1" presStyleIdx="7" presStyleCnt="8"/>
      <dgm:spPr/>
    </dgm:pt>
    <dgm:pt modelId="{5E68B189-7FC3-49DC-97AE-A492E878D67B}" type="pres">
      <dgm:prSet presAssocID="{527B42DB-B819-46A0-A983-53E566D28D07}" presName="image_4" presStyleCnt="0"/>
      <dgm:spPr/>
    </dgm:pt>
    <dgm:pt modelId="{DF1C3655-E5CA-49BC-8D85-33DF4B086E1D}" type="pres">
      <dgm:prSet presAssocID="{527B42DB-B819-46A0-A983-53E566D28D07}" presName="imageRepeatNode" presStyleLbl="fgImgPlace1" presStyleIdx="3" presStyleCnt="4"/>
      <dgm:spPr/>
    </dgm:pt>
  </dgm:ptLst>
  <dgm:cxnLst>
    <dgm:cxn modelId="{211D2120-70F5-4CB3-8B28-2601F23F8C1E}" srcId="{AD73ABA5-1911-4628-A51D-2B74C7C8942C}" destId="{B7D831EC-B002-411C-8986-A4B9A1280DDD}" srcOrd="2" destOrd="0" parTransId="{21E6CD32-7589-432A-974D-519CECDB6ACD}" sibTransId="{12DF73B3-7255-4D38-BF20-73A4F9187B19}"/>
    <dgm:cxn modelId="{0B996229-13D5-497C-82A8-7BB6B9214ABD}" srcId="{AD73ABA5-1911-4628-A51D-2B74C7C8942C}" destId="{A886A0EA-C2E1-43A3-BCC6-BA1D64BD438B}" srcOrd="0" destOrd="0" parTransId="{E7D5F449-30D7-4394-AFCF-9E5F1D8DC23F}" sibTransId="{7DE544C7-9B4F-42CC-962A-642092B68559}"/>
    <dgm:cxn modelId="{F0309840-7374-4B53-8F9A-719349392CCC}" type="presOf" srcId="{E97671F5-8DFC-4377-9A6C-22C8B6422231}" destId="{E37094D2-57CC-4B4F-B923-4F32D704F35E}" srcOrd="0" destOrd="0" presId="urn:microsoft.com/office/officeart/2008/layout/BubblePictureList"/>
    <dgm:cxn modelId="{0739114C-59C9-4911-96CB-BC8A3AE98254}" srcId="{AD73ABA5-1911-4628-A51D-2B74C7C8942C}" destId="{F8C06E3F-76D9-42B4-9B23-3EB618A86AF2}" srcOrd="1" destOrd="0" parTransId="{B5C8EE69-DB7D-4737-828E-BB6186B7D24A}" sibTransId="{E97671F5-8DFC-4377-9A6C-22C8B6422231}"/>
    <dgm:cxn modelId="{7512AD51-A3A5-4427-ACC7-73F244B7AD2E}" srcId="{AD73ABA5-1911-4628-A51D-2B74C7C8942C}" destId="{EACFE78A-CC16-4088-A088-C01FEE922992}" srcOrd="3" destOrd="0" parTransId="{F351B4AB-828B-4B84-99EA-5F964AD68C5C}" sibTransId="{527B42DB-B819-46A0-A983-53E566D28D07}"/>
    <dgm:cxn modelId="{DBDFDC52-EE4F-4102-9798-E4A06A0EB5E7}" type="presOf" srcId="{12DF73B3-7255-4D38-BF20-73A4F9187B19}" destId="{EC06B0DB-63F5-4A89-B6C4-73644C40B467}" srcOrd="0" destOrd="0" presId="urn:microsoft.com/office/officeart/2008/layout/BubblePictureList"/>
    <dgm:cxn modelId="{6BFD1381-9964-41D3-8336-F161C1A28759}" type="presOf" srcId="{7DE544C7-9B4F-42CC-962A-642092B68559}" destId="{AD5B39A8-4300-4929-B4ED-2F888B308098}" srcOrd="0" destOrd="0" presId="urn:microsoft.com/office/officeart/2008/layout/BubblePictureList"/>
    <dgm:cxn modelId="{6E4953A1-C0FA-45E0-84D3-8DF1E0478FF9}" type="presOf" srcId="{F8C06E3F-76D9-42B4-9B23-3EB618A86AF2}" destId="{1214B637-D14A-40AD-8C4F-C271C6F10A24}" srcOrd="0" destOrd="0" presId="urn:microsoft.com/office/officeart/2008/layout/BubblePictureList"/>
    <dgm:cxn modelId="{185904B4-B1E7-4571-8BEB-C1C24444E4D6}" type="presOf" srcId="{527B42DB-B819-46A0-A983-53E566D28D07}" destId="{DF1C3655-E5CA-49BC-8D85-33DF4B086E1D}" srcOrd="0" destOrd="0" presId="urn:microsoft.com/office/officeart/2008/layout/BubblePictureList"/>
    <dgm:cxn modelId="{CEA700C4-0371-4A13-BB52-0A05D4B6A840}" type="presOf" srcId="{EACFE78A-CC16-4088-A088-C01FEE922992}" destId="{2AB19F59-54FA-4736-8631-E8926246F057}" srcOrd="0" destOrd="0" presId="urn:microsoft.com/office/officeart/2008/layout/BubblePictureList"/>
    <dgm:cxn modelId="{BE7390C4-6B0A-4F0A-BD0A-6CD088B71211}" type="presOf" srcId="{B7D831EC-B002-411C-8986-A4B9A1280DDD}" destId="{BF068A49-22E3-4C3A-BBDE-044DEB3C8AF0}" srcOrd="0" destOrd="0" presId="urn:microsoft.com/office/officeart/2008/layout/BubblePictureList"/>
    <dgm:cxn modelId="{4D1AB9DD-21D9-4B42-A478-F9676E63226D}" type="presOf" srcId="{AD73ABA5-1911-4628-A51D-2B74C7C8942C}" destId="{081EC3B4-A667-4C65-B1E1-64DF9B175AC5}" srcOrd="0" destOrd="0" presId="urn:microsoft.com/office/officeart/2008/layout/BubblePictureList"/>
    <dgm:cxn modelId="{1F3EF5F4-EA7E-4174-B89A-D30856DFAB9C}" type="presOf" srcId="{A886A0EA-C2E1-43A3-BCC6-BA1D64BD438B}" destId="{3B489546-9DFA-492C-84B3-BE1614CAEEA7}" srcOrd="0" destOrd="0" presId="urn:microsoft.com/office/officeart/2008/layout/BubblePictureList"/>
    <dgm:cxn modelId="{8290775B-45AF-4376-A39A-8942C6AE1DA2}" type="presParOf" srcId="{081EC3B4-A667-4C65-B1E1-64DF9B175AC5}" destId="{3B489546-9DFA-492C-84B3-BE1614CAEEA7}" srcOrd="0" destOrd="0" presId="urn:microsoft.com/office/officeart/2008/layout/BubblePictureList"/>
    <dgm:cxn modelId="{C63F7A8F-BA02-4743-8AB9-AA2E03AC9ECE}" type="presParOf" srcId="{081EC3B4-A667-4C65-B1E1-64DF9B175AC5}" destId="{5BA23D7A-0632-4097-B07C-2588552C9BC2}" srcOrd="1" destOrd="0" presId="urn:microsoft.com/office/officeart/2008/layout/BubblePictureList"/>
    <dgm:cxn modelId="{C5FA706B-8712-4ACB-AF68-FEBE5C18FAD8}" type="presParOf" srcId="{5BA23D7A-0632-4097-B07C-2588552C9BC2}" destId="{62937DE2-8BAA-492F-B205-C7C233392C35}" srcOrd="0" destOrd="0" presId="urn:microsoft.com/office/officeart/2008/layout/BubblePictureList"/>
    <dgm:cxn modelId="{300C279C-EE14-4CF3-9B48-0C43F6E20838}" type="presParOf" srcId="{081EC3B4-A667-4C65-B1E1-64DF9B175AC5}" destId="{5369C05A-2A19-42BC-B78C-F261C282A69F}" srcOrd="2" destOrd="0" presId="urn:microsoft.com/office/officeart/2008/layout/BubblePictureList"/>
    <dgm:cxn modelId="{FD49BB77-200F-45F4-A51C-80FE0D49B607}" type="presParOf" srcId="{081EC3B4-A667-4C65-B1E1-64DF9B175AC5}" destId="{8A3A248E-5B54-4A12-85C5-F841D59E755D}" srcOrd="3" destOrd="0" presId="urn:microsoft.com/office/officeart/2008/layout/BubblePictureList"/>
    <dgm:cxn modelId="{98CF2C64-9580-4DC2-8F8D-476E475F34E2}" type="presParOf" srcId="{8A3A248E-5B54-4A12-85C5-F841D59E755D}" destId="{AD5B39A8-4300-4929-B4ED-2F888B308098}" srcOrd="0" destOrd="0" presId="urn:microsoft.com/office/officeart/2008/layout/BubblePictureList"/>
    <dgm:cxn modelId="{AA645991-3663-4375-88EA-D197A331B948}" type="presParOf" srcId="{081EC3B4-A667-4C65-B1E1-64DF9B175AC5}" destId="{1214B637-D14A-40AD-8C4F-C271C6F10A24}" srcOrd="4" destOrd="0" presId="urn:microsoft.com/office/officeart/2008/layout/BubblePictureList"/>
    <dgm:cxn modelId="{EBA623AA-86A4-4E4C-BD85-E33EC38C99AC}" type="presParOf" srcId="{081EC3B4-A667-4C65-B1E1-64DF9B175AC5}" destId="{8C5AEE1D-B346-4DBC-9096-72F680D992B4}" srcOrd="5" destOrd="0" presId="urn:microsoft.com/office/officeart/2008/layout/BubblePictureList"/>
    <dgm:cxn modelId="{D9FD6D40-2D16-4F9F-8335-772F7A66A786}" type="presParOf" srcId="{8C5AEE1D-B346-4DBC-9096-72F680D992B4}" destId="{DCFF94D2-3B75-467D-B5DE-7CA27D4855F3}" srcOrd="0" destOrd="0" presId="urn:microsoft.com/office/officeart/2008/layout/BubblePictureList"/>
    <dgm:cxn modelId="{271CC297-0D10-49FB-A47E-21080935584B}" type="presParOf" srcId="{081EC3B4-A667-4C65-B1E1-64DF9B175AC5}" destId="{69642891-2FA2-4D61-B1C3-59B3024E8BC4}" srcOrd="6" destOrd="0" presId="urn:microsoft.com/office/officeart/2008/layout/BubblePictureList"/>
    <dgm:cxn modelId="{B580963F-94EE-42ED-B3DC-B7DF06B71F0D}" type="presParOf" srcId="{69642891-2FA2-4D61-B1C3-59B3024E8BC4}" destId="{E37094D2-57CC-4B4F-B923-4F32D704F35E}" srcOrd="0" destOrd="0" presId="urn:microsoft.com/office/officeart/2008/layout/BubblePictureList"/>
    <dgm:cxn modelId="{5D4F7099-76CB-4381-9725-AEF618B50FD3}" type="presParOf" srcId="{081EC3B4-A667-4C65-B1E1-64DF9B175AC5}" destId="{FA460B2D-C31D-441F-9597-65DD786840C0}" srcOrd="7" destOrd="0" presId="urn:microsoft.com/office/officeart/2008/layout/BubblePictureList"/>
    <dgm:cxn modelId="{70B7388C-FD4B-4E3B-9BB4-47818877C5A8}" type="presParOf" srcId="{FA460B2D-C31D-441F-9597-65DD786840C0}" destId="{F57C0D01-3F3B-45A8-A2A3-A0F68586F9EF}" srcOrd="0" destOrd="0" presId="urn:microsoft.com/office/officeart/2008/layout/BubblePictureList"/>
    <dgm:cxn modelId="{A406C9C6-148E-4379-8174-AAB7A574A662}" type="presParOf" srcId="{081EC3B4-A667-4C65-B1E1-64DF9B175AC5}" destId="{BF068A49-22E3-4C3A-BBDE-044DEB3C8AF0}" srcOrd="8" destOrd="0" presId="urn:microsoft.com/office/officeart/2008/layout/BubblePictureList"/>
    <dgm:cxn modelId="{06715800-05E9-4A12-A561-AC4998F5039D}" type="presParOf" srcId="{081EC3B4-A667-4C65-B1E1-64DF9B175AC5}" destId="{75803721-8807-4844-A899-43F9796A07B2}" srcOrd="9" destOrd="0" presId="urn:microsoft.com/office/officeart/2008/layout/BubblePictureList"/>
    <dgm:cxn modelId="{2781E1FF-0B7F-4DFF-BD92-34A453FB4CC4}" type="presParOf" srcId="{081EC3B4-A667-4C65-B1E1-64DF9B175AC5}" destId="{2CEB7173-7A9E-4278-8E30-AC52D8CBB56B}" srcOrd="10" destOrd="0" presId="urn:microsoft.com/office/officeart/2008/layout/BubblePictureList"/>
    <dgm:cxn modelId="{A5A1B42E-C7FF-462B-88A9-BF16ABAD8E86}" type="presParOf" srcId="{081EC3B4-A667-4C65-B1E1-64DF9B175AC5}" destId="{F1767368-1DA6-40BF-B34B-9578CD7113C8}" srcOrd="11" destOrd="0" presId="urn:microsoft.com/office/officeart/2008/layout/BubblePictureList"/>
    <dgm:cxn modelId="{E2BE9F27-3689-4E0A-AFD6-23FAB69ABBC0}" type="presParOf" srcId="{F1767368-1DA6-40BF-B34B-9578CD7113C8}" destId="{EC06B0DB-63F5-4A89-B6C4-73644C40B467}" srcOrd="0" destOrd="0" presId="urn:microsoft.com/office/officeart/2008/layout/BubblePictureList"/>
    <dgm:cxn modelId="{02A6FAB6-FD57-44A2-91C7-66740D12E856}" type="presParOf" srcId="{081EC3B4-A667-4C65-B1E1-64DF9B175AC5}" destId="{DE2DB025-7248-4280-88BF-43F0279494F5}" srcOrd="12" destOrd="0" presId="urn:microsoft.com/office/officeart/2008/layout/BubblePictureList"/>
    <dgm:cxn modelId="{6BE0E4DF-9FAD-4F73-BEDF-6A6F97182ED7}" type="presParOf" srcId="{DE2DB025-7248-4280-88BF-43F0279494F5}" destId="{1526113A-6BEE-4FA3-BD5E-1858936E7AB4}" srcOrd="0" destOrd="0" presId="urn:microsoft.com/office/officeart/2008/layout/BubblePictureList"/>
    <dgm:cxn modelId="{EF3F9E9F-4020-49E7-8E28-B8010531F803}" type="presParOf" srcId="{081EC3B4-A667-4C65-B1E1-64DF9B175AC5}" destId="{2AB19F59-54FA-4736-8631-E8926246F057}" srcOrd="13" destOrd="0" presId="urn:microsoft.com/office/officeart/2008/layout/BubblePictureList"/>
    <dgm:cxn modelId="{92208068-C069-4B8C-A7DC-888198B099C1}" type="presParOf" srcId="{081EC3B4-A667-4C65-B1E1-64DF9B175AC5}" destId="{4CED83AA-7584-4EE7-92D2-64F4D39315E1}" srcOrd="14" destOrd="0" presId="urn:microsoft.com/office/officeart/2008/layout/BubblePictureList"/>
    <dgm:cxn modelId="{A6386072-B76B-4D72-9CE7-8BF4D95CC5DB}" type="presParOf" srcId="{081EC3B4-A667-4C65-B1E1-64DF9B175AC5}" destId="{5E68B189-7FC3-49DC-97AE-A492E878D67B}" srcOrd="15" destOrd="0" presId="urn:microsoft.com/office/officeart/2008/layout/BubblePictureList"/>
    <dgm:cxn modelId="{71D426A0-CD86-46E6-B3BC-8C8B440B9203}" type="presParOf" srcId="{5E68B189-7FC3-49DC-97AE-A492E878D67B}" destId="{DF1C3655-E5CA-49BC-8D85-33DF4B086E1D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B6C52D-5A00-45A7-94BF-A270E80679A2}" type="doc">
      <dgm:prSet loTypeId="urn:microsoft.com/office/officeart/2005/8/layout/hierarchy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D0DBA46-D93D-441E-B353-5DB49EDA60C6}">
      <dgm:prSet custT="1"/>
      <dgm:spPr/>
      <dgm:t>
        <a:bodyPr/>
        <a:lstStyle/>
        <a:p>
          <a:r>
            <a:rPr lang="ru-RU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Всероссийский конкурс среди организаций дополнительного образования физкультурно-спортивной направленности по итогам работы за 2022/2023 учебный год</a:t>
          </a:r>
        </a:p>
        <a:p>
          <a:endParaRPr lang="ru-RU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9D7FADE-0F8F-4094-A5BD-93A2FE113A23}" type="parTrans" cxnId="{EBFF1D46-587A-43B5-869B-4195189C46D6}">
      <dgm:prSet/>
      <dgm:spPr/>
      <dgm:t>
        <a:bodyPr/>
        <a:lstStyle/>
        <a:p>
          <a:endParaRPr lang="ru-RU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DC8B5BA-AAD3-4C48-97B6-08EBADCF5775}" type="sibTrans" cxnId="{EBFF1D46-587A-43B5-869B-4195189C46D6}">
      <dgm:prSet/>
      <dgm:spPr/>
      <dgm:t>
        <a:bodyPr/>
        <a:lstStyle/>
        <a:p>
          <a:endParaRPr lang="ru-RU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50DBA9-FD1F-44DB-9D6C-0EA32256F512}">
      <dgm:prSet custT="1"/>
      <dgm:spPr/>
      <dgm:t>
        <a:bodyPr/>
        <a:lstStyle/>
        <a:p>
          <a:r>
            <a:rPr lang="ru-RU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Открытый публичный всероссийский смотр-конкурс на лучшую постановку физкультурно-спортивной работы среди профессиональных </a:t>
          </a:r>
          <a:r>
            <a:rPr lang="ru-RU" sz="140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образовательных организациях</a:t>
          </a:r>
          <a:endParaRPr lang="ru-RU" sz="14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endParaRPr lang="ru-RU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E4F0232-2052-46E4-B851-758903072541}" type="parTrans" cxnId="{0D8834B3-7AD0-432A-925E-90638001F11E}">
      <dgm:prSet/>
      <dgm:spPr/>
      <dgm:t>
        <a:bodyPr/>
        <a:lstStyle/>
        <a:p>
          <a:endParaRPr lang="ru-RU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D3883B-C66C-4EF3-8D4A-9B0815D790B0}" type="sibTrans" cxnId="{0D8834B3-7AD0-432A-925E-90638001F11E}">
      <dgm:prSet/>
      <dgm:spPr/>
      <dgm:t>
        <a:bodyPr/>
        <a:lstStyle/>
        <a:p>
          <a:endParaRPr lang="ru-RU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A6A076-AB86-485A-9D16-3953FE5F5D14}" type="pres">
      <dgm:prSet presAssocID="{4AB6C52D-5A00-45A7-94BF-A270E80679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C6FC3BF-6853-482E-9EE1-4882BEC69F63}" type="pres">
      <dgm:prSet presAssocID="{2550DBA9-FD1F-44DB-9D6C-0EA32256F512}" presName="hierRoot1" presStyleCnt="0"/>
      <dgm:spPr/>
    </dgm:pt>
    <dgm:pt modelId="{BD3ADA0D-DBC5-40F3-A694-3F78E1E936AA}" type="pres">
      <dgm:prSet presAssocID="{2550DBA9-FD1F-44DB-9D6C-0EA32256F512}" presName="composite" presStyleCnt="0"/>
      <dgm:spPr/>
    </dgm:pt>
    <dgm:pt modelId="{9AF7C6A0-9639-4414-AAFE-6FEF90592860}" type="pres">
      <dgm:prSet presAssocID="{2550DBA9-FD1F-44DB-9D6C-0EA32256F512}" presName="background" presStyleLbl="node0" presStyleIdx="0" presStyleCnt="2"/>
      <dgm:spPr/>
    </dgm:pt>
    <dgm:pt modelId="{4695D5F8-5E39-46FB-B198-957B71945373}" type="pres">
      <dgm:prSet presAssocID="{2550DBA9-FD1F-44DB-9D6C-0EA32256F512}" presName="text" presStyleLbl="fgAcc0" presStyleIdx="0" presStyleCnt="2" custScaleX="290729">
        <dgm:presLayoutVars>
          <dgm:chPref val="3"/>
        </dgm:presLayoutVars>
      </dgm:prSet>
      <dgm:spPr/>
    </dgm:pt>
    <dgm:pt modelId="{479F5FE4-06C0-4BC2-85DC-C3F71CD684CE}" type="pres">
      <dgm:prSet presAssocID="{2550DBA9-FD1F-44DB-9D6C-0EA32256F512}" presName="hierChild2" presStyleCnt="0"/>
      <dgm:spPr/>
    </dgm:pt>
    <dgm:pt modelId="{1560E2DB-0739-493F-A147-89D15F733D12}" type="pres">
      <dgm:prSet presAssocID="{5D0DBA46-D93D-441E-B353-5DB49EDA60C6}" presName="hierRoot1" presStyleCnt="0"/>
      <dgm:spPr/>
    </dgm:pt>
    <dgm:pt modelId="{5C35396D-8DCC-482F-8C4B-7E2BBC879739}" type="pres">
      <dgm:prSet presAssocID="{5D0DBA46-D93D-441E-B353-5DB49EDA60C6}" presName="composite" presStyleCnt="0"/>
      <dgm:spPr/>
    </dgm:pt>
    <dgm:pt modelId="{C8C30EC5-DAC9-4A5C-BA15-0E6645C83891}" type="pres">
      <dgm:prSet presAssocID="{5D0DBA46-D93D-441E-B353-5DB49EDA60C6}" presName="background" presStyleLbl="node0" presStyleIdx="1" presStyleCnt="2"/>
      <dgm:spPr/>
    </dgm:pt>
    <dgm:pt modelId="{D7C2AE60-A8FC-4E8A-A768-F7D039709C89}" type="pres">
      <dgm:prSet presAssocID="{5D0DBA46-D93D-441E-B353-5DB49EDA60C6}" presName="text" presStyleLbl="fgAcc0" presStyleIdx="1" presStyleCnt="2" custScaleX="330813">
        <dgm:presLayoutVars>
          <dgm:chPref val="3"/>
        </dgm:presLayoutVars>
      </dgm:prSet>
      <dgm:spPr/>
    </dgm:pt>
    <dgm:pt modelId="{6EADE0CE-26F9-4878-B2F3-CA76C5A4F0E5}" type="pres">
      <dgm:prSet presAssocID="{5D0DBA46-D93D-441E-B353-5DB49EDA60C6}" presName="hierChild2" presStyleCnt="0"/>
      <dgm:spPr/>
    </dgm:pt>
  </dgm:ptLst>
  <dgm:cxnLst>
    <dgm:cxn modelId="{98144F05-AC33-452C-A31C-ABD2B48D15C7}" type="presOf" srcId="{2550DBA9-FD1F-44DB-9D6C-0EA32256F512}" destId="{4695D5F8-5E39-46FB-B198-957B71945373}" srcOrd="0" destOrd="0" presId="urn:microsoft.com/office/officeart/2005/8/layout/hierarchy1"/>
    <dgm:cxn modelId="{C2766760-167E-4B47-B060-CBFDD6D8E581}" type="presOf" srcId="{5D0DBA46-D93D-441E-B353-5DB49EDA60C6}" destId="{D7C2AE60-A8FC-4E8A-A768-F7D039709C89}" srcOrd="0" destOrd="0" presId="urn:microsoft.com/office/officeart/2005/8/layout/hierarchy1"/>
    <dgm:cxn modelId="{EBFF1D46-587A-43B5-869B-4195189C46D6}" srcId="{4AB6C52D-5A00-45A7-94BF-A270E80679A2}" destId="{5D0DBA46-D93D-441E-B353-5DB49EDA60C6}" srcOrd="1" destOrd="0" parTransId="{D9D7FADE-0F8F-4094-A5BD-93A2FE113A23}" sibTransId="{2DC8B5BA-AAD3-4C48-97B6-08EBADCF5775}"/>
    <dgm:cxn modelId="{0D8834B3-7AD0-432A-925E-90638001F11E}" srcId="{4AB6C52D-5A00-45A7-94BF-A270E80679A2}" destId="{2550DBA9-FD1F-44DB-9D6C-0EA32256F512}" srcOrd="0" destOrd="0" parTransId="{3E4F0232-2052-46E4-B851-758903072541}" sibTransId="{5AD3883B-C66C-4EF3-8D4A-9B0815D790B0}"/>
    <dgm:cxn modelId="{30C9F0BD-9103-4BC6-AAB4-48CE7A91E065}" type="presOf" srcId="{4AB6C52D-5A00-45A7-94BF-A270E80679A2}" destId="{06A6A076-AB86-485A-9D16-3953FE5F5D14}" srcOrd="0" destOrd="0" presId="urn:microsoft.com/office/officeart/2005/8/layout/hierarchy1"/>
    <dgm:cxn modelId="{4CE9CCDE-C0BF-4BCB-834A-3564D8218311}" type="presParOf" srcId="{06A6A076-AB86-485A-9D16-3953FE5F5D14}" destId="{7C6FC3BF-6853-482E-9EE1-4882BEC69F63}" srcOrd="0" destOrd="0" presId="urn:microsoft.com/office/officeart/2005/8/layout/hierarchy1"/>
    <dgm:cxn modelId="{C11B2FBA-D39C-4ADC-B67F-76DCC7FE3BBA}" type="presParOf" srcId="{7C6FC3BF-6853-482E-9EE1-4882BEC69F63}" destId="{BD3ADA0D-DBC5-40F3-A694-3F78E1E936AA}" srcOrd="0" destOrd="0" presId="urn:microsoft.com/office/officeart/2005/8/layout/hierarchy1"/>
    <dgm:cxn modelId="{9D0F837B-216C-40B0-9DCE-AB68959CDD01}" type="presParOf" srcId="{BD3ADA0D-DBC5-40F3-A694-3F78E1E936AA}" destId="{9AF7C6A0-9639-4414-AAFE-6FEF90592860}" srcOrd="0" destOrd="0" presId="urn:microsoft.com/office/officeart/2005/8/layout/hierarchy1"/>
    <dgm:cxn modelId="{A5920AAB-9CE1-412E-9C1D-CBEE36B6A6DF}" type="presParOf" srcId="{BD3ADA0D-DBC5-40F3-A694-3F78E1E936AA}" destId="{4695D5F8-5E39-46FB-B198-957B71945373}" srcOrd="1" destOrd="0" presId="urn:microsoft.com/office/officeart/2005/8/layout/hierarchy1"/>
    <dgm:cxn modelId="{CFB04A09-382D-4ED3-8DAD-4F49D76E33D5}" type="presParOf" srcId="{7C6FC3BF-6853-482E-9EE1-4882BEC69F63}" destId="{479F5FE4-06C0-4BC2-85DC-C3F71CD684CE}" srcOrd="1" destOrd="0" presId="urn:microsoft.com/office/officeart/2005/8/layout/hierarchy1"/>
    <dgm:cxn modelId="{4B39A714-650A-4A28-A64E-D3639F91DB65}" type="presParOf" srcId="{06A6A076-AB86-485A-9D16-3953FE5F5D14}" destId="{1560E2DB-0739-493F-A147-89D15F733D12}" srcOrd="1" destOrd="0" presId="urn:microsoft.com/office/officeart/2005/8/layout/hierarchy1"/>
    <dgm:cxn modelId="{C5EC2002-C00B-424E-BEB8-6F964BF16713}" type="presParOf" srcId="{1560E2DB-0739-493F-A147-89D15F733D12}" destId="{5C35396D-8DCC-482F-8C4B-7E2BBC879739}" srcOrd="0" destOrd="0" presId="urn:microsoft.com/office/officeart/2005/8/layout/hierarchy1"/>
    <dgm:cxn modelId="{9094C208-5A4B-4D1C-A569-31870C029B00}" type="presParOf" srcId="{5C35396D-8DCC-482F-8C4B-7E2BBC879739}" destId="{C8C30EC5-DAC9-4A5C-BA15-0E6645C83891}" srcOrd="0" destOrd="0" presId="urn:microsoft.com/office/officeart/2005/8/layout/hierarchy1"/>
    <dgm:cxn modelId="{95EE2A7B-FC66-4773-A12D-558E034BD86F}" type="presParOf" srcId="{5C35396D-8DCC-482F-8C4B-7E2BBC879739}" destId="{D7C2AE60-A8FC-4E8A-A768-F7D039709C89}" srcOrd="1" destOrd="0" presId="urn:microsoft.com/office/officeart/2005/8/layout/hierarchy1"/>
    <dgm:cxn modelId="{65C30183-F538-463D-AA0D-081D2B0B6C7E}" type="presParOf" srcId="{1560E2DB-0739-493F-A147-89D15F733D12}" destId="{6EADE0CE-26F9-4878-B2F3-CA76C5A4F0E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F7CC53-D578-4961-B441-691CC6F94559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012AC4AB-C0B1-4012-867B-0CEE83E0CBA4}">
      <dgm:prSet phldrT="[Текст]" custT="1"/>
      <dgm:spPr>
        <a:noFill/>
      </dgm:spPr>
      <dgm:t>
        <a:bodyPr/>
        <a:lstStyle/>
        <a:p>
          <a:pPr algn="ctr"/>
          <a:r>
            <a:rPr lang="ru-RU" sz="14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стартует </a:t>
          </a:r>
          <a:r>
            <a:rPr lang="ru-RU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с 1 июня </a:t>
          </a:r>
          <a:r>
            <a:rPr lang="ru-RU" sz="14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2023 года</a:t>
          </a:r>
          <a:endParaRPr lang="ru-RU" sz="14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algn="ctr"/>
          <a:r>
            <a:rPr lang="ru-RU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(региональный и всероссийский этапы) </a:t>
          </a:r>
        </a:p>
        <a:p>
          <a:endParaRPr lang="ru-RU" sz="9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algn="l"/>
          <a:endParaRPr lang="ru-RU" sz="9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C2F28FA-6902-4A51-9CAE-8BF15239BD3D}" type="parTrans" cxnId="{2859593C-A2FD-4D1F-A985-D07544455CE6}">
      <dgm:prSet/>
      <dgm:spPr/>
      <dgm:t>
        <a:bodyPr/>
        <a:lstStyle/>
        <a:p>
          <a:pPr algn="l"/>
          <a:endParaRPr lang="ru-RU" sz="9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95078C8-0313-4756-A6CD-359115DEFE2A}" type="sibTrans" cxnId="{2859593C-A2FD-4D1F-A985-D07544455CE6}">
      <dgm:prSet/>
      <dgm:spPr/>
      <dgm:t>
        <a:bodyPr/>
        <a:lstStyle/>
        <a:p>
          <a:pPr algn="l"/>
          <a:endParaRPr lang="ru-RU" sz="9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CA42885-1817-4C8F-9F81-10848EB6624F}">
      <dgm:prSet phldrT="[Текст]" custT="1"/>
      <dgm:spPr>
        <a:noFill/>
      </dgm:spPr>
      <dgm:t>
        <a:bodyPr/>
        <a:lstStyle/>
        <a:p>
          <a:pPr algn="l">
            <a:buFont typeface="Wingdings" panose="05000000000000000000" pitchFamily="2" charset="2"/>
            <a:buChar char="§"/>
          </a:pPr>
          <a:endParaRPr lang="ru-RU" sz="9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7009492-8469-47DA-BA81-F7A96C18F752}" type="parTrans" cxnId="{2133490E-A5E1-4D4D-AD79-A509BCBF6F4E}">
      <dgm:prSet/>
      <dgm:spPr/>
      <dgm:t>
        <a:bodyPr/>
        <a:lstStyle/>
        <a:p>
          <a:pPr algn="l"/>
          <a:endParaRPr lang="ru-RU" sz="9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47DF63F-429A-41A0-93CC-249FA8EC66BE}" type="sibTrans" cxnId="{2133490E-A5E1-4D4D-AD79-A509BCBF6F4E}">
      <dgm:prSet/>
      <dgm:spPr/>
      <dgm:t>
        <a:bodyPr/>
        <a:lstStyle/>
        <a:p>
          <a:pPr algn="l"/>
          <a:endParaRPr lang="ru-RU" sz="9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A234906-0DF8-4241-925D-9ED71DDA11E6}">
      <dgm:prSet custT="1"/>
      <dgm:spPr>
        <a:noFill/>
      </dgm:spPr>
      <dgm:t>
        <a:bodyPr/>
        <a:lstStyle/>
        <a:p>
          <a:endParaRPr lang="ru-RU" sz="9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r>
            <a:rPr lang="ru-RU" sz="9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</a:t>
          </a:r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№1 – «Лучшая аккредитованная профессиональная образовательная организация (колледж; техникум; училище) по организации физкультурно-спортивной работы» в группах до 1 000 студентов и свыше 1 000 студентов.</a:t>
          </a:r>
        </a:p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№2 – «Лучшая аккредитованная профессиональная образовательная организация, осуществляющая подготовку кадров по специальностям в области физической культуры и спорта» в группах педагогические колледжа/техникумы и училища олимпийского резерва;</a:t>
          </a:r>
        </a:p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№3 – «Лучший студенческий спортивный клуб в профессиональной образовательной организации». </a:t>
          </a:r>
        </a:p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Впервые в этом году в этом конкурсе предусмотрены денежные сертификаты за 1, 2 и 3 место на всероссийском этапе.</a:t>
          </a:r>
        </a:p>
        <a:p>
          <a:pPr algn="l"/>
          <a:endParaRPr lang="ru-RU" sz="9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CC7521E-146D-4C5E-8685-0334C14AE7C5}" type="parTrans" cxnId="{1D449CD2-F101-4BA0-965F-6E9D88FE2072}">
      <dgm:prSet/>
      <dgm:spPr/>
      <dgm:t>
        <a:bodyPr/>
        <a:lstStyle/>
        <a:p>
          <a:pPr algn="l"/>
          <a:endParaRPr lang="ru-RU" sz="9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7F7B0D7-639F-46AE-B7AE-015679052974}" type="sibTrans" cxnId="{1D449CD2-F101-4BA0-965F-6E9D88FE2072}">
      <dgm:prSet/>
      <dgm:spPr/>
      <dgm:t>
        <a:bodyPr/>
        <a:lstStyle/>
        <a:p>
          <a:pPr algn="l"/>
          <a:endParaRPr lang="ru-RU" sz="9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3A141285-7965-4E97-A1BB-8D3147B55825}" type="pres">
      <dgm:prSet presAssocID="{9EF7CC53-D578-4961-B441-691CC6F94559}" presName="linear" presStyleCnt="0">
        <dgm:presLayoutVars>
          <dgm:dir/>
          <dgm:resizeHandles val="exact"/>
        </dgm:presLayoutVars>
      </dgm:prSet>
      <dgm:spPr/>
    </dgm:pt>
    <dgm:pt modelId="{118A4D20-4C4D-4951-8CB1-735F073CF562}" type="pres">
      <dgm:prSet presAssocID="{012AC4AB-C0B1-4012-867B-0CEE83E0CBA4}" presName="comp" presStyleCnt="0"/>
      <dgm:spPr/>
    </dgm:pt>
    <dgm:pt modelId="{E12D2806-CB15-4DA5-ADC2-9C3A1F94BD1E}" type="pres">
      <dgm:prSet presAssocID="{012AC4AB-C0B1-4012-867B-0CEE83E0CBA4}" presName="box" presStyleLbl="node1" presStyleIdx="0" presStyleCnt="2" custScaleY="69202"/>
      <dgm:spPr/>
    </dgm:pt>
    <dgm:pt modelId="{B4532BD1-A893-4748-A9F9-BB537E3BB163}" type="pres">
      <dgm:prSet presAssocID="{012AC4AB-C0B1-4012-867B-0CEE83E0CBA4}" presName="img" presStyleLbl="fgImgPlace1" presStyleIdx="0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</dgm:spPr>
    </dgm:pt>
    <dgm:pt modelId="{846F2DB7-3CED-4DCD-A7FB-C47A951D4A8E}" type="pres">
      <dgm:prSet presAssocID="{012AC4AB-C0B1-4012-867B-0CEE83E0CBA4}" presName="text" presStyleLbl="node1" presStyleIdx="0" presStyleCnt="2">
        <dgm:presLayoutVars>
          <dgm:bulletEnabled val="1"/>
        </dgm:presLayoutVars>
      </dgm:prSet>
      <dgm:spPr/>
    </dgm:pt>
    <dgm:pt modelId="{01294996-5711-4763-8F39-0BA65D9DAFF6}" type="pres">
      <dgm:prSet presAssocID="{895078C8-0313-4756-A6CD-359115DEFE2A}" presName="spacer" presStyleCnt="0"/>
      <dgm:spPr/>
    </dgm:pt>
    <dgm:pt modelId="{841D629A-875F-415A-9D20-5DEE103DA76C}" type="pres">
      <dgm:prSet presAssocID="{4A234906-0DF8-4241-925D-9ED71DDA11E6}" presName="comp" presStyleCnt="0"/>
      <dgm:spPr/>
    </dgm:pt>
    <dgm:pt modelId="{C38773CE-05C3-47EF-8D25-77C2F3F44E3F}" type="pres">
      <dgm:prSet presAssocID="{4A234906-0DF8-4241-925D-9ED71DDA11E6}" presName="box" presStyleLbl="node1" presStyleIdx="1" presStyleCnt="2"/>
      <dgm:spPr/>
    </dgm:pt>
    <dgm:pt modelId="{498DF6E9-943B-4ABC-944C-FAAE40B6091E}" type="pres">
      <dgm:prSet presAssocID="{4A234906-0DF8-4241-925D-9ED71DDA11E6}" presName="img" presStyleLbl="fgImgPlace1" presStyleIdx="1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</dgm:spPr>
    </dgm:pt>
    <dgm:pt modelId="{10DE8148-2F76-4CEE-B3A7-28E262537315}" type="pres">
      <dgm:prSet presAssocID="{4A234906-0DF8-4241-925D-9ED71DDA11E6}" presName="text" presStyleLbl="node1" presStyleIdx="1" presStyleCnt="2">
        <dgm:presLayoutVars>
          <dgm:bulletEnabled val="1"/>
        </dgm:presLayoutVars>
      </dgm:prSet>
      <dgm:spPr/>
    </dgm:pt>
  </dgm:ptLst>
  <dgm:cxnLst>
    <dgm:cxn modelId="{2133490E-A5E1-4D4D-AD79-A509BCBF6F4E}" srcId="{012AC4AB-C0B1-4012-867B-0CEE83E0CBA4}" destId="{ACA42885-1817-4C8F-9F81-10848EB6624F}" srcOrd="0" destOrd="0" parTransId="{87009492-8469-47DA-BA81-F7A96C18F752}" sibTransId="{E47DF63F-429A-41A0-93CC-249FA8EC66BE}"/>
    <dgm:cxn modelId="{C7F06324-2AA4-41C2-8F0F-90DE7EA4AC3A}" type="presOf" srcId="{012AC4AB-C0B1-4012-867B-0CEE83E0CBA4}" destId="{E12D2806-CB15-4DA5-ADC2-9C3A1F94BD1E}" srcOrd="0" destOrd="0" presId="urn:microsoft.com/office/officeart/2005/8/layout/vList4"/>
    <dgm:cxn modelId="{A10E1728-8622-45C4-BB8C-4338C84B3D1E}" type="presOf" srcId="{4A234906-0DF8-4241-925D-9ED71DDA11E6}" destId="{C38773CE-05C3-47EF-8D25-77C2F3F44E3F}" srcOrd="0" destOrd="0" presId="urn:microsoft.com/office/officeart/2005/8/layout/vList4"/>
    <dgm:cxn modelId="{2859593C-A2FD-4D1F-A985-D07544455CE6}" srcId="{9EF7CC53-D578-4961-B441-691CC6F94559}" destId="{012AC4AB-C0B1-4012-867B-0CEE83E0CBA4}" srcOrd="0" destOrd="0" parTransId="{DC2F28FA-6902-4A51-9CAE-8BF15239BD3D}" sibTransId="{895078C8-0313-4756-A6CD-359115DEFE2A}"/>
    <dgm:cxn modelId="{4C5D8594-D568-458D-B6E9-084B4FC96463}" type="presOf" srcId="{ACA42885-1817-4C8F-9F81-10848EB6624F}" destId="{E12D2806-CB15-4DA5-ADC2-9C3A1F94BD1E}" srcOrd="0" destOrd="1" presId="urn:microsoft.com/office/officeart/2005/8/layout/vList4"/>
    <dgm:cxn modelId="{6F01289D-E000-4F3C-AEB3-F2F01F5E9F1E}" type="presOf" srcId="{9EF7CC53-D578-4961-B441-691CC6F94559}" destId="{3A141285-7965-4E97-A1BB-8D3147B55825}" srcOrd="0" destOrd="0" presId="urn:microsoft.com/office/officeart/2005/8/layout/vList4"/>
    <dgm:cxn modelId="{C715B2BE-5527-4233-A395-2D3C2FC79AC8}" type="presOf" srcId="{4A234906-0DF8-4241-925D-9ED71DDA11E6}" destId="{10DE8148-2F76-4CEE-B3A7-28E262537315}" srcOrd="1" destOrd="0" presId="urn:microsoft.com/office/officeart/2005/8/layout/vList4"/>
    <dgm:cxn modelId="{E7F337C3-08CA-4180-873A-6ECD1A34E8B2}" type="presOf" srcId="{012AC4AB-C0B1-4012-867B-0CEE83E0CBA4}" destId="{846F2DB7-3CED-4DCD-A7FB-C47A951D4A8E}" srcOrd="1" destOrd="0" presId="urn:microsoft.com/office/officeart/2005/8/layout/vList4"/>
    <dgm:cxn modelId="{A8B1CDC5-2573-4EFD-808A-2CF826915221}" type="presOf" srcId="{ACA42885-1817-4C8F-9F81-10848EB6624F}" destId="{846F2DB7-3CED-4DCD-A7FB-C47A951D4A8E}" srcOrd="1" destOrd="1" presId="urn:microsoft.com/office/officeart/2005/8/layout/vList4"/>
    <dgm:cxn modelId="{1D449CD2-F101-4BA0-965F-6E9D88FE2072}" srcId="{9EF7CC53-D578-4961-B441-691CC6F94559}" destId="{4A234906-0DF8-4241-925D-9ED71DDA11E6}" srcOrd="1" destOrd="0" parTransId="{4CC7521E-146D-4C5E-8685-0334C14AE7C5}" sibTransId="{17F7B0D7-639F-46AE-B7AE-015679052974}"/>
    <dgm:cxn modelId="{AF2B3D14-608E-4431-B4FE-3D0FF975579E}" type="presParOf" srcId="{3A141285-7965-4E97-A1BB-8D3147B55825}" destId="{118A4D20-4C4D-4951-8CB1-735F073CF562}" srcOrd="0" destOrd="0" presId="urn:microsoft.com/office/officeart/2005/8/layout/vList4"/>
    <dgm:cxn modelId="{3B6AAA25-B987-440F-A43B-7DCA3C9E9462}" type="presParOf" srcId="{118A4D20-4C4D-4951-8CB1-735F073CF562}" destId="{E12D2806-CB15-4DA5-ADC2-9C3A1F94BD1E}" srcOrd="0" destOrd="0" presId="urn:microsoft.com/office/officeart/2005/8/layout/vList4"/>
    <dgm:cxn modelId="{4647B84E-6A6F-4093-A8E4-A3AFE71784FA}" type="presParOf" srcId="{118A4D20-4C4D-4951-8CB1-735F073CF562}" destId="{B4532BD1-A893-4748-A9F9-BB537E3BB163}" srcOrd="1" destOrd="0" presId="urn:microsoft.com/office/officeart/2005/8/layout/vList4"/>
    <dgm:cxn modelId="{81703B0B-69AB-4EB1-8EB3-0F188188C810}" type="presParOf" srcId="{118A4D20-4C4D-4951-8CB1-735F073CF562}" destId="{846F2DB7-3CED-4DCD-A7FB-C47A951D4A8E}" srcOrd="2" destOrd="0" presId="urn:microsoft.com/office/officeart/2005/8/layout/vList4"/>
    <dgm:cxn modelId="{5A9B26C4-E2F8-4212-8067-4D12E7A77AD9}" type="presParOf" srcId="{3A141285-7965-4E97-A1BB-8D3147B55825}" destId="{01294996-5711-4763-8F39-0BA65D9DAFF6}" srcOrd="1" destOrd="0" presId="urn:microsoft.com/office/officeart/2005/8/layout/vList4"/>
    <dgm:cxn modelId="{A1DA0A92-51A8-4084-ABFE-114D6082707F}" type="presParOf" srcId="{3A141285-7965-4E97-A1BB-8D3147B55825}" destId="{841D629A-875F-415A-9D20-5DEE103DA76C}" srcOrd="2" destOrd="0" presId="urn:microsoft.com/office/officeart/2005/8/layout/vList4"/>
    <dgm:cxn modelId="{9BB1256E-72CA-4C26-AB95-B777958EED20}" type="presParOf" srcId="{841D629A-875F-415A-9D20-5DEE103DA76C}" destId="{C38773CE-05C3-47EF-8D25-77C2F3F44E3F}" srcOrd="0" destOrd="0" presId="urn:microsoft.com/office/officeart/2005/8/layout/vList4"/>
    <dgm:cxn modelId="{13812604-0302-45B3-9DAD-4C441A5DCEE0}" type="presParOf" srcId="{841D629A-875F-415A-9D20-5DEE103DA76C}" destId="{498DF6E9-943B-4ABC-944C-FAAE40B6091E}" srcOrd="1" destOrd="0" presId="urn:microsoft.com/office/officeart/2005/8/layout/vList4"/>
    <dgm:cxn modelId="{72615C75-D372-4E1D-A4A1-009B45C25EA4}" type="presParOf" srcId="{841D629A-875F-415A-9D20-5DEE103DA76C}" destId="{10DE8148-2F76-4CEE-B3A7-28E262537315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EF7CC53-D578-4961-B441-691CC6F94559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012AC4AB-C0B1-4012-867B-0CEE83E0CBA4}">
      <dgm:prSet phldrT="[Текст]" custT="1"/>
      <dgm:spPr>
        <a:noFill/>
      </dgm:spPr>
      <dgm:t>
        <a:bodyPr/>
        <a:lstStyle/>
        <a:p>
          <a:pPr algn="ctr"/>
          <a:endParaRPr lang="ru-RU" sz="12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algn="l"/>
          <a:r>
            <a:rPr lang="ru-RU" sz="12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 </a:t>
          </a:r>
          <a:r>
            <a:rPr lang="ru-RU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этап (муниципальный) – пройдет с 01 июня по 09 июля 2023 года;</a:t>
          </a:r>
        </a:p>
        <a:p>
          <a:pPr algn="l"/>
          <a:r>
            <a:rPr lang="ru-RU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II этап (региональный) – с 01 сентября по 30 сентября 2023 года;</a:t>
          </a:r>
        </a:p>
        <a:p>
          <a:pPr algn="l"/>
          <a:r>
            <a:rPr lang="ru-RU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III этап (всероссийский) – с 09 октября по 14 ноября 2023 года</a:t>
          </a:r>
        </a:p>
        <a:p>
          <a:pPr algn="l"/>
          <a:endParaRPr lang="ru-RU" sz="9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algn="l"/>
          <a:endParaRPr lang="ru-RU" sz="9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C2F28FA-6902-4A51-9CAE-8BF15239BD3D}" type="parTrans" cxnId="{2859593C-A2FD-4D1F-A985-D07544455CE6}">
      <dgm:prSet/>
      <dgm:spPr/>
      <dgm:t>
        <a:bodyPr/>
        <a:lstStyle/>
        <a:p>
          <a:pPr algn="l"/>
          <a:endParaRPr lang="ru-RU" sz="9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95078C8-0313-4756-A6CD-359115DEFE2A}" type="sibTrans" cxnId="{2859593C-A2FD-4D1F-A985-D07544455CE6}">
      <dgm:prSet/>
      <dgm:spPr/>
      <dgm:t>
        <a:bodyPr/>
        <a:lstStyle/>
        <a:p>
          <a:pPr algn="l"/>
          <a:endParaRPr lang="ru-RU" sz="9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CA42885-1817-4C8F-9F81-10848EB6624F}">
      <dgm:prSet phldrT="[Текст]" custT="1"/>
      <dgm:spPr>
        <a:noFill/>
      </dgm:spPr>
      <dgm:t>
        <a:bodyPr/>
        <a:lstStyle/>
        <a:p>
          <a:pPr algn="l">
            <a:buFont typeface="Wingdings" panose="05000000000000000000" pitchFamily="2" charset="2"/>
            <a:buChar char="§"/>
          </a:pPr>
          <a:endParaRPr lang="ru-RU" sz="9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7009492-8469-47DA-BA81-F7A96C18F752}" type="parTrans" cxnId="{2133490E-A5E1-4D4D-AD79-A509BCBF6F4E}">
      <dgm:prSet/>
      <dgm:spPr/>
      <dgm:t>
        <a:bodyPr/>
        <a:lstStyle/>
        <a:p>
          <a:pPr algn="l"/>
          <a:endParaRPr lang="ru-RU" sz="9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47DF63F-429A-41A0-93CC-249FA8EC66BE}" type="sibTrans" cxnId="{2133490E-A5E1-4D4D-AD79-A509BCBF6F4E}">
      <dgm:prSet/>
      <dgm:spPr/>
      <dgm:t>
        <a:bodyPr/>
        <a:lstStyle/>
        <a:p>
          <a:pPr algn="l"/>
          <a:endParaRPr lang="ru-RU" sz="9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A234906-0DF8-4241-925D-9ED71DDA11E6}">
      <dgm:prSet custT="1"/>
      <dgm:spPr>
        <a:noFill/>
      </dgm:spPr>
      <dgm:t>
        <a:bodyPr/>
        <a:lstStyle/>
        <a:p>
          <a:endParaRPr lang="ru-RU" sz="9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r>
            <a:rPr lang="ru-RU" sz="9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</a:t>
          </a:r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№1 – «Лучшая муниципальная организация дополнительного образования физкультурно-спортивной направленности, реализующая дополнительные общеобразовательные программы по 1 - 2 видам спорта»;</a:t>
          </a:r>
        </a:p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№2 – «Лучшая муниципальная организация дополнительного образования физкультурно-спортивной направленности, реализующая дополнительные общеобразовательные программы по 3 и более видам спорта»;</a:t>
          </a:r>
        </a:p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№3 – «Лучшая муниципальная организация дополнительного образования, реализующая дополнительные общеобразовательные программы </a:t>
          </a:r>
          <a:b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</a:br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в области физической культуры и спорта»;</a:t>
          </a:r>
        </a:p>
        <a:p>
          <a:r>
            <a:rPr lang="ru-RU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№4 – «Лучшая организация дополнительного образования, реализующая дополнительные общеобразовательные программы в области физической культуры и спорта по организации работы с детьми с ОВЗ, с инвалидностью».</a:t>
          </a:r>
        </a:p>
        <a:p>
          <a:pPr algn="l"/>
          <a:endParaRPr lang="ru-RU" sz="9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CC7521E-146D-4C5E-8685-0334C14AE7C5}" type="parTrans" cxnId="{1D449CD2-F101-4BA0-965F-6E9D88FE2072}">
      <dgm:prSet/>
      <dgm:spPr/>
      <dgm:t>
        <a:bodyPr/>
        <a:lstStyle/>
        <a:p>
          <a:pPr algn="l"/>
          <a:endParaRPr lang="ru-RU" sz="9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7F7B0D7-639F-46AE-B7AE-015679052974}" type="sibTrans" cxnId="{1D449CD2-F101-4BA0-965F-6E9D88FE2072}">
      <dgm:prSet/>
      <dgm:spPr/>
      <dgm:t>
        <a:bodyPr/>
        <a:lstStyle/>
        <a:p>
          <a:pPr algn="l"/>
          <a:endParaRPr lang="ru-RU" sz="9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A9A9119-2CB9-4734-990A-47BB4A2F62BE}" type="pres">
      <dgm:prSet presAssocID="{9EF7CC53-D578-4961-B441-691CC6F94559}" presName="linear" presStyleCnt="0">
        <dgm:presLayoutVars>
          <dgm:dir/>
          <dgm:resizeHandles val="exact"/>
        </dgm:presLayoutVars>
      </dgm:prSet>
      <dgm:spPr/>
    </dgm:pt>
    <dgm:pt modelId="{18220EA2-B484-4C93-A550-41FE12DB40C7}" type="pres">
      <dgm:prSet presAssocID="{012AC4AB-C0B1-4012-867B-0CEE83E0CBA4}" presName="comp" presStyleCnt="0"/>
      <dgm:spPr/>
    </dgm:pt>
    <dgm:pt modelId="{EAE77A97-D77A-43E2-8FD4-49DDC31CEE68}" type="pres">
      <dgm:prSet presAssocID="{012AC4AB-C0B1-4012-867B-0CEE83E0CBA4}" presName="box" presStyleLbl="node1" presStyleIdx="0" presStyleCnt="2" custScaleY="69427"/>
      <dgm:spPr/>
    </dgm:pt>
    <dgm:pt modelId="{A0525CDD-944B-4FDF-9B81-4F8AE753B264}" type="pres">
      <dgm:prSet presAssocID="{012AC4AB-C0B1-4012-867B-0CEE83E0CBA4}" presName="img" presStyleLbl="fgImgPlace1" presStyleIdx="0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</dgm:spPr>
    </dgm:pt>
    <dgm:pt modelId="{76D1F284-2335-45FF-A248-EAFAEC4C9529}" type="pres">
      <dgm:prSet presAssocID="{012AC4AB-C0B1-4012-867B-0CEE83E0CBA4}" presName="text" presStyleLbl="node1" presStyleIdx="0" presStyleCnt="2">
        <dgm:presLayoutVars>
          <dgm:bulletEnabled val="1"/>
        </dgm:presLayoutVars>
      </dgm:prSet>
      <dgm:spPr/>
    </dgm:pt>
    <dgm:pt modelId="{3CB57D4F-8A6C-4CEE-83B3-7D4B2719BA6B}" type="pres">
      <dgm:prSet presAssocID="{895078C8-0313-4756-A6CD-359115DEFE2A}" presName="spacer" presStyleCnt="0"/>
      <dgm:spPr/>
    </dgm:pt>
    <dgm:pt modelId="{F5109BB6-B1D8-4808-9784-615CE7FF91DA}" type="pres">
      <dgm:prSet presAssocID="{4A234906-0DF8-4241-925D-9ED71DDA11E6}" presName="comp" presStyleCnt="0"/>
      <dgm:spPr/>
    </dgm:pt>
    <dgm:pt modelId="{B877CB77-F32B-4BA0-89CC-D96300E28865}" type="pres">
      <dgm:prSet presAssocID="{4A234906-0DF8-4241-925D-9ED71DDA11E6}" presName="box" presStyleLbl="node1" presStyleIdx="1" presStyleCnt="2"/>
      <dgm:spPr/>
    </dgm:pt>
    <dgm:pt modelId="{47F57F70-1062-4FC0-9A4E-A67A8267848B}" type="pres">
      <dgm:prSet presAssocID="{4A234906-0DF8-4241-925D-9ED71DDA11E6}" presName="img" presStyleLbl="fgImgPlace1" presStyleIdx="1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</dgm:spPr>
    </dgm:pt>
    <dgm:pt modelId="{FA1588ED-00B7-4717-8DF1-A19DDA18938D}" type="pres">
      <dgm:prSet presAssocID="{4A234906-0DF8-4241-925D-9ED71DDA11E6}" presName="text" presStyleLbl="node1" presStyleIdx="1" presStyleCnt="2">
        <dgm:presLayoutVars>
          <dgm:bulletEnabled val="1"/>
        </dgm:presLayoutVars>
      </dgm:prSet>
      <dgm:spPr/>
    </dgm:pt>
  </dgm:ptLst>
  <dgm:cxnLst>
    <dgm:cxn modelId="{2133490E-A5E1-4D4D-AD79-A509BCBF6F4E}" srcId="{012AC4AB-C0B1-4012-867B-0CEE83E0CBA4}" destId="{ACA42885-1817-4C8F-9F81-10848EB6624F}" srcOrd="0" destOrd="0" parTransId="{87009492-8469-47DA-BA81-F7A96C18F752}" sibTransId="{E47DF63F-429A-41A0-93CC-249FA8EC66BE}"/>
    <dgm:cxn modelId="{247D8615-0A4B-45A9-80F6-A510E0A90736}" type="presOf" srcId="{4A234906-0DF8-4241-925D-9ED71DDA11E6}" destId="{FA1588ED-00B7-4717-8DF1-A19DDA18938D}" srcOrd="1" destOrd="0" presId="urn:microsoft.com/office/officeart/2005/8/layout/vList4"/>
    <dgm:cxn modelId="{7A5E7820-199E-41F8-8B85-B8B630D30126}" type="presOf" srcId="{012AC4AB-C0B1-4012-867B-0CEE83E0CBA4}" destId="{76D1F284-2335-45FF-A248-EAFAEC4C9529}" srcOrd="1" destOrd="0" presId="urn:microsoft.com/office/officeart/2005/8/layout/vList4"/>
    <dgm:cxn modelId="{2859593C-A2FD-4D1F-A985-D07544455CE6}" srcId="{9EF7CC53-D578-4961-B441-691CC6F94559}" destId="{012AC4AB-C0B1-4012-867B-0CEE83E0CBA4}" srcOrd="0" destOrd="0" parTransId="{DC2F28FA-6902-4A51-9CAE-8BF15239BD3D}" sibTransId="{895078C8-0313-4756-A6CD-359115DEFE2A}"/>
    <dgm:cxn modelId="{BB7BF93E-27D8-440A-984F-CDC5AA0585C5}" type="presOf" srcId="{ACA42885-1817-4C8F-9F81-10848EB6624F}" destId="{EAE77A97-D77A-43E2-8FD4-49DDC31CEE68}" srcOrd="0" destOrd="1" presId="urn:microsoft.com/office/officeart/2005/8/layout/vList4"/>
    <dgm:cxn modelId="{41054841-8B16-4C92-8D07-22CCA7B14A78}" type="presOf" srcId="{4A234906-0DF8-4241-925D-9ED71DDA11E6}" destId="{B877CB77-F32B-4BA0-89CC-D96300E28865}" srcOrd="0" destOrd="0" presId="urn:microsoft.com/office/officeart/2005/8/layout/vList4"/>
    <dgm:cxn modelId="{29EB276F-D047-4542-8AB2-2869FDE433CE}" type="presOf" srcId="{012AC4AB-C0B1-4012-867B-0CEE83E0CBA4}" destId="{EAE77A97-D77A-43E2-8FD4-49DDC31CEE68}" srcOrd="0" destOrd="0" presId="urn:microsoft.com/office/officeart/2005/8/layout/vList4"/>
    <dgm:cxn modelId="{1B6AE788-537A-4787-8D2E-B621947B001E}" type="presOf" srcId="{ACA42885-1817-4C8F-9F81-10848EB6624F}" destId="{76D1F284-2335-45FF-A248-EAFAEC4C9529}" srcOrd="1" destOrd="1" presId="urn:microsoft.com/office/officeart/2005/8/layout/vList4"/>
    <dgm:cxn modelId="{1D449CD2-F101-4BA0-965F-6E9D88FE2072}" srcId="{9EF7CC53-D578-4961-B441-691CC6F94559}" destId="{4A234906-0DF8-4241-925D-9ED71DDA11E6}" srcOrd="1" destOrd="0" parTransId="{4CC7521E-146D-4C5E-8685-0334C14AE7C5}" sibTransId="{17F7B0D7-639F-46AE-B7AE-015679052974}"/>
    <dgm:cxn modelId="{976120D9-1BAF-45C4-A42E-36BA62B24E7C}" type="presOf" srcId="{9EF7CC53-D578-4961-B441-691CC6F94559}" destId="{EA9A9119-2CB9-4734-990A-47BB4A2F62BE}" srcOrd="0" destOrd="0" presId="urn:microsoft.com/office/officeart/2005/8/layout/vList4"/>
    <dgm:cxn modelId="{5C2297B2-64E6-490F-AFF8-E46E384D7B1B}" type="presParOf" srcId="{EA9A9119-2CB9-4734-990A-47BB4A2F62BE}" destId="{18220EA2-B484-4C93-A550-41FE12DB40C7}" srcOrd="0" destOrd="0" presId="urn:microsoft.com/office/officeart/2005/8/layout/vList4"/>
    <dgm:cxn modelId="{85B0AA43-1F9C-4385-A4C1-6336AA1CF1B0}" type="presParOf" srcId="{18220EA2-B484-4C93-A550-41FE12DB40C7}" destId="{EAE77A97-D77A-43E2-8FD4-49DDC31CEE68}" srcOrd="0" destOrd="0" presId="urn:microsoft.com/office/officeart/2005/8/layout/vList4"/>
    <dgm:cxn modelId="{22FE07DC-D25E-4DB3-9663-F79A83D98977}" type="presParOf" srcId="{18220EA2-B484-4C93-A550-41FE12DB40C7}" destId="{A0525CDD-944B-4FDF-9B81-4F8AE753B264}" srcOrd="1" destOrd="0" presId="urn:microsoft.com/office/officeart/2005/8/layout/vList4"/>
    <dgm:cxn modelId="{860C18D5-D03D-4E7D-907E-71FB38E8E785}" type="presParOf" srcId="{18220EA2-B484-4C93-A550-41FE12DB40C7}" destId="{76D1F284-2335-45FF-A248-EAFAEC4C9529}" srcOrd="2" destOrd="0" presId="urn:microsoft.com/office/officeart/2005/8/layout/vList4"/>
    <dgm:cxn modelId="{B4350A74-05C8-4C73-BFEF-B267E7B2F10F}" type="presParOf" srcId="{EA9A9119-2CB9-4734-990A-47BB4A2F62BE}" destId="{3CB57D4F-8A6C-4CEE-83B3-7D4B2719BA6B}" srcOrd="1" destOrd="0" presId="urn:microsoft.com/office/officeart/2005/8/layout/vList4"/>
    <dgm:cxn modelId="{881479AD-87D9-4846-B621-E33916B6664A}" type="presParOf" srcId="{EA9A9119-2CB9-4734-990A-47BB4A2F62BE}" destId="{F5109BB6-B1D8-4808-9784-615CE7FF91DA}" srcOrd="2" destOrd="0" presId="urn:microsoft.com/office/officeart/2005/8/layout/vList4"/>
    <dgm:cxn modelId="{A3DBD3C9-D81C-4B36-B673-7B1095FDBD71}" type="presParOf" srcId="{F5109BB6-B1D8-4808-9784-615CE7FF91DA}" destId="{B877CB77-F32B-4BA0-89CC-D96300E28865}" srcOrd="0" destOrd="0" presId="urn:microsoft.com/office/officeart/2005/8/layout/vList4"/>
    <dgm:cxn modelId="{DF2FF87A-3E63-4D14-94F3-8411D1512272}" type="presParOf" srcId="{F5109BB6-B1D8-4808-9784-615CE7FF91DA}" destId="{47F57F70-1062-4FC0-9A4E-A67A8267848B}" srcOrd="1" destOrd="0" presId="urn:microsoft.com/office/officeart/2005/8/layout/vList4"/>
    <dgm:cxn modelId="{80B676D8-390E-4981-B0EF-52BCD97E915A}" type="presParOf" srcId="{F5109BB6-B1D8-4808-9784-615CE7FF91DA}" destId="{FA1588ED-00B7-4717-8DF1-A19DDA18938D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AB6C52D-5A00-45A7-94BF-A270E80679A2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50DBA9-FD1F-44DB-9D6C-0EA32256F512}">
      <dgm:prSet custT="1"/>
      <dgm:spPr/>
      <dgm:t>
        <a:bodyPr/>
        <a:lstStyle/>
        <a:p>
          <a:r>
            <a:rPr lang="ru-RU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Всероссийский конкурс профессионального мастерства работников сферы дополнительного образования </a:t>
          </a:r>
        </a:p>
        <a:p>
          <a:r>
            <a:rPr lang="ru-RU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«Сердце отдаю детям» </a:t>
          </a:r>
        </a:p>
        <a:p>
          <a:endParaRPr lang="ru-RU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E4F0232-2052-46E4-B851-758903072541}" type="parTrans" cxnId="{0D8834B3-7AD0-432A-925E-90638001F11E}">
      <dgm:prSet/>
      <dgm:spPr/>
      <dgm:t>
        <a:bodyPr/>
        <a:lstStyle/>
        <a:p>
          <a:endParaRPr lang="ru-RU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D3883B-C66C-4EF3-8D4A-9B0815D790B0}" type="sibTrans" cxnId="{0D8834B3-7AD0-432A-925E-90638001F11E}">
      <dgm:prSet/>
      <dgm:spPr/>
      <dgm:t>
        <a:bodyPr/>
        <a:lstStyle/>
        <a:p>
          <a:endParaRPr lang="ru-RU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A6A076-AB86-485A-9D16-3953FE5F5D14}" type="pres">
      <dgm:prSet presAssocID="{4AB6C52D-5A00-45A7-94BF-A270E80679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C6FC3BF-6853-482E-9EE1-4882BEC69F63}" type="pres">
      <dgm:prSet presAssocID="{2550DBA9-FD1F-44DB-9D6C-0EA32256F512}" presName="hierRoot1" presStyleCnt="0"/>
      <dgm:spPr/>
    </dgm:pt>
    <dgm:pt modelId="{BD3ADA0D-DBC5-40F3-A694-3F78E1E936AA}" type="pres">
      <dgm:prSet presAssocID="{2550DBA9-FD1F-44DB-9D6C-0EA32256F512}" presName="composite" presStyleCnt="0"/>
      <dgm:spPr/>
    </dgm:pt>
    <dgm:pt modelId="{9AF7C6A0-9639-4414-AAFE-6FEF90592860}" type="pres">
      <dgm:prSet presAssocID="{2550DBA9-FD1F-44DB-9D6C-0EA32256F512}" presName="background" presStyleLbl="node0" presStyleIdx="0" presStyleCnt="1"/>
      <dgm:spPr/>
    </dgm:pt>
    <dgm:pt modelId="{4695D5F8-5E39-46FB-B198-957B71945373}" type="pres">
      <dgm:prSet presAssocID="{2550DBA9-FD1F-44DB-9D6C-0EA32256F512}" presName="text" presStyleLbl="fgAcc0" presStyleIdx="0" presStyleCnt="1" custScaleX="290729">
        <dgm:presLayoutVars>
          <dgm:chPref val="3"/>
        </dgm:presLayoutVars>
      </dgm:prSet>
      <dgm:spPr/>
    </dgm:pt>
    <dgm:pt modelId="{479F5FE4-06C0-4BC2-85DC-C3F71CD684CE}" type="pres">
      <dgm:prSet presAssocID="{2550DBA9-FD1F-44DB-9D6C-0EA32256F512}" presName="hierChild2" presStyleCnt="0"/>
      <dgm:spPr/>
    </dgm:pt>
  </dgm:ptLst>
  <dgm:cxnLst>
    <dgm:cxn modelId="{86FC5124-02B2-48A2-8EA3-98273220AA4C}" type="presOf" srcId="{4AB6C52D-5A00-45A7-94BF-A270E80679A2}" destId="{06A6A076-AB86-485A-9D16-3953FE5F5D14}" srcOrd="0" destOrd="0" presId="urn:microsoft.com/office/officeart/2005/8/layout/hierarchy1"/>
    <dgm:cxn modelId="{050AFB8F-1256-4143-B532-22222ACC9BF8}" type="presOf" srcId="{2550DBA9-FD1F-44DB-9D6C-0EA32256F512}" destId="{4695D5F8-5E39-46FB-B198-957B71945373}" srcOrd="0" destOrd="0" presId="urn:microsoft.com/office/officeart/2005/8/layout/hierarchy1"/>
    <dgm:cxn modelId="{0D8834B3-7AD0-432A-925E-90638001F11E}" srcId="{4AB6C52D-5A00-45A7-94BF-A270E80679A2}" destId="{2550DBA9-FD1F-44DB-9D6C-0EA32256F512}" srcOrd="0" destOrd="0" parTransId="{3E4F0232-2052-46E4-B851-758903072541}" sibTransId="{5AD3883B-C66C-4EF3-8D4A-9B0815D790B0}"/>
    <dgm:cxn modelId="{AEF90CE3-C30E-4B57-AE0D-8F9CAF38626E}" type="presParOf" srcId="{06A6A076-AB86-485A-9D16-3953FE5F5D14}" destId="{7C6FC3BF-6853-482E-9EE1-4882BEC69F63}" srcOrd="0" destOrd="0" presId="urn:microsoft.com/office/officeart/2005/8/layout/hierarchy1"/>
    <dgm:cxn modelId="{CC46FB00-C831-419A-A39F-6AD414DF865D}" type="presParOf" srcId="{7C6FC3BF-6853-482E-9EE1-4882BEC69F63}" destId="{BD3ADA0D-DBC5-40F3-A694-3F78E1E936AA}" srcOrd="0" destOrd="0" presId="urn:microsoft.com/office/officeart/2005/8/layout/hierarchy1"/>
    <dgm:cxn modelId="{5CDCE21D-9354-4C68-971A-63AD49CACB86}" type="presParOf" srcId="{BD3ADA0D-DBC5-40F3-A694-3F78E1E936AA}" destId="{9AF7C6A0-9639-4414-AAFE-6FEF90592860}" srcOrd="0" destOrd="0" presId="urn:microsoft.com/office/officeart/2005/8/layout/hierarchy1"/>
    <dgm:cxn modelId="{32EBA26B-A81D-4CA7-9D29-8289C7CCC340}" type="presParOf" srcId="{BD3ADA0D-DBC5-40F3-A694-3F78E1E936AA}" destId="{4695D5F8-5E39-46FB-B198-957B71945373}" srcOrd="1" destOrd="0" presId="urn:microsoft.com/office/officeart/2005/8/layout/hierarchy1"/>
    <dgm:cxn modelId="{9BC44669-5FC7-475A-87C0-60B7359C16F7}" type="presParOf" srcId="{7C6FC3BF-6853-482E-9EE1-4882BEC69F63}" destId="{479F5FE4-06C0-4BC2-85DC-C3F71CD684C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EF7CC53-D578-4961-B441-691CC6F94559}" type="doc">
      <dgm:prSet loTypeId="urn:microsoft.com/office/officeart/2005/8/layout/hList7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012AC4AB-C0B1-4012-867B-0CEE83E0CBA4}">
      <dgm:prSet phldrT="[Текст]" custT="1"/>
      <dgm:spPr>
        <a:noFill/>
      </dgm:spPr>
      <dgm:t>
        <a:bodyPr/>
        <a:lstStyle/>
        <a:p>
          <a:r>
            <a:rPr lang="ru-RU" sz="100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«Педагог </a:t>
          </a:r>
          <a:r>
            <a:rPr lang="ru-RU" sz="10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дополнительного образования по технической направленности»</a:t>
          </a:r>
        </a:p>
        <a:p>
          <a:r>
            <a:rPr lang="ru-RU" sz="10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«Педагог дополнительного образования по художественной направленности»</a:t>
          </a:r>
        </a:p>
        <a:p>
          <a:r>
            <a:rPr lang="ru-RU" sz="10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«Педагог дополнительного образования по естественнонаучной направленности»</a:t>
          </a:r>
        </a:p>
        <a:p>
          <a:r>
            <a:rPr lang="ru-RU" sz="10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«Педагог дополнительного образования по туристско-краеведческой направленности»</a:t>
          </a:r>
        </a:p>
        <a:p>
          <a:r>
            <a:rPr lang="ru-RU" sz="10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«Педагог дополнительного образования по физкультурно-спортивной направленности»</a:t>
          </a:r>
        </a:p>
        <a:p>
          <a:r>
            <a:rPr lang="ru-RU" sz="10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«Педагог дополнительного образования по социально-педагогической направленности» </a:t>
          </a:r>
        </a:p>
        <a:p>
          <a:r>
            <a:rPr lang="ru-RU" sz="10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«Профессиональный дебют в дополнительном образовании» </a:t>
          </a:r>
        </a:p>
        <a:p>
          <a:r>
            <a:rPr lang="ru-RU" sz="10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«Педагог-наставник в дополнительном образовании» </a:t>
          </a:r>
        </a:p>
        <a:p>
          <a:r>
            <a:rPr lang="ru-RU" sz="9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«Педагог дополнительного образования, работающий с детьми с ОВЗ, с инвалидностью</a:t>
          </a:r>
        </a:p>
        <a:p>
          <a:r>
            <a:rPr lang="ru-RU" sz="9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 </a:t>
          </a:r>
        </a:p>
        <a:p>
          <a:endParaRPr lang="ru-RU" sz="900" dirty="0">
            <a:solidFill>
              <a:schemeClr val="accent5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algn="l"/>
          <a:endParaRPr lang="ru-RU" sz="900" dirty="0">
            <a:solidFill>
              <a:schemeClr val="accent5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C2F28FA-6902-4A51-9CAE-8BF15239BD3D}" type="parTrans" cxnId="{2859593C-A2FD-4D1F-A985-D07544455CE6}">
      <dgm:prSet/>
      <dgm:spPr/>
      <dgm:t>
        <a:bodyPr/>
        <a:lstStyle/>
        <a:p>
          <a:pPr algn="l"/>
          <a:endParaRPr lang="ru-RU" sz="900">
            <a:solidFill>
              <a:schemeClr val="accent5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95078C8-0313-4756-A6CD-359115DEFE2A}" type="sibTrans" cxnId="{2859593C-A2FD-4D1F-A985-D07544455CE6}">
      <dgm:prSet/>
      <dgm:spPr/>
      <dgm:t>
        <a:bodyPr/>
        <a:lstStyle/>
        <a:p>
          <a:pPr algn="l"/>
          <a:endParaRPr lang="ru-RU" sz="900">
            <a:solidFill>
              <a:schemeClr val="accent5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CA42885-1817-4C8F-9F81-10848EB6624F}">
      <dgm:prSet phldrT="[Текст]" custT="1"/>
      <dgm:spPr>
        <a:noFill/>
      </dgm:spPr>
      <dgm:t>
        <a:bodyPr/>
        <a:lstStyle/>
        <a:p>
          <a:pPr algn="l">
            <a:buFont typeface="Wingdings" panose="05000000000000000000" pitchFamily="2" charset="2"/>
            <a:buChar char="§"/>
          </a:pPr>
          <a:endParaRPr lang="ru-RU" sz="900">
            <a:solidFill>
              <a:schemeClr val="accent5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7009492-8469-47DA-BA81-F7A96C18F752}" type="parTrans" cxnId="{2133490E-A5E1-4D4D-AD79-A509BCBF6F4E}">
      <dgm:prSet/>
      <dgm:spPr/>
      <dgm:t>
        <a:bodyPr/>
        <a:lstStyle/>
        <a:p>
          <a:pPr algn="l"/>
          <a:endParaRPr lang="ru-RU" sz="900">
            <a:solidFill>
              <a:schemeClr val="accent5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47DF63F-429A-41A0-93CC-249FA8EC66BE}" type="sibTrans" cxnId="{2133490E-A5E1-4D4D-AD79-A509BCBF6F4E}">
      <dgm:prSet/>
      <dgm:spPr/>
      <dgm:t>
        <a:bodyPr/>
        <a:lstStyle/>
        <a:p>
          <a:pPr algn="l"/>
          <a:endParaRPr lang="ru-RU" sz="900">
            <a:solidFill>
              <a:schemeClr val="accent5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CF843F77-B6E7-4277-B6E5-9160FC126564}" type="pres">
      <dgm:prSet presAssocID="{9EF7CC53-D578-4961-B441-691CC6F94559}" presName="Name0" presStyleCnt="0">
        <dgm:presLayoutVars>
          <dgm:dir/>
          <dgm:resizeHandles val="exact"/>
        </dgm:presLayoutVars>
      </dgm:prSet>
      <dgm:spPr/>
    </dgm:pt>
    <dgm:pt modelId="{B4DD9E28-45FB-4598-BBC9-8665C560114C}" type="pres">
      <dgm:prSet presAssocID="{9EF7CC53-D578-4961-B441-691CC6F94559}" presName="fgShape" presStyleLbl="fgShp" presStyleIdx="0" presStyleCnt="1" custScaleX="40507" custLinFactY="-200000" custLinFactNeighborX="15543" custLinFactNeighborY="-273349"/>
      <dgm:spPr/>
    </dgm:pt>
    <dgm:pt modelId="{415EBE1C-93B6-4BED-B008-957DFC2EEF8F}" type="pres">
      <dgm:prSet presAssocID="{9EF7CC53-D578-4961-B441-691CC6F94559}" presName="linComp" presStyleCnt="0"/>
      <dgm:spPr/>
    </dgm:pt>
    <dgm:pt modelId="{6358C1D1-FC5D-4AC9-8761-D10CBED80603}" type="pres">
      <dgm:prSet presAssocID="{012AC4AB-C0B1-4012-867B-0CEE83E0CBA4}" presName="compNode" presStyleCnt="0"/>
      <dgm:spPr/>
    </dgm:pt>
    <dgm:pt modelId="{D84822AE-D1EC-41A3-BC42-000886F7A1DE}" type="pres">
      <dgm:prSet presAssocID="{012AC4AB-C0B1-4012-867B-0CEE83E0CBA4}" presName="bkgdShape" presStyleLbl="node1" presStyleIdx="0" presStyleCnt="1"/>
      <dgm:spPr/>
    </dgm:pt>
    <dgm:pt modelId="{BEA077FC-673E-4FD1-94CD-09FE41CCCBF1}" type="pres">
      <dgm:prSet presAssocID="{012AC4AB-C0B1-4012-867B-0CEE83E0CBA4}" presName="nodeTx" presStyleLbl="node1" presStyleIdx="0" presStyleCnt="1">
        <dgm:presLayoutVars>
          <dgm:bulletEnabled val="1"/>
        </dgm:presLayoutVars>
      </dgm:prSet>
      <dgm:spPr/>
    </dgm:pt>
    <dgm:pt modelId="{42F368D0-73C8-469C-BB08-08042206D362}" type="pres">
      <dgm:prSet presAssocID="{012AC4AB-C0B1-4012-867B-0CEE83E0CBA4}" presName="invisiNode" presStyleLbl="node1" presStyleIdx="0" presStyleCnt="1"/>
      <dgm:spPr/>
    </dgm:pt>
    <dgm:pt modelId="{5A44D6FC-BB20-4FEE-926B-3C8F9AB2BAB9}" type="pres">
      <dgm:prSet presAssocID="{012AC4AB-C0B1-4012-867B-0CEE83E0CBA4}" presName="imagNode" presStyleLbl="fgImgPlace1" presStyleIdx="0" presStyleCnt="1" custLinFactX="-63350" custLinFactNeighborX="-100000" custLinFactNeighborY="-9771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</dgm:spPr>
    </dgm:pt>
  </dgm:ptLst>
  <dgm:cxnLst>
    <dgm:cxn modelId="{2133490E-A5E1-4D4D-AD79-A509BCBF6F4E}" srcId="{012AC4AB-C0B1-4012-867B-0CEE83E0CBA4}" destId="{ACA42885-1817-4C8F-9F81-10848EB6624F}" srcOrd="0" destOrd="0" parTransId="{87009492-8469-47DA-BA81-F7A96C18F752}" sibTransId="{E47DF63F-429A-41A0-93CC-249FA8EC66BE}"/>
    <dgm:cxn modelId="{2859593C-A2FD-4D1F-A985-D07544455CE6}" srcId="{9EF7CC53-D578-4961-B441-691CC6F94559}" destId="{012AC4AB-C0B1-4012-867B-0CEE83E0CBA4}" srcOrd="0" destOrd="0" parTransId="{DC2F28FA-6902-4A51-9CAE-8BF15239BD3D}" sibTransId="{895078C8-0313-4756-A6CD-359115DEFE2A}"/>
    <dgm:cxn modelId="{7E720289-E7D9-4158-BDB8-1DBEA2706AA2}" type="presOf" srcId="{012AC4AB-C0B1-4012-867B-0CEE83E0CBA4}" destId="{D84822AE-D1EC-41A3-BC42-000886F7A1DE}" srcOrd="0" destOrd="0" presId="urn:microsoft.com/office/officeart/2005/8/layout/hList7"/>
    <dgm:cxn modelId="{DB9D73A1-53F8-40C2-97DC-C0C6AD1B2788}" type="presOf" srcId="{ACA42885-1817-4C8F-9F81-10848EB6624F}" destId="{D84822AE-D1EC-41A3-BC42-000886F7A1DE}" srcOrd="0" destOrd="1" presId="urn:microsoft.com/office/officeart/2005/8/layout/hList7"/>
    <dgm:cxn modelId="{E36807E4-42FA-4B72-8991-4FCA91380865}" type="presOf" srcId="{012AC4AB-C0B1-4012-867B-0CEE83E0CBA4}" destId="{BEA077FC-673E-4FD1-94CD-09FE41CCCBF1}" srcOrd="1" destOrd="0" presId="urn:microsoft.com/office/officeart/2005/8/layout/hList7"/>
    <dgm:cxn modelId="{5336CAE8-2726-462C-846D-6DA5AAF9C48B}" type="presOf" srcId="{9EF7CC53-D578-4961-B441-691CC6F94559}" destId="{CF843F77-B6E7-4277-B6E5-9160FC126564}" srcOrd="0" destOrd="0" presId="urn:microsoft.com/office/officeart/2005/8/layout/hList7"/>
    <dgm:cxn modelId="{EA4038F7-7E04-4336-B718-FD6077C4BA18}" type="presOf" srcId="{ACA42885-1817-4C8F-9F81-10848EB6624F}" destId="{BEA077FC-673E-4FD1-94CD-09FE41CCCBF1}" srcOrd="1" destOrd="1" presId="urn:microsoft.com/office/officeart/2005/8/layout/hList7"/>
    <dgm:cxn modelId="{3C81F5E3-9C39-4E1E-A541-5EEA1B126B4F}" type="presParOf" srcId="{CF843F77-B6E7-4277-B6E5-9160FC126564}" destId="{B4DD9E28-45FB-4598-BBC9-8665C560114C}" srcOrd="0" destOrd="0" presId="urn:microsoft.com/office/officeart/2005/8/layout/hList7"/>
    <dgm:cxn modelId="{D541C113-1FF4-442B-8C0D-65F1CC4AC01B}" type="presParOf" srcId="{CF843F77-B6E7-4277-B6E5-9160FC126564}" destId="{415EBE1C-93B6-4BED-B008-957DFC2EEF8F}" srcOrd="1" destOrd="0" presId="urn:microsoft.com/office/officeart/2005/8/layout/hList7"/>
    <dgm:cxn modelId="{0F27DC72-A07F-43D5-97EE-526A016AD377}" type="presParOf" srcId="{415EBE1C-93B6-4BED-B008-957DFC2EEF8F}" destId="{6358C1D1-FC5D-4AC9-8761-D10CBED80603}" srcOrd="0" destOrd="0" presId="urn:microsoft.com/office/officeart/2005/8/layout/hList7"/>
    <dgm:cxn modelId="{7A9C62B0-A462-4B12-A640-EFBADDAB5CDE}" type="presParOf" srcId="{6358C1D1-FC5D-4AC9-8761-D10CBED80603}" destId="{D84822AE-D1EC-41A3-BC42-000886F7A1DE}" srcOrd="0" destOrd="0" presId="urn:microsoft.com/office/officeart/2005/8/layout/hList7"/>
    <dgm:cxn modelId="{113E5501-EE54-4F4D-B025-C29C85DF0EC5}" type="presParOf" srcId="{6358C1D1-FC5D-4AC9-8761-D10CBED80603}" destId="{BEA077FC-673E-4FD1-94CD-09FE41CCCBF1}" srcOrd="1" destOrd="0" presId="urn:microsoft.com/office/officeart/2005/8/layout/hList7"/>
    <dgm:cxn modelId="{C54E6509-D0E1-4EEF-BAA6-31CE2205A6E9}" type="presParOf" srcId="{6358C1D1-FC5D-4AC9-8761-D10CBED80603}" destId="{42F368D0-73C8-469C-BB08-08042206D362}" srcOrd="2" destOrd="0" presId="urn:microsoft.com/office/officeart/2005/8/layout/hList7"/>
    <dgm:cxn modelId="{B977FBFC-5D36-4EEC-855C-B87C527818EC}" type="presParOf" srcId="{6358C1D1-FC5D-4AC9-8761-D10CBED80603}" destId="{5A44D6FC-BB20-4FEE-926B-3C8F9AB2BAB9}" srcOrd="3" destOrd="0" presId="urn:microsoft.com/office/officeart/2005/8/layout/hList7"/>
  </dgm:cxnLst>
  <dgm:bg>
    <a:noFill/>
  </dgm:bg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7C6A0-9639-4414-AAFE-6FEF90592860}">
      <dsp:nvSpPr>
        <dsp:cNvPr id="0" name=""/>
        <dsp:cNvSpPr/>
      </dsp:nvSpPr>
      <dsp:spPr>
        <a:xfrm>
          <a:off x="7979" y="78532"/>
          <a:ext cx="5130167" cy="112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95D5F8-5E39-46FB-B198-957B71945373}">
      <dsp:nvSpPr>
        <dsp:cNvPr id="0" name=""/>
        <dsp:cNvSpPr/>
      </dsp:nvSpPr>
      <dsp:spPr>
        <a:xfrm>
          <a:off x="204044" y="264794"/>
          <a:ext cx="5130167" cy="11205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Всероссийский конкурс профессионального </a:t>
          </a:r>
          <a:r>
            <a:rPr lang="ru-RU" sz="1200" kern="120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мастерства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среди </a:t>
          </a:r>
          <a:r>
            <a:rPr lang="ru-RU" sz="12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педагогических работников, осуществляющих обучение детей по дополнительным общеобразовательным программам в области физической культуры и спорта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36863" y="297613"/>
        <a:ext cx="5064529" cy="1054875"/>
      </dsp:txXfrm>
    </dsp:sp>
    <dsp:sp modelId="{C8C30EC5-DAC9-4A5C-BA15-0E6645C83891}">
      <dsp:nvSpPr>
        <dsp:cNvPr id="0" name=""/>
        <dsp:cNvSpPr/>
      </dsp:nvSpPr>
      <dsp:spPr>
        <a:xfrm>
          <a:off x="5530277" y="78532"/>
          <a:ext cx="5837485" cy="112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C2AE60-A8FC-4E8A-A768-F7D039709C89}">
      <dsp:nvSpPr>
        <dsp:cNvPr id="0" name=""/>
        <dsp:cNvSpPr/>
      </dsp:nvSpPr>
      <dsp:spPr>
        <a:xfrm>
          <a:off x="5726342" y="264794"/>
          <a:ext cx="5837485" cy="11205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Открытый заочный Всероссийский </a:t>
          </a:r>
          <a:r>
            <a:rPr lang="ru-RU" sz="1200" kern="120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смотр-конкурс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на </a:t>
          </a:r>
          <a:r>
            <a:rPr lang="ru-RU" sz="12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лучшую постановку физкультурной работы и развитие </a:t>
          </a:r>
          <a:r>
            <a:rPr lang="ru-RU" sz="1200" kern="120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массового спорта </a:t>
          </a:r>
          <a:r>
            <a:rPr lang="ru-RU" sz="12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среди школьных спортивных клубов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59161" y="297613"/>
        <a:ext cx="5771847" cy="10548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0C0C80-B9A2-430C-820B-E2F790F1984A}">
      <dsp:nvSpPr>
        <dsp:cNvPr id="0" name=""/>
        <dsp:cNvSpPr/>
      </dsp:nvSpPr>
      <dsp:spPr>
        <a:xfrm>
          <a:off x="2816095" y="1429018"/>
          <a:ext cx="2775144" cy="277514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         </a:t>
          </a:r>
        </a:p>
      </dsp:txBody>
      <dsp:txXfrm>
        <a:off x="3222505" y="1835428"/>
        <a:ext cx="1962324" cy="1962324"/>
      </dsp:txXfrm>
    </dsp:sp>
    <dsp:sp modelId="{4F51BFBC-6122-47BB-BE1B-52D4D83ECED4}">
      <dsp:nvSpPr>
        <dsp:cNvPr id="0" name=""/>
        <dsp:cNvSpPr/>
      </dsp:nvSpPr>
      <dsp:spPr>
        <a:xfrm>
          <a:off x="5558428" y="1259235"/>
          <a:ext cx="2775144" cy="277514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300" kern="1200" dirty="0"/>
        </a:p>
      </dsp:txBody>
      <dsp:txXfrm>
        <a:off x="5964838" y="1665645"/>
        <a:ext cx="1962324" cy="1962324"/>
      </dsp:txXfrm>
    </dsp:sp>
    <dsp:sp modelId="{EFAFC0F2-1C2F-408C-9989-CB8BBDF24AEC}">
      <dsp:nvSpPr>
        <dsp:cNvPr id="0" name=""/>
        <dsp:cNvSpPr/>
      </dsp:nvSpPr>
      <dsp:spPr>
        <a:xfrm>
          <a:off x="0" y="1282574"/>
          <a:ext cx="2775144" cy="277514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300" kern="1200" dirty="0"/>
        </a:p>
      </dsp:txBody>
      <dsp:txXfrm>
        <a:off x="406410" y="1688984"/>
        <a:ext cx="1962324" cy="196232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BE9E1-F825-459E-9F63-7AFB6AA2B5D6}">
      <dsp:nvSpPr>
        <dsp:cNvPr id="0" name=""/>
        <dsp:cNvSpPr/>
      </dsp:nvSpPr>
      <dsp:spPr>
        <a:xfrm>
          <a:off x="1047473" y="29630"/>
          <a:ext cx="4511870" cy="480559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         </a:t>
          </a:r>
        </a:p>
      </dsp:txBody>
      <dsp:txXfrm>
        <a:off x="2457433" y="269910"/>
        <a:ext cx="1691951" cy="480559"/>
      </dsp:txXfrm>
    </dsp:sp>
    <dsp:sp modelId="{C5EEE272-B8F1-46E3-B739-F288F14660B4}">
      <dsp:nvSpPr>
        <dsp:cNvPr id="0" name=""/>
        <dsp:cNvSpPr/>
      </dsp:nvSpPr>
      <dsp:spPr>
        <a:xfrm>
          <a:off x="1210658" y="708986"/>
          <a:ext cx="4185500" cy="418550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2400910" y="949653"/>
        <a:ext cx="1804997" cy="481332"/>
      </dsp:txXfrm>
    </dsp:sp>
    <dsp:sp modelId="{BA23380D-C788-4517-A63C-136D88EE607A}">
      <dsp:nvSpPr>
        <dsp:cNvPr id="0" name=""/>
        <dsp:cNvSpPr/>
      </dsp:nvSpPr>
      <dsp:spPr>
        <a:xfrm>
          <a:off x="1579967" y="1447604"/>
          <a:ext cx="3446882" cy="3446882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41000" r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2411528" y="1685439"/>
        <a:ext cx="1783761" cy="475669"/>
      </dsp:txXfrm>
    </dsp:sp>
    <dsp:sp modelId="{BABFE607-B11A-45AC-816C-ABD57B1C9A91}">
      <dsp:nvSpPr>
        <dsp:cNvPr id="0" name=""/>
        <dsp:cNvSpPr/>
      </dsp:nvSpPr>
      <dsp:spPr>
        <a:xfrm>
          <a:off x="1949276" y="2186222"/>
          <a:ext cx="2708264" cy="270826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/>
        </a:p>
      </dsp:txBody>
      <dsp:txXfrm>
        <a:off x="2572177" y="2429966"/>
        <a:ext cx="1462463" cy="487487"/>
      </dsp:txXfrm>
    </dsp:sp>
    <dsp:sp modelId="{8C4939B4-7AAF-4FB3-BE51-2840099A0456}">
      <dsp:nvSpPr>
        <dsp:cNvPr id="0" name=""/>
        <dsp:cNvSpPr/>
      </dsp:nvSpPr>
      <dsp:spPr>
        <a:xfrm>
          <a:off x="2318585" y="2924839"/>
          <a:ext cx="1969647" cy="1969647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/>
        </a:p>
      </dsp:txBody>
      <dsp:txXfrm>
        <a:off x="2663273" y="3171045"/>
        <a:ext cx="1280270" cy="492411"/>
      </dsp:txXfrm>
    </dsp:sp>
    <dsp:sp modelId="{04497C18-F64A-46D6-AB03-04E584AE8313}">
      <dsp:nvSpPr>
        <dsp:cNvPr id="0" name=""/>
        <dsp:cNvSpPr/>
      </dsp:nvSpPr>
      <dsp:spPr>
        <a:xfrm>
          <a:off x="2687894" y="3663457"/>
          <a:ext cx="1231029" cy="1231029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2884858" y="3847496"/>
        <a:ext cx="837100" cy="296678"/>
      </dsp:txXfrm>
    </dsp:sp>
    <dsp:sp modelId="{07BB7FE9-1BF2-4D58-84E1-48A078901A3E}">
      <dsp:nvSpPr>
        <dsp:cNvPr id="0" name=""/>
        <dsp:cNvSpPr/>
      </dsp:nvSpPr>
      <dsp:spPr>
        <a:xfrm>
          <a:off x="2934100" y="4155869"/>
          <a:ext cx="738617" cy="738617"/>
        </a:xfrm>
        <a:prstGeom prst="ellipse">
          <a:avLst/>
        </a:prstGeom>
        <a:blipFill rotWithShape="0">
          <a:blip xmlns:r="http://schemas.openxmlformats.org/officeDocument/2006/relationships" r:embed="rId7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3042268" y="4340523"/>
        <a:ext cx="522281" cy="36930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B20EB9-18A8-4E26-B99C-43AA094E3B64}">
      <dsp:nvSpPr>
        <dsp:cNvPr id="0" name=""/>
        <dsp:cNvSpPr/>
      </dsp:nvSpPr>
      <dsp:spPr>
        <a:xfrm>
          <a:off x="1001252" y="326082"/>
          <a:ext cx="2854578" cy="285451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>
            <a:solidFill>
              <a:schemeClr val="bg1"/>
            </a:solidFill>
          </a:endParaRPr>
        </a:p>
      </dsp:txBody>
      <dsp:txXfrm>
        <a:off x="1419295" y="744116"/>
        <a:ext cx="2018492" cy="2018448"/>
      </dsp:txXfrm>
    </dsp:sp>
    <dsp:sp modelId="{4929BEBA-AF4D-42EF-A268-FEA09BE207B2}">
      <dsp:nvSpPr>
        <dsp:cNvPr id="0" name=""/>
        <dsp:cNvSpPr/>
      </dsp:nvSpPr>
      <dsp:spPr>
        <a:xfrm>
          <a:off x="2630013" y="196028"/>
          <a:ext cx="317470" cy="3174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9B4A0-2388-4B2B-89A1-A45ABE79A89E}">
      <dsp:nvSpPr>
        <dsp:cNvPr id="0" name=""/>
        <dsp:cNvSpPr/>
      </dsp:nvSpPr>
      <dsp:spPr>
        <a:xfrm>
          <a:off x="1878277" y="2968511"/>
          <a:ext cx="229873" cy="2300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86EAC-E09C-4009-8C72-F9D195731FD9}">
      <dsp:nvSpPr>
        <dsp:cNvPr id="0" name=""/>
        <dsp:cNvSpPr/>
      </dsp:nvSpPr>
      <dsp:spPr>
        <a:xfrm>
          <a:off x="4039517" y="1484562"/>
          <a:ext cx="229873" cy="2300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4E8A70-14BD-4057-94C1-31C6BFA525CA}">
      <dsp:nvSpPr>
        <dsp:cNvPr id="0" name=""/>
        <dsp:cNvSpPr/>
      </dsp:nvSpPr>
      <dsp:spPr>
        <a:xfrm>
          <a:off x="2939520" y="3213279"/>
          <a:ext cx="317470" cy="3174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D0B7B0-B721-4680-9E3C-45EF0F13094E}">
      <dsp:nvSpPr>
        <dsp:cNvPr id="0" name=""/>
        <dsp:cNvSpPr/>
      </dsp:nvSpPr>
      <dsp:spPr>
        <a:xfrm>
          <a:off x="1943576" y="647215"/>
          <a:ext cx="229873" cy="2300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C565B-3C10-4DB6-9178-63C841CD5118}">
      <dsp:nvSpPr>
        <dsp:cNvPr id="0" name=""/>
        <dsp:cNvSpPr/>
      </dsp:nvSpPr>
      <dsp:spPr>
        <a:xfrm>
          <a:off x="1218916" y="1963427"/>
          <a:ext cx="229873" cy="2300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9202D-579F-44B2-B73C-F62E3F91DAFA}">
      <dsp:nvSpPr>
        <dsp:cNvPr id="0" name=""/>
        <dsp:cNvSpPr/>
      </dsp:nvSpPr>
      <dsp:spPr>
        <a:xfrm>
          <a:off x="109362" y="841296"/>
          <a:ext cx="1160518" cy="1160147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279316" y="1011196"/>
        <a:ext cx="820610" cy="820347"/>
      </dsp:txXfrm>
    </dsp:sp>
    <dsp:sp modelId="{BC8ABC63-4B18-4AED-B086-C154E3DBECC5}">
      <dsp:nvSpPr>
        <dsp:cNvPr id="0" name=""/>
        <dsp:cNvSpPr/>
      </dsp:nvSpPr>
      <dsp:spPr>
        <a:xfrm>
          <a:off x="2308826" y="657219"/>
          <a:ext cx="317470" cy="3174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C4E1D3-9547-408E-9A07-87B9B4EE1A91}">
      <dsp:nvSpPr>
        <dsp:cNvPr id="0" name=""/>
        <dsp:cNvSpPr/>
      </dsp:nvSpPr>
      <dsp:spPr>
        <a:xfrm>
          <a:off x="218194" y="2341584"/>
          <a:ext cx="573888" cy="573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5E08AC-7970-460B-B75E-616966C9A617}">
      <dsp:nvSpPr>
        <dsp:cNvPr id="0" name=""/>
        <dsp:cNvSpPr/>
      </dsp:nvSpPr>
      <dsp:spPr>
        <a:xfrm>
          <a:off x="4148349" y="295402"/>
          <a:ext cx="1160518" cy="1160147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4318303" y="465302"/>
        <a:ext cx="820610" cy="820347"/>
      </dsp:txXfrm>
    </dsp:sp>
    <dsp:sp modelId="{A17C7CAD-DE87-4791-A13A-5B23695413F0}">
      <dsp:nvSpPr>
        <dsp:cNvPr id="0" name=""/>
        <dsp:cNvSpPr/>
      </dsp:nvSpPr>
      <dsp:spPr>
        <a:xfrm>
          <a:off x="3630734" y="1096401"/>
          <a:ext cx="317470" cy="3174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FF2F7-B7DE-45D8-9BEC-96A7DA0FAAFF}">
      <dsp:nvSpPr>
        <dsp:cNvPr id="0" name=""/>
        <dsp:cNvSpPr/>
      </dsp:nvSpPr>
      <dsp:spPr>
        <a:xfrm>
          <a:off x="0" y="3024534"/>
          <a:ext cx="229873" cy="2300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07F2D-2A77-4874-9778-1E7CC884F7BE}">
      <dsp:nvSpPr>
        <dsp:cNvPr id="0" name=""/>
        <dsp:cNvSpPr/>
      </dsp:nvSpPr>
      <dsp:spPr>
        <a:xfrm>
          <a:off x="2292369" y="2697065"/>
          <a:ext cx="229873" cy="2300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7FEDE-7964-4317-A27E-2A3A372F61D3}">
      <dsp:nvSpPr>
        <dsp:cNvPr id="0" name=""/>
        <dsp:cNvSpPr/>
      </dsp:nvSpPr>
      <dsp:spPr>
        <a:xfrm>
          <a:off x="2463" y="0"/>
          <a:ext cx="2821506" cy="320040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1">
          <a:noAutofit/>
        </a:bodyPr>
        <a:lstStyle/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 этап (муниципальный) – до 15 апреля </a:t>
          </a:r>
          <a:r>
            <a:rPr lang="ru-RU" sz="900" kern="12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2023 года</a:t>
          </a:r>
          <a:endParaRPr lang="ru-RU" sz="900" kern="12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II этап (региональный) – до 15 мая </a:t>
          </a:r>
          <a:r>
            <a:rPr lang="ru-RU" sz="900" kern="12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2023 года </a:t>
          </a:r>
          <a:endParaRPr lang="ru-RU" sz="900" kern="12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III этап (всероссийский) – с 15 мая по 30 июня </a:t>
          </a:r>
          <a:r>
            <a:rPr lang="ru-RU" sz="900" kern="12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2023 года</a:t>
          </a:r>
          <a:endParaRPr lang="ru-RU" sz="900" kern="12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endParaRPr lang="ru-RU" sz="900" kern="12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2463" y="1280160"/>
        <a:ext cx="2821506" cy="1280160"/>
      </dsp:txXfrm>
    </dsp:sp>
    <dsp:sp modelId="{31A016C1-6EB0-4B6D-88C2-6CC4FDE47D34}">
      <dsp:nvSpPr>
        <dsp:cNvPr id="0" name=""/>
        <dsp:cNvSpPr/>
      </dsp:nvSpPr>
      <dsp:spPr>
        <a:xfrm>
          <a:off x="880349" y="192024"/>
          <a:ext cx="1065733" cy="1065733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511AE-2DBF-4D8E-A450-37E5C09E8301}">
      <dsp:nvSpPr>
        <dsp:cNvPr id="0" name=""/>
        <dsp:cNvSpPr/>
      </dsp:nvSpPr>
      <dsp:spPr>
        <a:xfrm>
          <a:off x="2908615" y="0"/>
          <a:ext cx="2821506" cy="320040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 1 – «Педагог – формула успеха»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 2 – «Искусство быть тренером-преподавателем»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 3 – «Право быть равным»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 4 – «Шаг в профессии»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 5 – «Мастерство – путь к совершенству»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 номинация №6  – «Наставник – сила опыта»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2908615" y="1280160"/>
        <a:ext cx="2821506" cy="1280160"/>
      </dsp:txXfrm>
    </dsp:sp>
    <dsp:sp modelId="{495FA5EE-831B-463E-A05B-596109F71F10}">
      <dsp:nvSpPr>
        <dsp:cNvPr id="0" name=""/>
        <dsp:cNvSpPr/>
      </dsp:nvSpPr>
      <dsp:spPr>
        <a:xfrm>
          <a:off x="3786501" y="192024"/>
          <a:ext cx="1065733" cy="1065733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FB9B0-A93E-41AC-BFFE-FE1A13818EEB}">
      <dsp:nvSpPr>
        <dsp:cNvPr id="0" name=""/>
        <dsp:cNvSpPr/>
      </dsp:nvSpPr>
      <dsp:spPr>
        <a:xfrm>
          <a:off x="229303" y="2560320"/>
          <a:ext cx="5273978" cy="480060"/>
        </a:xfrm>
        <a:prstGeom prst="leftRight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97340-A022-47B6-A85B-876D7CB9FAA0}">
      <dsp:nvSpPr>
        <dsp:cNvPr id="0" name=""/>
        <dsp:cNvSpPr/>
      </dsp:nvSpPr>
      <dsp:spPr>
        <a:xfrm>
          <a:off x="2463" y="0"/>
          <a:ext cx="2821506" cy="320040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1">
          <a:noAutofit/>
        </a:bodyPr>
        <a:lstStyle/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Муниципальный этап - с 01 июня 2023 г. по 30 июня 2023 г.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Региональный этап - с 01 июля 2023 г. по 15 августа 2023 г.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Всероссийский этап  - с 16 августа 2023 г. по 10 сентября 2023 г.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endParaRPr lang="ru-RU" sz="900" kern="12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2463" y="1280160"/>
        <a:ext cx="2821506" cy="1280160"/>
      </dsp:txXfrm>
    </dsp:sp>
    <dsp:sp modelId="{B27487E4-B5C3-4536-896B-14BD4C559621}">
      <dsp:nvSpPr>
        <dsp:cNvPr id="0" name=""/>
        <dsp:cNvSpPr/>
      </dsp:nvSpPr>
      <dsp:spPr>
        <a:xfrm>
          <a:off x="880349" y="192024"/>
          <a:ext cx="1065733" cy="1065733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2D64E-2F95-4DDD-A66F-96F5D0EF0619}">
      <dsp:nvSpPr>
        <dsp:cNvPr id="0" name=""/>
        <dsp:cNvSpPr/>
      </dsp:nvSpPr>
      <dsp:spPr>
        <a:xfrm>
          <a:off x="2908615" y="0"/>
          <a:ext cx="2821506" cy="320040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</a:t>
          </a: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№ 1 – «Звезды школьного спорта» 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</a:t>
          </a: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№ 2 – «Спортивный резерв» 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</a:t>
          </a: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№ 3 – «Спорт без границ» 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</a:t>
          </a: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№ 4 – «Спорт-инфо-просвет» 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 5 – «Руководитель школьного спортивного клуба – Педагог и наставник».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2908615" y="1280160"/>
        <a:ext cx="2821506" cy="1280160"/>
      </dsp:txXfrm>
    </dsp:sp>
    <dsp:sp modelId="{5784BAFB-4AD1-4427-AAB6-6615B8B0921B}">
      <dsp:nvSpPr>
        <dsp:cNvPr id="0" name=""/>
        <dsp:cNvSpPr/>
      </dsp:nvSpPr>
      <dsp:spPr>
        <a:xfrm>
          <a:off x="3786501" y="192024"/>
          <a:ext cx="1065733" cy="1065733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053A30-C975-4F0C-B3A2-2A6F5D87791A}">
      <dsp:nvSpPr>
        <dsp:cNvPr id="0" name=""/>
        <dsp:cNvSpPr/>
      </dsp:nvSpPr>
      <dsp:spPr>
        <a:xfrm>
          <a:off x="229303" y="2560320"/>
          <a:ext cx="5273978" cy="480060"/>
        </a:xfrm>
        <a:prstGeom prst="leftRight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37DE2-8BAA-492F-B205-C7C233392C35}">
      <dsp:nvSpPr>
        <dsp:cNvPr id="0" name=""/>
        <dsp:cNvSpPr/>
      </dsp:nvSpPr>
      <dsp:spPr>
        <a:xfrm>
          <a:off x="854584" y="1199044"/>
          <a:ext cx="799150" cy="7993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69C05A-2A19-42BC-B78C-F261C282A69F}">
      <dsp:nvSpPr>
        <dsp:cNvPr id="0" name=""/>
        <dsp:cNvSpPr/>
      </dsp:nvSpPr>
      <dsp:spPr>
        <a:xfrm>
          <a:off x="1364318" y="610513"/>
          <a:ext cx="237341" cy="237210"/>
        </a:xfrm>
        <a:prstGeom prst="donut">
          <a:avLst>
            <a:gd name="adj" fmla="val 7460"/>
          </a:avLst>
        </a:prstGeom>
        <a:solidFill>
          <a:schemeClr val="accent2">
            <a:hueOff val="-830924"/>
            <a:satOff val="0"/>
            <a:lumOff val="-3725"/>
            <a:alphaOff val="0"/>
          </a:schemeClr>
        </a:solidFill>
        <a:ln w="12700" cap="flat" cmpd="sng" algn="ctr">
          <a:solidFill>
            <a:schemeClr val="accent2">
              <a:hueOff val="-830924"/>
              <a:satOff val="0"/>
              <a:lumOff val="-37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5B39A8-4300-4929-B4ED-2F888B308098}">
      <dsp:nvSpPr>
        <dsp:cNvPr id="0" name=""/>
        <dsp:cNvSpPr/>
      </dsp:nvSpPr>
      <dsp:spPr>
        <a:xfrm>
          <a:off x="885295" y="1229819"/>
          <a:ext cx="738062" cy="73781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FF94D2-3B75-467D-B5DE-7CA27D4855F3}">
      <dsp:nvSpPr>
        <dsp:cNvPr id="0" name=""/>
        <dsp:cNvSpPr/>
      </dsp:nvSpPr>
      <dsp:spPr>
        <a:xfrm>
          <a:off x="1711818" y="1350123"/>
          <a:ext cx="418268" cy="418066"/>
        </a:xfrm>
        <a:prstGeom prst="ellipse">
          <a:avLst/>
        </a:prstGeom>
        <a:solidFill>
          <a:schemeClr val="accent2">
            <a:hueOff val="-1661847"/>
            <a:satOff val="0"/>
            <a:lumOff val="-7451"/>
            <a:alphaOff val="0"/>
          </a:schemeClr>
        </a:solidFill>
        <a:ln w="12700" cap="flat" cmpd="sng" algn="ctr">
          <a:solidFill>
            <a:schemeClr val="accent2">
              <a:hueOff val="-1661847"/>
              <a:satOff val="0"/>
              <a:lumOff val="-7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7094D2-57CC-4B4F-B923-4F32D704F35E}">
      <dsp:nvSpPr>
        <dsp:cNvPr id="0" name=""/>
        <dsp:cNvSpPr/>
      </dsp:nvSpPr>
      <dsp:spPr>
        <a:xfrm>
          <a:off x="1736520" y="1374704"/>
          <a:ext cx="368864" cy="36890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C0D01-3F3B-45A8-A2A3-A0F68586F9EF}">
      <dsp:nvSpPr>
        <dsp:cNvPr id="0" name=""/>
        <dsp:cNvSpPr/>
      </dsp:nvSpPr>
      <dsp:spPr>
        <a:xfrm>
          <a:off x="1548249" y="759794"/>
          <a:ext cx="536105" cy="536172"/>
        </a:xfrm>
        <a:prstGeom prst="ellipse">
          <a:avLst/>
        </a:prstGeom>
        <a:solidFill>
          <a:schemeClr val="accent2">
            <a:hueOff val="-2492770"/>
            <a:satOff val="0"/>
            <a:lumOff val="-11176"/>
            <a:alphaOff val="0"/>
          </a:schemeClr>
        </a:solidFill>
        <a:ln w="12700" cap="flat" cmpd="sng" algn="ctr">
          <a:solidFill>
            <a:schemeClr val="accent2">
              <a:hueOff val="-2492770"/>
              <a:satOff val="0"/>
              <a:lumOff val="-1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03721-8807-4844-A899-43F9796A07B2}">
      <dsp:nvSpPr>
        <dsp:cNvPr id="0" name=""/>
        <dsp:cNvSpPr/>
      </dsp:nvSpPr>
      <dsp:spPr>
        <a:xfrm>
          <a:off x="1849015" y="87929"/>
          <a:ext cx="175586" cy="175659"/>
        </a:xfrm>
        <a:prstGeom prst="donut">
          <a:avLst>
            <a:gd name="adj" fmla="val 7460"/>
          </a:avLst>
        </a:prstGeom>
        <a:solidFill>
          <a:schemeClr val="accent2">
            <a:hueOff val="-3323694"/>
            <a:satOff val="0"/>
            <a:lumOff val="-14902"/>
            <a:alphaOff val="0"/>
          </a:schemeClr>
        </a:solidFill>
        <a:ln w="12700" cap="flat" cmpd="sng" algn="ctr">
          <a:solidFill>
            <a:schemeClr val="accent2">
              <a:hueOff val="-3323694"/>
              <a:satOff val="0"/>
              <a:lumOff val="-1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B7173-7A9E-4278-8E30-AC52D8CBB56B}">
      <dsp:nvSpPr>
        <dsp:cNvPr id="0" name=""/>
        <dsp:cNvSpPr/>
      </dsp:nvSpPr>
      <dsp:spPr>
        <a:xfrm>
          <a:off x="2068665" y="0"/>
          <a:ext cx="87793" cy="87929"/>
        </a:xfrm>
        <a:prstGeom prst="donut">
          <a:avLst>
            <a:gd name="adj" fmla="val 7460"/>
          </a:avLst>
        </a:prstGeom>
        <a:solidFill>
          <a:schemeClr val="accent2">
            <a:hueOff val="-4154617"/>
            <a:satOff val="0"/>
            <a:lumOff val="-18627"/>
            <a:alphaOff val="0"/>
          </a:schemeClr>
        </a:solidFill>
        <a:ln w="12700" cap="flat" cmpd="sng" algn="ctr">
          <a:solidFill>
            <a:schemeClr val="accent2">
              <a:hueOff val="-4154617"/>
              <a:satOff val="0"/>
              <a:lumOff val="-186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06B0DB-63F5-4A89-B6C4-73644C40B467}">
      <dsp:nvSpPr>
        <dsp:cNvPr id="0" name=""/>
        <dsp:cNvSpPr/>
      </dsp:nvSpPr>
      <dsp:spPr>
        <a:xfrm>
          <a:off x="1576623" y="788171"/>
          <a:ext cx="479690" cy="479617"/>
        </a:xfrm>
        <a:prstGeom prst="ellipse">
          <a:avLst/>
        </a:prstGeom>
        <a:blipFill rotWithShape="1">
          <a:blip xmlns:r="http://schemas.openxmlformats.org/officeDocument/2006/relationships" r:embed="rId3" cstate="print">
            <a:duotone>
              <a:srgbClr val="3B2CAC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26113A-6BEE-4FA3-BD5E-1858936E7AB4}">
      <dsp:nvSpPr>
        <dsp:cNvPr id="0" name=""/>
        <dsp:cNvSpPr/>
      </dsp:nvSpPr>
      <dsp:spPr>
        <a:xfrm>
          <a:off x="1608336" y="282774"/>
          <a:ext cx="375874" cy="375900"/>
        </a:xfrm>
        <a:prstGeom prst="ellipse">
          <a:avLst/>
        </a:prstGeom>
        <a:solidFill>
          <a:schemeClr val="accent2">
            <a:hueOff val="-4985541"/>
            <a:satOff val="0"/>
            <a:lumOff val="-22353"/>
            <a:alphaOff val="0"/>
          </a:schemeClr>
        </a:solidFill>
        <a:ln w="12700" cap="flat" cmpd="sng" algn="ctr">
          <a:solidFill>
            <a:schemeClr val="accent2">
              <a:hueOff val="-4985541"/>
              <a:satOff val="0"/>
              <a:lumOff val="-2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D83AA-7584-4EE7-92D2-64F4D39315E1}">
      <dsp:nvSpPr>
        <dsp:cNvPr id="0" name=""/>
        <dsp:cNvSpPr/>
      </dsp:nvSpPr>
      <dsp:spPr>
        <a:xfrm>
          <a:off x="2156458" y="1756799"/>
          <a:ext cx="131856" cy="131695"/>
        </a:xfrm>
        <a:prstGeom prst="donut">
          <a:avLst>
            <a:gd name="adj" fmla="val 7460"/>
          </a:avLst>
        </a:prstGeom>
        <a:solidFill>
          <a:schemeClr val="accent2">
            <a:hueOff val="-5816464"/>
            <a:satOff val="0"/>
            <a:lumOff val="-26078"/>
            <a:alphaOff val="0"/>
          </a:schemeClr>
        </a:solidFill>
        <a:ln w="12700" cap="flat" cmpd="sng" algn="ctr">
          <a:solidFill>
            <a:schemeClr val="accent2">
              <a:hueOff val="-5816464"/>
              <a:satOff val="0"/>
              <a:lumOff val="-26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C3655-E5CA-49BC-8D85-33DF4B086E1D}">
      <dsp:nvSpPr>
        <dsp:cNvPr id="0" name=""/>
        <dsp:cNvSpPr/>
      </dsp:nvSpPr>
      <dsp:spPr>
        <a:xfrm>
          <a:off x="1630367" y="304956"/>
          <a:ext cx="331811" cy="33173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89546-9DFA-492C-84B3-BE1614CAEEA7}">
      <dsp:nvSpPr>
        <dsp:cNvPr id="0" name=""/>
        <dsp:cNvSpPr/>
      </dsp:nvSpPr>
      <dsp:spPr>
        <a:xfrm>
          <a:off x="275334" y="201194"/>
          <a:ext cx="1186040" cy="385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" numCol="1" spcCol="1270" anchor="b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275334" y="201194"/>
        <a:ext cx="1186040" cy="385892"/>
      </dsp:txXfrm>
    </dsp:sp>
    <dsp:sp modelId="{1214B637-D14A-40AD-8C4F-C271C6F10A24}">
      <dsp:nvSpPr>
        <dsp:cNvPr id="0" name=""/>
        <dsp:cNvSpPr/>
      </dsp:nvSpPr>
      <dsp:spPr>
        <a:xfrm>
          <a:off x="2216211" y="1374704"/>
          <a:ext cx="1186040" cy="368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2216211" y="1374704"/>
        <a:ext cx="1186040" cy="368905"/>
      </dsp:txXfrm>
    </dsp:sp>
    <dsp:sp modelId="{BF068A49-22E3-4C3A-BBDE-044DEB3C8AF0}">
      <dsp:nvSpPr>
        <dsp:cNvPr id="0" name=""/>
        <dsp:cNvSpPr/>
      </dsp:nvSpPr>
      <dsp:spPr>
        <a:xfrm>
          <a:off x="2172481" y="788171"/>
          <a:ext cx="1186040" cy="47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2172481" y="788171"/>
        <a:ext cx="1186040" cy="479617"/>
      </dsp:txXfrm>
    </dsp:sp>
    <dsp:sp modelId="{2AB19F59-54FA-4736-8631-E8926246F057}">
      <dsp:nvSpPr>
        <dsp:cNvPr id="0" name=""/>
        <dsp:cNvSpPr/>
      </dsp:nvSpPr>
      <dsp:spPr>
        <a:xfrm>
          <a:off x="2068665" y="304956"/>
          <a:ext cx="1186040" cy="331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2068665" y="304956"/>
        <a:ext cx="1186040" cy="3317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7C6A0-9639-4414-AAFE-6FEF90592860}">
      <dsp:nvSpPr>
        <dsp:cNvPr id="0" name=""/>
        <dsp:cNvSpPr/>
      </dsp:nvSpPr>
      <dsp:spPr>
        <a:xfrm>
          <a:off x="7979" y="78532"/>
          <a:ext cx="5130167" cy="112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95D5F8-5E39-46FB-B198-957B71945373}">
      <dsp:nvSpPr>
        <dsp:cNvPr id="0" name=""/>
        <dsp:cNvSpPr/>
      </dsp:nvSpPr>
      <dsp:spPr>
        <a:xfrm>
          <a:off x="204044" y="264794"/>
          <a:ext cx="5130167" cy="11205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Открытый публичный всероссийский смотр-конкурс на лучшую постановку физкультурно-спортивной работы среди профессиональных </a:t>
          </a:r>
          <a:r>
            <a:rPr lang="ru-RU" sz="1400" kern="120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образовательных организациях</a:t>
          </a:r>
          <a:endParaRPr lang="ru-RU" sz="1400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36863" y="297613"/>
        <a:ext cx="5064529" cy="1054875"/>
      </dsp:txXfrm>
    </dsp:sp>
    <dsp:sp modelId="{C8C30EC5-DAC9-4A5C-BA15-0E6645C83891}">
      <dsp:nvSpPr>
        <dsp:cNvPr id="0" name=""/>
        <dsp:cNvSpPr/>
      </dsp:nvSpPr>
      <dsp:spPr>
        <a:xfrm>
          <a:off x="5530277" y="78532"/>
          <a:ext cx="5837485" cy="112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C2AE60-A8FC-4E8A-A768-F7D039709C89}">
      <dsp:nvSpPr>
        <dsp:cNvPr id="0" name=""/>
        <dsp:cNvSpPr/>
      </dsp:nvSpPr>
      <dsp:spPr>
        <a:xfrm>
          <a:off x="5726342" y="264794"/>
          <a:ext cx="5837485" cy="11205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Всероссийский конкурс среди организаций дополнительного образования физкультурно-спортивной направленности по итогам работы за 2022/2023 учебный год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59161" y="297613"/>
        <a:ext cx="5771847" cy="10548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2D2806-CB15-4DA5-ADC2-9C3A1F94BD1E}">
      <dsp:nvSpPr>
        <dsp:cNvPr id="0" name=""/>
        <dsp:cNvSpPr/>
      </dsp:nvSpPr>
      <dsp:spPr>
        <a:xfrm>
          <a:off x="0" y="100356"/>
          <a:ext cx="5732585" cy="128632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стартует </a:t>
          </a:r>
          <a:r>
            <a:rPr lang="ru-RU" sz="14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с 1 июня </a:t>
          </a:r>
          <a:r>
            <a:rPr lang="ru-RU" sz="1400" kern="12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2023 года</a:t>
          </a:r>
          <a:endParaRPr lang="ru-RU" sz="1400" kern="12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(региональный и всероссийский этапы) </a:t>
          </a:r>
        </a:p>
        <a:p>
          <a:pPr marL="0" lvl="0" indent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endParaRPr lang="ru-RU" sz="900" kern="12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1332396" y="100356"/>
        <a:ext cx="4400188" cy="1286321"/>
      </dsp:txXfrm>
    </dsp:sp>
    <dsp:sp modelId="{B4532BD1-A893-4748-A9F9-BB537E3BB163}">
      <dsp:nvSpPr>
        <dsp:cNvPr id="0" name=""/>
        <dsp:cNvSpPr/>
      </dsp:nvSpPr>
      <dsp:spPr>
        <a:xfrm>
          <a:off x="185879" y="0"/>
          <a:ext cx="1146517" cy="14870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773CE-05C3-47EF-8D25-77C2F3F44E3F}">
      <dsp:nvSpPr>
        <dsp:cNvPr id="0" name=""/>
        <dsp:cNvSpPr/>
      </dsp:nvSpPr>
      <dsp:spPr>
        <a:xfrm>
          <a:off x="0" y="1672912"/>
          <a:ext cx="5732585" cy="185879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</a:t>
          </a: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№1 – «Лучшая аккредитованная профессиональная образовательная организация (колледж; техникум; училище) по организации физкультурно-спортивной работы» в группах до 1 000 студентов и свыше 1 000 студентов.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№2 – «Лучшая аккредитованная профессиональная образовательная организация, осуществляющая подготовку кадров по специальностям в области физической культуры и спорта» в группах педагогические колледжа/техникумы и училища олимпийского резерва;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№3 – «Лучший студенческий спортивный клуб в профессиональной образовательной организации». 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Впервые в этом году в этом конкурсе предусмотрены денежные сертификаты за 1, 2 и 3 место на всероссийском этапе.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1332396" y="1672912"/>
        <a:ext cx="4400188" cy="1858792"/>
      </dsp:txXfrm>
    </dsp:sp>
    <dsp:sp modelId="{498DF6E9-943B-4ABC-944C-FAAE40B6091E}">
      <dsp:nvSpPr>
        <dsp:cNvPr id="0" name=""/>
        <dsp:cNvSpPr/>
      </dsp:nvSpPr>
      <dsp:spPr>
        <a:xfrm>
          <a:off x="185879" y="1858792"/>
          <a:ext cx="1146517" cy="14870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77A97-D77A-43E2-8FD4-49DDC31CEE68}">
      <dsp:nvSpPr>
        <dsp:cNvPr id="0" name=""/>
        <dsp:cNvSpPr/>
      </dsp:nvSpPr>
      <dsp:spPr>
        <a:xfrm>
          <a:off x="0" y="103185"/>
          <a:ext cx="5732585" cy="135512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 </a:t>
          </a:r>
          <a:r>
            <a:rPr lang="ru-RU" sz="12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этап (муниципальный) – пройдет с 01 июня по 09 июля 2023 года;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II этап (региональный) – с 01 сентября по 30 сентября 2023 года;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III этап (всероссийский) – с 09 октября по 14 ноября 2023 года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endParaRPr lang="ru-RU" sz="900" kern="12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1341703" y="103185"/>
        <a:ext cx="4390881" cy="1355123"/>
      </dsp:txXfrm>
    </dsp:sp>
    <dsp:sp modelId="{A0525CDD-944B-4FDF-9B81-4F8AE753B264}">
      <dsp:nvSpPr>
        <dsp:cNvPr id="0" name=""/>
        <dsp:cNvSpPr/>
      </dsp:nvSpPr>
      <dsp:spPr>
        <a:xfrm>
          <a:off x="195186" y="0"/>
          <a:ext cx="1146517" cy="15614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7CB77-F32B-4BA0-89CC-D96300E28865}">
      <dsp:nvSpPr>
        <dsp:cNvPr id="0" name=""/>
        <dsp:cNvSpPr/>
      </dsp:nvSpPr>
      <dsp:spPr>
        <a:xfrm>
          <a:off x="0" y="1756681"/>
          <a:ext cx="5732585" cy="195186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</a:t>
          </a: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№1 – «Лучшая муниципальная организация дополнительного образования физкультурно-спортивной направленности, реализующая дополнительные общеобразовательные программы по 1 - 2 видам спорта»;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№2 – «Лучшая муниципальная организация дополнительного образования физкультурно-спортивной направленности, реализующая дополнительные общеобразовательные программы по 3 и более видам спорта»;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№3 – «Лучшая муниципальная организация дополнительного образования, реализующая дополнительные общеобразовательные программы </a:t>
          </a:r>
          <a:b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</a:b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в области физической культуры и спорта»;</a:t>
          </a:r>
        </a:p>
        <a:p>
          <a:pPr marL="0" lvl="0" indent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Номинация №4 – «Лучшая организация дополнительного образования, реализующая дополнительные общеобразовательные программы в области физической культуры и спорта по организации работы с детьми с ОВЗ, с инвалидностью».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>
            <a:solidFill>
              <a:schemeClr val="bg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1341703" y="1756681"/>
        <a:ext cx="4390881" cy="1951868"/>
      </dsp:txXfrm>
    </dsp:sp>
    <dsp:sp modelId="{47F57F70-1062-4FC0-9A4E-A67A8267848B}">
      <dsp:nvSpPr>
        <dsp:cNvPr id="0" name=""/>
        <dsp:cNvSpPr/>
      </dsp:nvSpPr>
      <dsp:spPr>
        <a:xfrm>
          <a:off x="195186" y="1951868"/>
          <a:ext cx="1146517" cy="15614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7C6A0-9639-4414-AAFE-6FEF90592860}">
      <dsp:nvSpPr>
        <dsp:cNvPr id="0" name=""/>
        <dsp:cNvSpPr/>
      </dsp:nvSpPr>
      <dsp:spPr>
        <a:xfrm>
          <a:off x="715288" y="566"/>
          <a:ext cx="5742328" cy="12542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95D5F8-5E39-46FB-B198-957B71945373}">
      <dsp:nvSpPr>
        <dsp:cNvPr id="0" name=""/>
        <dsp:cNvSpPr/>
      </dsp:nvSpPr>
      <dsp:spPr>
        <a:xfrm>
          <a:off x="934749" y="209054"/>
          <a:ext cx="5742328" cy="12542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Всероссийский конкурс профессионального мастерства работников сферы дополнительного образования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«Сердце отдаю детям»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71484" y="245789"/>
        <a:ext cx="5668858" cy="11807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4822AE-D1EC-41A3-BC42-000886F7A1DE}">
      <dsp:nvSpPr>
        <dsp:cNvPr id="0" name=""/>
        <dsp:cNvSpPr/>
      </dsp:nvSpPr>
      <dsp:spPr>
        <a:xfrm>
          <a:off x="0" y="0"/>
          <a:ext cx="5732585" cy="320040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1">
          <a:noAutofit/>
        </a:bodyPr>
        <a:lstStyle/>
        <a:p>
          <a:pPr marL="0" lvl="0" indent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«Педагог </a:t>
          </a:r>
          <a:r>
            <a:rPr lang="ru-RU" sz="1000" kern="12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дополнительного образования по технической направленности»</a:t>
          </a:r>
        </a:p>
        <a:p>
          <a:pPr marL="0" lvl="0" indent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«Педагог дополнительного образования по художественной направленности»</a:t>
          </a:r>
        </a:p>
        <a:p>
          <a:pPr marL="0" lvl="0" indent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«Педагог дополнительного образования по естественнонаучной направленности»</a:t>
          </a:r>
        </a:p>
        <a:p>
          <a:pPr marL="0" lvl="0" indent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«Педагог дополнительного образования по туристско-краеведческой направленности»</a:t>
          </a:r>
        </a:p>
        <a:p>
          <a:pPr marL="0" lvl="0" indent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«Педагог дополнительного образования по физкультурно-спортивной направленности»</a:t>
          </a:r>
        </a:p>
        <a:p>
          <a:pPr marL="0" lvl="0" indent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«Педагог дополнительного образования по социально-педагогической направленности» </a:t>
          </a:r>
        </a:p>
        <a:p>
          <a:pPr marL="0" lvl="0" indent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«Профессиональный дебют в дополнительном образовании» </a:t>
          </a:r>
        </a:p>
        <a:p>
          <a:pPr marL="0" lvl="0" indent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«Педагог-наставник в дополнительном образовании» </a:t>
          </a:r>
        </a:p>
        <a:p>
          <a:pPr marL="0" lvl="0" indent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«Педагог дополнительного образования, работающий с детьми с ОВЗ, с инвалидностью</a:t>
          </a:r>
        </a:p>
        <a:p>
          <a:pPr marL="0" lvl="0" indent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 </a:t>
          </a:r>
        </a:p>
        <a:p>
          <a:pPr marL="0" lvl="0" indent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>
            <a:solidFill>
              <a:schemeClr val="accent5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>
            <a:solidFill>
              <a:schemeClr val="accent5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endParaRPr lang="ru-RU" sz="900" kern="1200">
            <a:solidFill>
              <a:schemeClr val="accent5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0" y="1280160"/>
        <a:ext cx="5732585" cy="1280160"/>
      </dsp:txXfrm>
    </dsp:sp>
    <dsp:sp modelId="{5A44D6FC-BB20-4FEE-926B-3C8F9AB2BAB9}">
      <dsp:nvSpPr>
        <dsp:cNvPr id="0" name=""/>
        <dsp:cNvSpPr/>
      </dsp:nvSpPr>
      <dsp:spPr>
        <a:xfrm>
          <a:off x="592550" y="87891"/>
          <a:ext cx="1065733" cy="1065733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D9E28-45FB-4598-BBC9-8665C560114C}">
      <dsp:nvSpPr>
        <dsp:cNvPr id="0" name=""/>
        <dsp:cNvSpPr/>
      </dsp:nvSpPr>
      <dsp:spPr>
        <a:xfrm>
          <a:off x="2617861" y="287960"/>
          <a:ext cx="2136330" cy="480060"/>
        </a:xfrm>
        <a:prstGeom prst="leftRight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4FA9168-1AA0-4330-93C8-8A2BC786DA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5761D6-F269-4E92-99D5-40AC843D86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341549F-5C91-4C7E-BE74-D9448602DDE9}" type="datetime1">
              <a:rPr lang="ru-RU" smtClean="0"/>
              <a:t>13.04.2023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2D8426-202C-4385-BEF1-8D0C15BC74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DCF91F5F-CE2D-4C59-9BE8-D5C9660BC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82E420-31C0-4FAB-9C47-370244A3A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3939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78C3B24-5268-4F42-943F-7D0C9CCB0725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FBDF500-FE05-4D50-AB42-37EDEB80A66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349205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34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34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34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46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5A1ED5E-125E-4828-9BC6-A73A2C8B8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31828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305275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Lorem Ipsum</a:t>
            </a:r>
            <a:br>
              <a:rPr lang="ru-RU" noProof="0"/>
            </a:br>
            <a:r>
              <a:rPr lang="ru-RU" noProof="0"/>
              <a:t>Dolor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A1951B-C184-4038-9A1E-A690BE8CA93C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28977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396630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32678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 rtlCol="0"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pPr rtl="0"/>
            <a:r>
              <a:rPr lang="ru-RU" noProof="0"/>
              <a:t>СЛАЙД С</a:t>
            </a:r>
            <a:br>
              <a:rPr lang="ru-RU" noProof="0"/>
            </a:br>
            <a:r>
              <a:rPr lang="ru-RU" noProof="0"/>
              <a:t>СОДЕРЖИМЫМ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14145" y="2138878"/>
            <a:ext cx="4361941" cy="31229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30F87B-525A-4475-8714-116CD76B16FB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05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316701"/>
            <a:ext cx="10515600" cy="1500187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СЛАЙД-РАЗДЕЛИТЕЛЬ</a:t>
            </a:r>
            <a:br>
              <a:rPr lang="ru-RU" noProof="0"/>
            </a:br>
            <a:r>
              <a:rPr lang="ru-RU" noProof="0"/>
              <a:t>РАЗДЕЛОВ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083026"/>
            <a:ext cx="10515600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Подзаголовок раздела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4A02E4-53E8-4BD3-9DB0-123AFE4ECAA1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900A71E-3FCF-4E9F-9CE1-57411851763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654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781919"/>
            <a:ext cx="10515600" cy="1500187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СЛАЙД-РАЗДЕЛИТЕЛЬ</a:t>
            </a:r>
            <a:br>
              <a:rPr lang="ru-RU" noProof="0"/>
            </a:br>
            <a:r>
              <a:rPr lang="ru-RU" noProof="0"/>
              <a:t>РАЗДЕЛОВ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548244"/>
            <a:ext cx="10515600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Подзаголовок раздела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CCD5AD-1E23-4607-83C9-6343CA4F5B81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800" y="6159402"/>
            <a:ext cx="2919886" cy="365125"/>
          </a:xfrm>
        </p:spPr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318600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4405945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956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820" y="4537309"/>
            <a:ext cx="9384760" cy="915873"/>
          </a:xfrm>
        </p:spPr>
        <p:txBody>
          <a:bodyPr rtlCol="0" anchor="b">
            <a:norm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/>
              <a:t>СЛАЙД-РАЗДЕЛИТЕЛЬ РАЗДЕЛОВ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ABAA4CC-3D2B-49F9-B077-001CA4738B89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74A5C1-EABB-46AB-AF4E-1C177D089760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819" y="6159402"/>
            <a:ext cx="2616158" cy="384202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95CBEC59-7FF9-4688-98DF-89832A0C9025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2523DB2-F162-4E92-B6E1-B5E87D5D8ACF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316CC9B7-E806-4C95-96A5-EEEEBB4E99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98820" y="5702936"/>
            <a:ext cx="9384760" cy="526936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accent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Подзаголовок раздела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595F7760-B839-4F89-B618-3371C8B08414}"/>
              </a:ext>
            </a:extLst>
          </p:cNvPr>
          <p:cNvCxnSpPr/>
          <p:nvPr userDrawn="1"/>
        </p:nvCxnSpPr>
        <p:spPr>
          <a:xfrm>
            <a:off x="1838883" y="5560637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207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37245BE-F984-498B-9CBB-C4DDD775060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0" y="2316701"/>
            <a:ext cx="9556063" cy="1500187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СЛАЙД-РАЗДЕЛИТЕЛЬ</a:t>
            </a:r>
            <a:br>
              <a:rPr lang="ru-RU" noProof="0"/>
            </a:br>
            <a:r>
              <a:rPr lang="ru-RU" noProof="0"/>
              <a:t>РАЗДЕЛОВ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7520" y="4083026"/>
            <a:ext cx="9556064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Подзаголовок раздела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C95213-CC70-4FB6-93F1-661FC65087AF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1285167" y="255684"/>
            <a:ext cx="72000" cy="34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666742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A8760C4-08C1-4929-A6AE-568F678838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69AE345-7CB6-4F86-99E6-C8B881714A2B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40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СЛАЙД-РАЗДЕЛИТЕЛЬ</a:t>
            </a:r>
            <a:br>
              <a:rPr lang="ru-RU" noProof="0"/>
            </a:br>
            <a:r>
              <a:rPr lang="ru-RU" noProof="0"/>
              <a:t>РАЗДЕЛОВ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D8CE9-FEDF-4F57-8561-1D66471FD0F9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990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 rtlCol="0"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pPr rtl="0"/>
            <a:r>
              <a:rPr lang="ru-RU" noProof="0"/>
              <a:t>СЛАЙД-РАЗДЕЛИТЕЛЬ</a:t>
            </a:r>
            <a:br>
              <a:rPr lang="ru-RU" noProof="0"/>
            </a:br>
            <a:r>
              <a:rPr lang="ru-RU" noProof="0"/>
              <a:t>РАЗДЕЛОВ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FA4393-2940-4116-8347-E6812F94228E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929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7A75830-97F6-4D74-A47F-8CD50EFD37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СЛАЙД С ДВУМЯ</a:t>
            </a:r>
            <a:br>
              <a:rPr lang="ru-RU" noProof="0"/>
            </a:br>
            <a:r>
              <a:rPr lang="ru-RU" noProof="0"/>
              <a:t>ОБЪЕКТАМИ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C8D0E2-41B2-449E-AE08-1CCF8EF651C7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бъект 3">
            <a:extLst>
              <a:ext uri="{FF2B5EF4-FFF2-40B4-BE49-F238E27FC236}">
                <a16:creationId xmlns:a16="http://schemas.microsoft.com/office/drawing/2014/main" id="{ED988384-E3A4-482D-94EF-A8F8894AA50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10145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3110590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A30FC14-A5B3-4B00-8DE8-B6E28CF32743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/>
              <a:t>СЛАЙД С ДВУМЯ</a:t>
            </a:r>
            <a:br>
              <a:rPr lang="ru-RU" noProof="0"/>
            </a:br>
            <a:r>
              <a:rPr lang="ru-RU" noProof="0"/>
              <a:t>ОБЪЕКТАМИ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386142"/>
            <a:ext cx="5157787" cy="2015247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9DAC08-B52B-4DCC-9D22-E4E54E71163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4744" y="3386142"/>
            <a:ext cx="5183188" cy="2015247"/>
          </a:xfrm>
        </p:spPr>
        <p:txBody>
          <a:bodyPr rtlCol="0"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FA6B8E-BC89-4DDB-9651-8B66B01BC6FA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77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 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BBFDD45-3FE7-46CA-9142-8DBABF181C2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СЛАЙД С ДВУМЯ</a:t>
            </a:r>
            <a:br>
              <a:rPr lang="ru-RU" noProof="0"/>
            </a:br>
            <a:r>
              <a:rPr lang="ru-RU" noProof="0"/>
              <a:t>ОБЪЕКТАМИ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F43ED1-9447-4CD2-9E47-39064EF2468E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8" y="255684"/>
            <a:ext cx="72000" cy="157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28791ED-1F60-48B9-B73C-7835714E670D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Текст 15">
            <a:extLst>
              <a:ext uri="{FF2B5EF4-FFF2-40B4-BE49-F238E27FC236}">
                <a16:creationId xmlns:a16="http://schemas.microsoft.com/office/drawing/2014/main" id="{F968FAF7-548C-4383-BE8C-5A194EC21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BEDEE03-9903-44CE-8EB8-22B19F5E8DD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FE8DF3E-FD5B-4215-B847-DFFB761C21A4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бъект 3">
            <a:extLst>
              <a:ext uri="{FF2B5EF4-FFF2-40B4-BE49-F238E27FC236}">
                <a16:creationId xmlns:a16="http://schemas.microsoft.com/office/drawing/2014/main" id="{C2B73E5D-AD65-4FEE-89DE-2E2643A345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id="{E10D0906-57D4-410E-823B-3BAD416949E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10145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129739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Lorem Ipsum</a:t>
            </a:r>
            <a:br>
              <a:rPr lang="ru-RU" noProof="0"/>
            </a:br>
            <a:r>
              <a:rPr lang="ru-RU" noProof="0"/>
              <a:t>Dolor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BD9E44-B897-44C9-AD45-99FC98E6B22C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15979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68744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8" y="2272009"/>
            <a:ext cx="4759643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СЛАЙД С ДВУМЯ</a:t>
            </a:r>
            <a:br>
              <a:rPr lang="ru-RU" noProof="0"/>
            </a:br>
            <a:r>
              <a:rPr lang="ru-RU" noProof="0"/>
              <a:t>ОБЪЕКТАМИ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EABCE3-D887-4325-B684-6FAD0D8082B8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Текст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227200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бъект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27519" y="3386142"/>
            <a:ext cx="4783074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911271" y="3386142"/>
            <a:ext cx="4783075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3590267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9" y="2272009"/>
            <a:ext cx="4540672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/>
              <a:t>СЛАЙД С ДВУМЯ</a:t>
            </a:r>
            <a:br>
              <a:rPr lang="ru-RU" noProof="0"/>
            </a:br>
            <a:r>
              <a:rPr lang="ru-RU" noProof="0"/>
              <a:t>ОБЪЕКТАМИ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155812-385B-4E18-831D-87816ECB5DBE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Текст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227200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бъект 3">
            <a:extLst>
              <a:ext uri="{FF2B5EF4-FFF2-40B4-BE49-F238E27FC236}">
                <a16:creationId xmlns:a16="http://schemas.microsoft.com/office/drawing/2014/main" id="{80E9747C-D5E4-4606-9D3D-103BF578726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527519" y="3386142"/>
            <a:ext cx="4559068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9" name="Объект 3">
            <a:extLst>
              <a:ext uri="{FF2B5EF4-FFF2-40B4-BE49-F238E27FC236}">
                <a16:creationId xmlns:a16="http://schemas.microsoft.com/office/drawing/2014/main" id="{C45F91F2-CC9B-43AA-A5DF-A0BCEB34275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911271" y="3386142"/>
            <a:ext cx="4783069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611792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7FDF157-A493-4A5F-9B08-356A30F203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СЛАЙД С ИЗОБРАЖЕНИЕМ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9A3A7A-EEA7-4DAF-9A27-0972570925D3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Прямоугольник 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659525"/>
            <a:ext cx="12192000" cy="4517136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804327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зображение и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0DB8CD8-F2C6-48F5-8A73-E5FB643BC475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/>
              <a:t>СЛАЙД С ИЗОБРАЖЕНИЕМ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CEE4E7-6B98-4981-B194-70FA40E244D3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Прямоугольник 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659525"/>
            <a:ext cx="12192000" cy="387291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25C7F29-6151-4F91-80D1-C96C51C06795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410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Изображение и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50F2065-1E46-45F4-8B82-40AFF3B380E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СЛАЙД С ИЗОБРАЖЕНИЕМ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16B06-C575-4BF6-A49D-2F222D421D91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46000" y="1659525"/>
            <a:ext cx="11700000" cy="4517136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A58BD2B-1B9B-49E6-8C1A-77F7A60420D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15">
            <a:extLst>
              <a:ext uri="{FF2B5EF4-FFF2-40B4-BE49-F238E27FC236}">
                <a16:creationId xmlns:a16="http://schemas.microsoft.com/office/drawing/2014/main" id="{A17DA84B-7C7B-413F-9A4E-88B7975E1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453C73EB-9DF5-425B-B9EA-BADEC34670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099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Изображение и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4" name="Рисунок 19">
            <a:extLst>
              <a:ext uri="{FF2B5EF4-FFF2-40B4-BE49-F238E27FC236}">
                <a16:creationId xmlns:a16="http://schemas.microsoft.com/office/drawing/2014/main" id="{90DA0444-D1E1-48F5-9158-243679F7B63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167439"/>
            <a:ext cx="12192000" cy="4009222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СЛАЙД С</a:t>
            </a:r>
            <a:br>
              <a:rPr lang="ru-RU" noProof="0"/>
            </a:br>
            <a:r>
              <a:rPr lang="ru-RU" noProof="0"/>
              <a:t>ИЗОБРАЖЕНИЕМ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C7DF12-4A52-4845-A381-981B1DBE5D54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139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Изображение и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7" y="4435638"/>
            <a:ext cx="8807116" cy="1571359"/>
          </a:xfrm>
        </p:spPr>
        <p:txBody>
          <a:bodyPr rtlCol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</a:t>
            </a:r>
            <a:br>
              <a:rPr lang="ru-RU" noProof="0"/>
            </a:br>
            <a:r>
              <a:rPr lang="ru-RU" noProof="0"/>
              <a:t>ИЗОБРАЖЕНИЕМ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DD1597-AF43-41C6-8358-99C9BAFF0CD0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3" name="Текст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2311598-88E6-4CCA-AFD4-E5D87D3AAF1D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89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9B2A5FC-034D-4F4C-833F-A3DDC66E3E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СЛАЙД С ДИАГРАММОЙ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14B715-A308-417C-875B-D2761907D26C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Прямоугольник 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31697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431112"/>
            <a:ext cx="5157787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4784" y="1402584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24784" y="2516716"/>
            <a:ext cx="5183188" cy="3687653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740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A48C424-A3E8-45D9-A344-780A64F65F99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/>
              <a:t>СЛАЙД С ДИАГРАММОЙ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ECB438-5358-42DF-BCB4-8B000D732C0A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Прямоугольник 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31697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431112"/>
            <a:ext cx="5157787" cy="2017154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4784" y="1402584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24784" y="2516716"/>
            <a:ext cx="5183188" cy="2931545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61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0540321-6794-45E5-A403-F840A499D67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FA226BC7-E49E-4871-8B90-93766E659C8E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15">
            <a:extLst>
              <a:ext uri="{FF2B5EF4-FFF2-40B4-BE49-F238E27FC236}">
                <a16:creationId xmlns:a16="http://schemas.microsoft.com/office/drawing/2014/main" id="{7FD1F1BF-3901-435E-A225-44921D7097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3A349A95-A047-4A05-83FB-F32C3818143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СЛАЙД С ДИАГРАММОЙ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8FCAB8-1644-4CE6-803A-E6EA0FB0D590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8" y="255842"/>
            <a:ext cx="72000" cy="103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31697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431112"/>
            <a:ext cx="5157787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4784" y="1402584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24784" y="2516716"/>
            <a:ext cx="5183188" cy="3687653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5DF95BF2-B52F-4059-BC20-4B61F5F92FC3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98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582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49257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Lorem Ipsum Dolor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9938B1-AC91-4427-B5FC-7E63BEC92008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7942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13969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2012447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8" y="2272009"/>
            <a:ext cx="4759643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СЛАЙД С</a:t>
            </a:r>
            <a:br>
              <a:rPr lang="ru-RU" noProof="0"/>
            </a:br>
            <a:r>
              <a:rPr lang="ru-RU" noProof="0"/>
              <a:t>ДИАГРАММОЙ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7418CD-A963-4D21-886D-B37C31617BE4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5328" y="3386142"/>
            <a:ext cx="4759643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141475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911272" y="2528891"/>
            <a:ext cx="4783083" cy="3630507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67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0CD2376-834B-4EE0-BA14-A9AEA213561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9" y="2272009"/>
            <a:ext cx="4540672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/>
              <a:t>СЛАЙД С</a:t>
            </a:r>
            <a:br>
              <a:rPr lang="ru-RU" noProof="0"/>
            </a:br>
            <a:r>
              <a:rPr lang="ru-RU" noProof="0"/>
              <a:t>ДИАГРАММОЙ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876B00-DD57-465B-8B95-782BC5FCBF33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5329" y="3386142"/>
            <a:ext cx="4540672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141475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911272" y="2528891"/>
            <a:ext cx="4783083" cy="3630507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51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СЛАЙД</a:t>
            </a:r>
            <a:br>
              <a:rPr lang="ru-RU" noProof="0"/>
            </a:br>
            <a:r>
              <a:rPr lang="ru-RU" noProof="0"/>
              <a:t>ИЗОБРАЖЕНИЯ</a:t>
            </a:r>
            <a:br>
              <a:rPr lang="ru-RU" noProof="0"/>
            </a:br>
            <a:r>
              <a:rPr lang="ru-RU" noProof="0"/>
              <a:t>С</a:t>
            </a:r>
            <a:br>
              <a:rPr lang="ru-RU" noProof="0"/>
            </a:br>
            <a:r>
              <a:rPr lang="ru-RU" noProof="0"/>
              <a:t>ПОДПИСЬЮ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0" y="3283710"/>
            <a:ext cx="3932237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7F6F49-5E2F-4431-8DB0-E4E49C58A86A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89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ED1F5F9-2E42-493E-906D-AA9F7D5F0880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47703"/>
            <a:ext cx="6291150" cy="1328497"/>
          </a:xfrm>
        </p:spPr>
        <p:txBody>
          <a:bodyPr rtlCol="0" anchor="b">
            <a:no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/>
              <a:t>СЛАЙД ИЗОБРАЖЕНИЯ</a:t>
            </a:r>
            <a:br>
              <a:rPr lang="ru-RU" noProof="0"/>
            </a:br>
            <a:r>
              <a:rPr lang="ru-RU" noProof="0"/>
              <a:t>С ПОДПИСЬЮ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2950934"/>
            <a:ext cx="12192000" cy="2581498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2216910"/>
            <a:ext cx="6291150" cy="654726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1A8F40-7120-4C53-AAED-BFF6BD07F0E9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1723" cy="181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2102969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8707FDA-D4BE-43FA-91CD-CBA55EB8CA17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53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01289E2-E0FB-4100-99AE-FC48AB519EE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СЛАЙД</a:t>
            </a:r>
            <a:br>
              <a:rPr lang="ru-RU" noProof="0"/>
            </a:br>
            <a:r>
              <a:rPr lang="ru-RU" noProof="0"/>
              <a:t>ИЗОБРАЖЕНИЯ</a:t>
            </a:r>
            <a:br>
              <a:rPr lang="ru-RU" noProof="0"/>
            </a:br>
            <a:r>
              <a:rPr lang="ru-RU" noProof="0"/>
              <a:t>С</a:t>
            </a:r>
            <a:br>
              <a:rPr lang="ru-RU" noProof="0"/>
            </a:br>
            <a:r>
              <a:rPr lang="ru-RU" noProof="0"/>
              <a:t>ПОДПИСЬЮ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31566" y="255600"/>
            <a:ext cx="5231567" cy="6346800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0" y="3283710"/>
            <a:ext cx="3932237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FCEA95-9B38-4715-8EEE-C1512E771ACD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BF50E9D-E2D8-41FB-816D-829494C06AD8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15">
            <a:extLst>
              <a:ext uri="{FF2B5EF4-FFF2-40B4-BE49-F238E27FC236}">
                <a16:creationId xmlns:a16="http://schemas.microsoft.com/office/drawing/2014/main" id="{0C17ED7B-D5EA-4FB8-8E1B-F04BFE982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A992C28-7C5F-479C-A649-564EFD0EEA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D1F0C21-A9B5-47E2-93F8-6226D37312FC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437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1" y="652069"/>
            <a:ext cx="3490800" cy="2390931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СЛАЙД</a:t>
            </a:r>
            <a:br>
              <a:rPr lang="ru-RU" noProof="0"/>
            </a:br>
            <a:r>
              <a:rPr lang="ru-RU" noProof="0"/>
              <a:t>ИЗОБРАЖЕНИЯ</a:t>
            </a:r>
            <a:br>
              <a:rPr lang="ru-RU" noProof="0"/>
            </a:br>
            <a:r>
              <a:rPr lang="ru-RU" noProof="0"/>
              <a:t>С</a:t>
            </a:r>
            <a:br>
              <a:rPr lang="ru-RU" noProof="0"/>
            </a:br>
            <a:r>
              <a:rPr lang="ru-RU" noProof="0"/>
              <a:t>ПОДПИСЬЮ</a:t>
            </a:r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19351" y="3283710"/>
            <a:ext cx="3490800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36F51C-BAA8-4383-B10F-B89E6B8D8FFF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1277838" y="837332"/>
            <a:ext cx="72843" cy="204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65941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20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0892" y="5027253"/>
            <a:ext cx="5373461" cy="1132143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Lorem Ipsum Dolor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B6A7686-9AC4-4F00-9096-A661393BEBDC}"/>
              </a:ext>
            </a:extLst>
          </p:cNvPr>
          <p:cNvCxnSpPr/>
          <p:nvPr userDrawn="1"/>
        </p:nvCxnSpPr>
        <p:spPr>
          <a:xfrm>
            <a:off x="1838883" y="607270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6" y="4626870"/>
            <a:ext cx="4626665" cy="1389106"/>
          </a:xfrm>
        </p:spPr>
        <p:txBody>
          <a:bodyPr rtlCol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</a:t>
            </a:r>
            <a:br>
              <a:rPr lang="ru-RU" noProof="0"/>
            </a:br>
            <a:r>
              <a:rPr lang="ru-RU" noProof="0"/>
              <a:t>ИЗОБРАЖЕНИЕМ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50B850-C35B-40AA-A9B0-26E75CD3F383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E088D115-EF5A-444B-AD3E-D2EE18401B4A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Текст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1462494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ОБЗОРНЫЙ СЛАЙД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1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E2AA06-0D19-4047-9C0F-1EB7AC90CC2B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Текст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2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3</a:t>
            </a:r>
          </a:p>
        </p:txBody>
      </p:sp>
      <p:sp>
        <p:nvSpPr>
          <p:cNvPr id="37" name="Текст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4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5</a:t>
            </a:r>
          </a:p>
        </p:txBody>
      </p:sp>
      <p:sp>
        <p:nvSpPr>
          <p:cNvPr id="39" name="Текст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6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28801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467663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006525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3" name="Текст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28801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4" name="Текст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467663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06525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7" name="Рисунок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7706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8" name="Рисунок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1237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9" name="Рисунок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4768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0" name="Рисунок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7706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1" name="Рисунок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1237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2" name="Рисунок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04768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236601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зо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427B840-CC27-4923-A00E-7899AF7A4460}"/>
              </a:ext>
            </a:extLst>
          </p:cNvPr>
          <p:cNvSpPr/>
          <p:nvPr userDrawn="1"/>
        </p:nvSpPr>
        <p:spPr>
          <a:xfrm>
            <a:off x="0" y="5764039"/>
            <a:ext cx="12192000" cy="109396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ОБЗОРНЫЙ СЛАЙД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1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3FD575-C24B-4217-8271-1301E847C9D2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Текст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2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3</a:t>
            </a:r>
          </a:p>
        </p:txBody>
      </p:sp>
      <p:sp>
        <p:nvSpPr>
          <p:cNvPr id="37" name="Текст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4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5</a:t>
            </a:r>
          </a:p>
        </p:txBody>
      </p:sp>
      <p:sp>
        <p:nvSpPr>
          <p:cNvPr id="39" name="Текст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6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28801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467663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006525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3" name="Текст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28801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4" name="Текст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467663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06525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7" name="Рисунок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4123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8" name="Рисунок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7654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9" name="Рисунок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1185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0" name="Рисунок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4123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1" name="Рисунок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7654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2" name="Рисунок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1185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26096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зор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0994831-EE46-4DEA-9077-4FEBBCD60EB3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ОБЗОРНЫЙ СЛАЙД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1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DC8AE6-023D-424C-B87D-0375AACC72C7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244444"/>
            <a:ext cx="72000" cy="90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35" name="Текст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2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3</a:t>
            </a:r>
          </a:p>
        </p:txBody>
      </p:sp>
      <p:sp>
        <p:nvSpPr>
          <p:cNvPr id="37" name="Текст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4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5</a:t>
            </a:r>
          </a:p>
        </p:txBody>
      </p:sp>
      <p:sp>
        <p:nvSpPr>
          <p:cNvPr id="39" name="Текст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6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28801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467663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006525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3" name="Текст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28801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4" name="Текст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467663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06525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7" name="Рисунок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4123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8" name="Рисунок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7654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9" name="Рисунок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1185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0" name="Рисунок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4123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1" name="Рисунок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7654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2" name="Рисунок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1185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6EC8F712-6C02-43F3-8A0A-5DCA975E7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18B62D71-4318-4C96-828A-D19FFBFA7BDA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Текст 15">
            <a:extLst>
              <a:ext uri="{FF2B5EF4-FFF2-40B4-BE49-F238E27FC236}">
                <a16:creationId xmlns:a16="http://schemas.microsoft.com/office/drawing/2014/main" id="{12E8DD1E-B3CA-4756-A792-B476AFA9A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9603F760-AD2F-4611-99B6-58C4666AEBA1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1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 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Lorem Ipsum</a:t>
            </a:r>
            <a:br>
              <a:rPr lang="ru-RU" noProof="0"/>
            </a:br>
            <a:r>
              <a:rPr lang="ru-RU" noProof="0"/>
              <a:t>Dolor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338D62-9008-4BF0-BC28-17D10D41796A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32986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1625174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зор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ОБЗОРНЫЙ</a:t>
            </a:r>
            <a:br>
              <a:rPr lang="ru-RU" noProof="0"/>
            </a:br>
            <a:r>
              <a:rPr lang="ru-RU" noProof="0"/>
              <a:t>СЛАЙД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1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C66C02-5B5A-4066-831C-CA938862B39E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Текст 15">
            <a:extLst>
              <a:ext uri="{FF2B5EF4-FFF2-40B4-BE49-F238E27FC236}">
                <a16:creationId xmlns:a16="http://schemas.microsoft.com/office/drawing/2014/main" id="{AC031692-3E92-4C7E-A067-5F49BD126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4400" y="838800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Текст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2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3</a:t>
            </a:r>
          </a:p>
        </p:txBody>
      </p:sp>
      <p:sp>
        <p:nvSpPr>
          <p:cNvPr id="37" name="Текст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4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5</a:t>
            </a:r>
          </a:p>
        </p:txBody>
      </p:sp>
      <p:sp>
        <p:nvSpPr>
          <p:cNvPr id="39" name="Текст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6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386001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924863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463725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3" name="Текст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386001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4" name="Текст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924863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463725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7" name="Рисунок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8" name="Рисунок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9" name="Рисунок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0" name="Рисунок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1" name="Рисунок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2" name="Рисунок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5452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зор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4724400" y="0"/>
            <a:ext cx="74676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ОБЗОРНЫЙ</a:t>
            </a:r>
            <a:br>
              <a:rPr lang="ru-RU" noProof="0"/>
            </a:br>
            <a:r>
              <a:rPr lang="ru-RU" noProof="0"/>
              <a:t>СЛАЙД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1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29A0D0-BF11-476C-8877-8BE1247E1FAE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Текст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2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3</a:t>
            </a:r>
          </a:p>
        </p:txBody>
      </p:sp>
      <p:sp>
        <p:nvSpPr>
          <p:cNvPr id="37" name="Текст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4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5</a:t>
            </a:r>
          </a:p>
        </p:txBody>
      </p:sp>
      <p:sp>
        <p:nvSpPr>
          <p:cNvPr id="39" name="Текст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Название элемента 6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386001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924863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463725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3" name="Текст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386001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4" name="Текст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924863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463725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7" name="Рисунок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8" name="Рисунок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9" name="Рисунок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0" name="Рисунок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1" name="Рисунок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2" name="Рисунок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062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лагодарност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 rtlCol="0">
            <a:noAutofit/>
          </a:bodyPr>
          <a:lstStyle>
            <a:lvl1pPr>
              <a:defRPr sz="5500"/>
            </a:lvl1pPr>
          </a:lstStyle>
          <a:p>
            <a:pPr rtl="0"/>
            <a:r>
              <a:rPr lang="ru-RU" noProof="0"/>
              <a:t>БЛАГОДАРИМ</a:t>
            </a:r>
            <a:br>
              <a:rPr lang="ru-RU" noProof="0"/>
            </a:br>
            <a:r>
              <a:rPr lang="ru-RU" noProof="0"/>
              <a:t>ВАС!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D5663C-797E-4FB3-9AA3-B5DB13C10FFF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Lorem Ipsum</a:t>
            </a:r>
            <a:br>
              <a:rPr lang="ru-RU" noProof="0"/>
            </a:br>
            <a:r>
              <a:rPr lang="ru-RU" noProof="0"/>
              <a:t>Dolor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405858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благодарност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-1" y="0"/>
            <a:ext cx="1219198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БЛАГОДАРИМ</a:t>
            </a:r>
            <a:br>
              <a:rPr lang="ru-RU" noProof="0"/>
            </a:br>
            <a:r>
              <a:rPr lang="ru-RU" noProof="0"/>
              <a:t>ВАС!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Lorem Ipsum</a:t>
            </a:r>
            <a:br>
              <a:rPr lang="ru-RU" noProof="0"/>
            </a:br>
            <a:r>
              <a:rPr lang="ru-RU" noProof="0"/>
              <a:t>Dolor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C02030-784A-4D2C-9A91-51877D3BA09C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06893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534950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 с благодарност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332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63075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Lorem Ipsum Dolor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66E9C0-C160-41B6-9783-25FDECA68C97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08027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06893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4083635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лайд с благодарност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1D61DF5-2BE6-40B6-97DF-A161EF9520AA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БЛАГОДАРИМ</a:t>
            </a:r>
            <a:br>
              <a:rPr lang="ru-RU" noProof="0"/>
            </a:br>
            <a:r>
              <a:rPr lang="ru-RU" noProof="0"/>
              <a:t>ВАС!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Lorem Ipsum</a:t>
            </a:r>
            <a:br>
              <a:rPr lang="ru-RU" noProof="0"/>
            </a:br>
            <a:r>
              <a:rPr lang="ru-RU" noProof="0"/>
              <a:t>Dolor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54ADB2-A869-410D-8074-84A42ABE801E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13936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42027339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лайд с благодарност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64500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43285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Lorem Ipsum Dolor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37B96C-C996-4862-B51C-68656B29075C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95CBEC59-7FF9-4688-98DF-89832A0C902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 rtlCol="0"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475710E-5533-4BB2-A66B-352BB2B1F9CB}"/>
              </a:ext>
            </a:extLst>
          </p:cNvPr>
          <p:cNvCxnSpPr/>
          <p:nvPr userDrawn="1"/>
        </p:nvCxnSpPr>
        <p:spPr>
          <a:xfrm>
            <a:off x="1957137" y="5823067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180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71DD9E-5121-41A6-BC3C-96C233B5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41C514-7FE7-4BF5-B782-896CB80D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DA15D0-EC4B-4501-88D5-18F21F4B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1037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F076D-BD4C-4516-8031-F1D5B55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CA76FF-96A7-4E12-928D-518CBCF6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2297A9-4A69-49D6-9A8E-8A4E9942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31326A-3909-4EDE-A947-34EB7E40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C60DF1-E40D-4F9D-BF9D-214B1960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286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7D122-ABCF-4B35-9A56-5FA6D43B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2BB215-9FD5-4775-92CE-4666DF8B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AB12D2-237F-43D7-82F9-9C310000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E79CA1-BCAB-4EAD-8200-42513716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8086A0-369F-4109-B549-6CEB1896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848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-1"/>
            <a:ext cx="12192000" cy="446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85756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50473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Lorem Ipsum Dolor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8409AF-BB6B-4458-B984-50C29DA4E697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82423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 rtlCol="0"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98615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СЛАЙД С СОДЕРЖИМЫМ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9641" y="3775165"/>
            <a:ext cx="9971158" cy="2427923"/>
          </a:xfrm>
        </p:spPr>
        <p:txBody>
          <a:bodyPr rtlCol="0">
            <a:normAutofit/>
          </a:bodyPr>
          <a:lstStyle>
            <a:lvl1pPr marL="0" indent="0"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B97032-CC82-4287-A2C0-3A627D7D358B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81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/>
              <a:t>СЛАЙД С СОДЕРЖИМЫМ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9641" y="3133484"/>
            <a:ext cx="10515600" cy="242792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E59362-9CB7-467B-AB5D-A5EAC96A8BB3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3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CF94AF4-4F78-4DA5-8571-FD66FFA6313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1" y="546844"/>
            <a:ext cx="8997738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СЛАЙД С СОДЕРЖИМЫМ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27520" y="3581731"/>
            <a:ext cx="8997737" cy="2230464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8A2911-CAF4-48E4-8FCA-5565C7DB11CB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400" y="6159402"/>
            <a:ext cx="2788169" cy="365125"/>
          </a:xfrm>
        </p:spPr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8" y="244717"/>
            <a:ext cx="7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2" y="161638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20" y="1757035"/>
            <a:ext cx="8997737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938200" y="1341281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1016" y="1377655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80265F1-E793-484F-ADC9-31450ADF8B0E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8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СЛАЙД С</a:t>
            </a:r>
            <a:br>
              <a:rPr lang="ru-RU" noProof="0"/>
            </a:br>
            <a:r>
              <a:rPr lang="ru-RU" noProof="0"/>
              <a:t>СОДЕРЖИМЫМ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1409" y="2588054"/>
            <a:ext cx="5228216" cy="31229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4E9681-D451-49EC-80D0-84C48EF23B5B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20ГГ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1E1EAD-812A-4236-9F79-679D72C2B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ru-RU" noProof="0"/>
              <a:t>Название презентации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38A25-0817-41BC-96A5-5012FE15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A28A22-3D06-43EE-BD32-97F90FEA1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DAC635-0473-40DB-A82D-46D5F635B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439FFF72-777E-45C5-91EA-0A828765C4AE}" type="datetime1">
              <a:rPr lang="ru-RU" noProof="0" smtClean="0"/>
              <a:t>13.04.2023</a:t>
            </a:fld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BD12B9-96FA-4883-88FA-2071321A4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751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95CBEC59-7FF9-4688-98DF-89832A0C902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3597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62" r:id="rId5"/>
    <p:sldLayoutId id="2147483650" r:id="rId6"/>
    <p:sldLayoutId id="2147483663" r:id="rId7"/>
    <p:sldLayoutId id="2147483664" r:id="rId8"/>
    <p:sldLayoutId id="2147483665" r:id="rId9"/>
    <p:sldLayoutId id="2147483666" r:id="rId10"/>
    <p:sldLayoutId id="2147483651" r:id="rId11"/>
    <p:sldLayoutId id="2147483670" r:id="rId12"/>
    <p:sldLayoutId id="2147483667" r:id="rId13"/>
    <p:sldLayoutId id="2147483668" r:id="rId14"/>
    <p:sldLayoutId id="2147483671" r:id="rId15"/>
    <p:sldLayoutId id="2147483669" r:id="rId16"/>
    <p:sldLayoutId id="2147483653" r:id="rId17"/>
    <p:sldLayoutId id="2147483672" r:id="rId18"/>
    <p:sldLayoutId id="2147483673" r:id="rId19"/>
    <p:sldLayoutId id="2147483674" r:id="rId20"/>
    <p:sldLayoutId id="2147483676" r:id="rId21"/>
    <p:sldLayoutId id="2147483652" r:id="rId22"/>
    <p:sldLayoutId id="2147483677" r:id="rId23"/>
    <p:sldLayoutId id="2147483678" r:id="rId24"/>
    <p:sldLayoutId id="2147483679" r:id="rId25"/>
    <p:sldLayoutId id="2147483681" r:id="rId26"/>
    <p:sldLayoutId id="2147483654" r:id="rId27"/>
    <p:sldLayoutId id="2147483682" r:id="rId28"/>
    <p:sldLayoutId id="2147483683" r:id="rId29"/>
    <p:sldLayoutId id="2147483684" r:id="rId30"/>
    <p:sldLayoutId id="2147483685" r:id="rId31"/>
    <p:sldLayoutId id="2147483657" r:id="rId32"/>
    <p:sldLayoutId id="2147483686" r:id="rId33"/>
    <p:sldLayoutId id="2147483687" r:id="rId34"/>
    <p:sldLayoutId id="2147483688" r:id="rId35"/>
    <p:sldLayoutId id="2147483689" r:id="rId36"/>
    <p:sldLayoutId id="2147483656" r:id="rId37"/>
    <p:sldLayoutId id="2147483690" r:id="rId38"/>
    <p:sldLayoutId id="2147483691" r:id="rId39"/>
    <p:sldLayoutId id="2147483692" r:id="rId40"/>
    <p:sldLayoutId id="2147483697" r:id="rId41"/>
    <p:sldLayoutId id="2147483658" r:id="rId42"/>
    <p:sldLayoutId id="2147483693" r:id="rId43"/>
    <p:sldLayoutId id="2147483694" r:id="rId44"/>
    <p:sldLayoutId id="2147483695" r:id="rId45"/>
    <p:sldLayoutId id="2147483696" r:id="rId46"/>
    <p:sldLayoutId id="2147483698" r:id="rId47"/>
    <p:sldLayoutId id="2147483699" r:id="rId48"/>
    <p:sldLayoutId id="2147483700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diagramDrawing" Target="../diagrams/drawing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diagramColors" Target="../diagrams/colors1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0.xml"/><Relationship Id="rId11" Type="http://schemas.openxmlformats.org/officeDocument/2006/relationships/diagramQuickStyle" Target="../diagrams/quickStyle11.xml"/><Relationship Id="rId5" Type="http://schemas.openxmlformats.org/officeDocument/2006/relationships/diagramQuickStyle" Target="../diagrams/quickStyle10.xml"/><Relationship Id="rId10" Type="http://schemas.openxmlformats.org/officeDocument/2006/relationships/diagramLayout" Target="../diagrams/layout11.xml"/><Relationship Id="rId4" Type="http://schemas.openxmlformats.org/officeDocument/2006/relationships/diagramLayout" Target="../diagrams/layout10.xml"/><Relationship Id="rId9" Type="http://schemas.openxmlformats.org/officeDocument/2006/relationships/diagramData" Target="../diagrams/data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9.pn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2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jpg"/><Relationship Id="rId5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jpg"/><Relationship Id="rId5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12" Type="http://schemas.microsoft.com/office/2007/relationships/diagramDrawing" Target="../diagrams/drawing1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diagramColors" Target="../diagrams/colors12.xml"/><Relationship Id="rId5" Type="http://schemas.openxmlformats.org/officeDocument/2006/relationships/image" Target="../media/image24.png"/><Relationship Id="rId10" Type="http://schemas.openxmlformats.org/officeDocument/2006/relationships/diagramQuickStyle" Target="../diagrams/quickStyle12.xml"/><Relationship Id="rId4" Type="http://schemas.openxmlformats.org/officeDocument/2006/relationships/image" Target="../media/image23.svg"/><Relationship Id="rId9" Type="http://schemas.openxmlformats.org/officeDocument/2006/relationships/diagramLayout" Target="../diagrams/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image" Target="../media/image20.png"/><Relationship Id="rId21" Type="http://schemas.openxmlformats.org/officeDocument/2006/relationships/diagramData" Target="../diagrams/data4.xml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5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23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24" Type="http://schemas.openxmlformats.org/officeDocument/2006/relationships/diagramColors" Target="../diagrams/colors4.xml"/><Relationship Id="rId5" Type="http://schemas.openxmlformats.org/officeDocument/2006/relationships/image" Target="../media/image30.svg"/><Relationship Id="rId15" Type="http://schemas.microsoft.com/office/2007/relationships/diagramDrawing" Target="../diagrams/drawing2.xml"/><Relationship Id="rId23" Type="http://schemas.openxmlformats.org/officeDocument/2006/relationships/diagramQuickStyle" Target="../diagrams/quickStyle4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4" Type="http://schemas.openxmlformats.org/officeDocument/2006/relationships/image" Target="../media/image29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Relationship Id="rId22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diagramQuickStyle" Target="../diagrams/quickStyle6.xml"/><Relationship Id="rId18" Type="http://schemas.openxmlformats.org/officeDocument/2006/relationships/diagramQuickStyle" Target="../diagrams/quickStyle7.xml"/><Relationship Id="rId3" Type="http://schemas.openxmlformats.org/officeDocument/2006/relationships/image" Target="../media/image20.png"/><Relationship Id="rId7" Type="http://schemas.openxmlformats.org/officeDocument/2006/relationships/diagramLayout" Target="../diagrams/layout5.xml"/><Relationship Id="rId12" Type="http://schemas.openxmlformats.org/officeDocument/2006/relationships/diagramLayout" Target="../diagrams/layout6.xml"/><Relationship Id="rId17" Type="http://schemas.openxmlformats.org/officeDocument/2006/relationships/diagramLayout" Target="../diagrams/layout7.xml"/><Relationship Id="rId2" Type="http://schemas.openxmlformats.org/officeDocument/2006/relationships/notesSlide" Target="../notesSlides/notesSlide2.xml"/><Relationship Id="rId16" Type="http://schemas.openxmlformats.org/officeDocument/2006/relationships/diagramData" Target="../diagrams/data7.xml"/><Relationship Id="rId20" Type="http://schemas.microsoft.com/office/2007/relationships/diagramDrawing" Target="../diagrams/drawing7.xml"/><Relationship Id="rId1" Type="http://schemas.openxmlformats.org/officeDocument/2006/relationships/slideLayout" Target="../slideLayouts/slideLayout23.xml"/><Relationship Id="rId6" Type="http://schemas.openxmlformats.org/officeDocument/2006/relationships/diagramData" Target="../diagrams/data5.xml"/><Relationship Id="rId11" Type="http://schemas.openxmlformats.org/officeDocument/2006/relationships/diagramData" Target="../diagrams/data6.xml"/><Relationship Id="rId5" Type="http://schemas.openxmlformats.org/officeDocument/2006/relationships/image" Target="../media/image30.svg"/><Relationship Id="rId15" Type="http://schemas.microsoft.com/office/2007/relationships/diagramDrawing" Target="../diagrams/drawing6.xml"/><Relationship Id="rId10" Type="http://schemas.microsoft.com/office/2007/relationships/diagramDrawing" Target="../diagrams/drawing5.xml"/><Relationship Id="rId19" Type="http://schemas.openxmlformats.org/officeDocument/2006/relationships/diagramColors" Target="../diagrams/colors7.xml"/><Relationship Id="rId4" Type="http://schemas.openxmlformats.org/officeDocument/2006/relationships/image" Target="../media/image29.png"/><Relationship Id="rId9" Type="http://schemas.openxmlformats.org/officeDocument/2006/relationships/diagramColors" Target="../diagrams/colors5.xml"/><Relationship Id="rId14" Type="http://schemas.openxmlformats.org/officeDocument/2006/relationships/diagramColors" Target="../diagrams/colors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diagramColors" Target="../diagrams/colors8.xml"/><Relationship Id="rId18" Type="http://schemas.openxmlformats.org/officeDocument/2006/relationships/diagramColors" Target="../diagrams/colors9.xml"/><Relationship Id="rId3" Type="http://schemas.openxmlformats.org/officeDocument/2006/relationships/image" Target="../media/image34.png"/><Relationship Id="rId21" Type="http://schemas.openxmlformats.org/officeDocument/2006/relationships/image" Target="../media/image39.png"/><Relationship Id="rId7" Type="http://schemas.openxmlformats.org/officeDocument/2006/relationships/image" Target="../media/image20.png"/><Relationship Id="rId12" Type="http://schemas.openxmlformats.org/officeDocument/2006/relationships/diagramQuickStyle" Target="../diagrams/quickStyle8.xml"/><Relationship Id="rId17" Type="http://schemas.openxmlformats.org/officeDocument/2006/relationships/diagramQuickStyle" Target="../diagrams/quickStyle9.xml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diagramLayout" Target="../diagrams/layout9.xml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svg"/><Relationship Id="rId11" Type="http://schemas.openxmlformats.org/officeDocument/2006/relationships/diagramLayout" Target="../diagrams/layout8.xml"/><Relationship Id="rId24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openxmlformats.org/officeDocument/2006/relationships/diagramData" Target="../diagrams/data9.xml"/><Relationship Id="rId23" Type="http://schemas.microsoft.com/office/2007/relationships/hdphoto" Target="../media/hdphoto1.wdp"/><Relationship Id="rId10" Type="http://schemas.openxmlformats.org/officeDocument/2006/relationships/diagramData" Target="../diagrams/data8.xml"/><Relationship Id="rId19" Type="http://schemas.microsoft.com/office/2007/relationships/diagramDrawing" Target="../diagrams/drawing9.xml"/><Relationship Id="rId4" Type="http://schemas.openxmlformats.org/officeDocument/2006/relationships/image" Target="../media/image35.svg"/><Relationship Id="rId9" Type="http://schemas.openxmlformats.org/officeDocument/2006/relationships/image" Target="../media/image30.svg"/><Relationship Id="rId14" Type="http://schemas.microsoft.com/office/2007/relationships/diagramDrawing" Target="../diagrams/drawing8.xml"/><Relationship Id="rId2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41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42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B036CE6-00A7-3C65-B546-2E7F972DF6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Методический четверг</a:t>
            </a: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798A1965-34D1-A395-14FA-4C7A3229BB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/>
              <a:t>13 апреля 2023 г.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70CB63-D6C6-87AF-9E6B-6FB6D24F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ru-RU" noProof="0" smtClean="0"/>
              <a:t>1</a:t>
            </a:fld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7AB011E4-71C8-F628-E923-9486F5D40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4558" y="305337"/>
            <a:ext cx="6442200" cy="481013"/>
          </a:xfrm>
        </p:spPr>
        <p:txBody>
          <a:bodyPr>
            <a:noAutofit/>
          </a:bodyPr>
          <a:lstStyle/>
          <a:p>
            <a:r>
              <a:rPr lang="ru-RU" sz="3200">
                <a:solidFill>
                  <a:schemeClr val="bg1"/>
                </a:solidFill>
              </a:rPr>
              <a:t>«Год педагога и наставника: социально-значимые мероприятия как система повышения значимости профессии педагога»</a:t>
            </a:r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1D61F824-12B7-3059-2B49-51932E5BC9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63541" y="76908"/>
            <a:ext cx="458819" cy="5801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47219AF-A601-6DEC-5355-1D9BDC79C3D1}"/>
              </a:ext>
            </a:extLst>
          </p:cNvPr>
          <p:cNvSpPr txBox="1">
            <a:spLocks/>
          </p:cNvSpPr>
          <p:nvPr/>
        </p:nvSpPr>
        <p:spPr>
          <a:xfrm>
            <a:off x="5053781" y="2638029"/>
            <a:ext cx="6941574" cy="1896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1050" i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ru-RU" sz="1050" i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050" i="1">
                <a:solidFill>
                  <a:srgbClr val="FFC000"/>
                </a:solidFill>
              </a:rPr>
            </a:br>
            <a:r>
              <a:rPr lang="ru-RU" sz="1050" i="1">
                <a:solidFill>
                  <a:srgbClr val="FFC000"/>
                </a:solidFill>
              </a:rPr>
              <a:t>                         Педагогическое мастерство – путь к совершенству педагога</a:t>
            </a:r>
            <a:br>
              <a:rPr lang="ru-RU" sz="1050" i="1">
                <a:solidFill>
                  <a:srgbClr val="FFC000"/>
                </a:solidFill>
              </a:rPr>
            </a:br>
            <a:br>
              <a:rPr lang="ru-RU" sz="1050" i="1">
                <a:solidFill>
                  <a:srgbClr val="FFC000"/>
                </a:solidFill>
              </a:rPr>
            </a:br>
            <a:r>
              <a:rPr lang="ru-RU" sz="1050" i="1">
                <a:solidFill>
                  <a:srgbClr val="FFC000"/>
                </a:solidFill>
              </a:rPr>
              <a:t>                                                          От учителя наставника – к ученику – молодому специалисту</a:t>
            </a:r>
            <a:br>
              <a:rPr lang="ru-RU" sz="1050" i="1">
                <a:solidFill>
                  <a:srgbClr val="FFC000"/>
                </a:solidFill>
              </a:rPr>
            </a:br>
            <a:br>
              <a:rPr lang="ru-RU" sz="1050" i="1">
                <a:solidFill>
                  <a:srgbClr val="FFC000"/>
                </a:solidFill>
              </a:rPr>
            </a:br>
            <a:r>
              <a:rPr lang="ru-RU" sz="1050" i="1">
                <a:solidFill>
                  <a:srgbClr val="FFC000"/>
                </a:solidFill>
              </a:rPr>
              <a:t>                                                                                Куратор сегодня – педагог и наставник для каждого студента</a:t>
            </a:r>
            <a:br>
              <a:rPr lang="ru-RU" sz="1050" i="1">
                <a:solidFill>
                  <a:srgbClr val="FFC000"/>
                </a:solidFill>
              </a:rPr>
            </a:br>
            <a:br>
              <a:rPr lang="ru-RU" sz="1050" i="1">
                <a:solidFill>
                  <a:srgbClr val="FFC000"/>
                </a:solidFill>
              </a:rPr>
            </a:br>
            <a:r>
              <a:rPr lang="ru-RU" sz="1050" i="1">
                <a:solidFill>
                  <a:srgbClr val="FFC000"/>
                </a:solidFill>
              </a:rPr>
              <a:t>                                                                                                                                            Роль куратора-наставника в моей жизни</a:t>
            </a:r>
            <a:br>
              <a:rPr lang="ru-RU" sz="1050"/>
            </a:br>
            <a:br>
              <a:rPr lang="ru-RU" sz="2400"/>
            </a:b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2373751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26723EC4-9242-8278-0397-27B718931B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1995136"/>
              </p:ext>
            </p:extLst>
          </p:nvPr>
        </p:nvGraphicFramePr>
        <p:xfrm>
          <a:off x="156054" y="1606879"/>
          <a:ext cx="8333573" cy="5584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0B7E67B-DDBC-4A59-794A-1F427F35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048" y="133354"/>
            <a:ext cx="7799718" cy="1325563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Всероссийский конкурс профессионального мастерства среди педагогических работников, осуществляющих обучение детей по дополнительным общеобразовательным программам в области физической культуры и спорта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2E60D-94DB-3CC6-4357-E531D673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52411" y="282625"/>
            <a:ext cx="1574423" cy="365125"/>
          </a:xfrm>
        </p:spPr>
        <p:txBody>
          <a:bodyPr/>
          <a:lstStyle/>
          <a:p>
            <a:pPr algn="r" rtl="0"/>
            <a:r>
              <a:rPr lang="ru-RU" noProof="0" dirty="0">
                <a:solidFill>
                  <a:srgbClr val="FFC000"/>
                </a:solidFill>
              </a:rPr>
              <a:t>Методический четверг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986771-D73E-88DB-AAFF-4BF87D33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ru-RU" noProof="0" smtClean="0"/>
              <a:pPr rtl="0"/>
              <a:t>10</a:t>
            </a:fld>
            <a:endParaRPr lang="ru-RU" noProof="0"/>
          </a:p>
        </p:txBody>
      </p:sp>
      <p:pic>
        <p:nvPicPr>
          <p:cNvPr id="18" name="Picture 19">
            <a:extLst>
              <a:ext uri="{FF2B5EF4-FFF2-40B4-BE49-F238E27FC236}">
                <a16:creationId xmlns:a16="http://schemas.microsoft.com/office/drawing/2014/main" id="{BCCB3082-AE0C-B76C-34FC-8FF3F3E313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6054" y="329085"/>
            <a:ext cx="458819" cy="580150"/>
          </a:xfrm>
          <a:prstGeom prst="rect">
            <a:avLst/>
          </a:prstGeom>
        </p:spPr>
      </p:pic>
      <p:sp>
        <p:nvSpPr>
          <p:cNvPr id="17" name="Текст 7">
            <a:extLst>
              <a:ext uri="{FF2B5EF4-FFF2-40B4-BE49-F238E27FC236}">
                <a16:creationId xmlns:a16="http://schemas.microsoft.com/office/drawing/2014/main" id="{9419E4F1-E52F-EC45-BB61-51BB75151983}"/>
              </a:ext>
            </a:extLst>
          </p:cNvPr>
          <p:cNvSpPr txBox="1">
            <a:spLocks/>
          </p:cNvSpPr>
          <p:nvPr/>
        </p:nvSpPr>
        <p:spPr>
          <a:xfrm>
            <a:off x="765106" y="138023"/>
            <a:ext cx="1774709" cy="351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2022 год</a:t>
            </a:r>
          </a:p>
        </p:txBody>
      </p:sp>
      <p:sp>
        <p:nvSpPr>
          <p:cNvPr id="21" name="Заголовок 25">
            <a:extLst>
              <a:ext uri="{FF2B5EF4-FFF2-40B4-BE49-F238E27FC236}">
                <a16:creationId xmlns:a16="http://schemas.microsoft.com/office/drawing/2014/main" id="{AD88631E-4DBE-9147-AB0F-9D5FB54DEA52}"/>
              </a:ext>
            </a:extLst>
          </p:cNvPr>
          <p:cNvSpPr txBox="1">
            <a:spLocks/>
          </p:cNvSpPr>
          <p:nvPr/>
        </p:nvSpPr>
        <p:spPr>
          <a:xfrm>
            <a:off x="4074279" y="1838059"/>
            <a:ext cx="7086054" cy="637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2400">
                <a:solidFill>
                  <a:srgbClr val="00B0F0"/>
                </a:solidFill>
              </a:rPr>
              <a:t>Награждение </a:t>
            </a:r>
          </a:p>
          <a:p>
            <a:r>
              <a:rPr lang="ru-RU" sz="2400">
                <a:solidFill>
                  <a:srgbClr val="00B0F0"/>
                </a:solidFill>
              </a:rPr>
              <a:t>победителей Конкурса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818515329"/>
              </p:ext>
            </p:extLst>
          </p:nvPr>
        </p:nvGraphicFramePr>
        <p:xfrm>
          <a:off x="6467494" y="1286132"/>
          <a:ext cx="6606818" cy="4924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9C3A830-2C21-40DF-8471-14B8C06E8165}"/>
              </a:ext>
            </a:extLst>
          </p:cNvPr>
          <p:cNvSpPr txBox="1"/>
          <p:nvPr/>
        </p:nvSpPr>
        <p:spPr>
          <a:xfrm>
            <a:off x="0" y="6159235"/>
            <a:ext cx="9950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>
                <a:solidFill>
                  <a:srgbClr val="00B0F0"/>
                </a:solidFill>
              </a:rPr>
              <a:t>г.Казань /Форум ШСК/ участников более 20 000 очно 500  </a:t>
            </a:r>
          </a:p>
          <a:p>
            <a:pPr algn="ctr">
              <a:lnSpc>
                <a:spcPct val="90000"/>
              </a:lnSpc>
            </a:pPr>
            <a:r>
              <a:rPr lang="ru-RU" sz="32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ru-RU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7F2C7-49B1-83D8-9107-EA746AC9CB5B}"/>
              </a:ext>
            </a:extLst>
          </p:cNvPr>
          <p:cNvSpPr txBox="1"/>
          <p:nvPr/>
        </p:nvSpPr>
        <p:spPr>
          <a:xfrm>
            <a:off x="524840" y="595711"/>
            <a:ext cx="224680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u="sng">
                <a:solidFill>
                  <a:schemeClr val="accent1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Участники</a:t>
            </a:r>
          </a:p>
          <a:p>
            <a:pPr algn="ctr">
              <a:lnSpc>
                <a:spcPct val="90000"/>
              </a:lnSpc>
            </a:pPr>
            <a:r>
              <a:rPr lang="ru-RU" sz="1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более </a:t>
            </a:r>
          </a:p>
          <a:p>
            <a:pPr algn="ctr">
              <a:lnSpc>
                <a:spcPct val="90000"/>
              </a:lnSpc>
            </a:pPr>
            <a:r>
              <a:rPr lang="ru-RU" sz="1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1 000 педагогов </a:t>
            </a:r>
            <a:endParaRPr lang="ru-RU" sz="1600" b="1" dirty="0">
              <a:solidFill>
                <a:schemeClr val="accent1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794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5" b="21855"/>
          <a:stretch>
            <a:fillRect/>
          </a:stretch>
        </p:blipFill>
        <p:spPr>
          <a:xfrm>
            <a:off x="0" y="1659525"/>
            <a:ext cx="12192000" cy="4517136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0B7E67B-DDBC-4A59-794A-1F427F35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540" y="5875646"/>
            <a:ext cx="10484969" cy="1189498"/>
          </a:xfrm>
        </p:spPr>
        <p:txBody>
          <a:bodyPr>
            <a:noAutofit/>
          </a:bodyPr>
          <a:lstStyle/>
          <a:p>
            <a:r>
              <a:rPr lang="ru-RU" sz="2800" b="0" dirty="0"/>
              <a:t>Педагогическое </a:t>
            </a:r>
            <a:r>
              <a:rPr lang="ru-RU" sz="2800" b="0"/>
              <a:t>мастерство – </a:t>
            </a:r>
            <a:r>
              <a:rPr lang="ru-RU" sz="2800" b="0" dirty="0"/>
              <a:t>путь к совершенству педагога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986771-D73E-88DB-AAFF-4BF87D33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ru-RU" noProof="0" smtClean="0"/>
              <a:pPr rtl="0"/>
              <a:t>11</a:t>
            </a:fld>
            <a:endParaRPr lang="ru-RU" noProof="0"/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1CCB2F64-8F0D-739D-DF55-E548BE93AF6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941575" y="272752"/>
            <a:ext cx="5250425" cy="692595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Кутасов Сергей Евгеньевич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директор, тренер-преподаватель муниципального бюджетного учреждения дополнительного образования Железнодорожного района города Ростова – на – Дону «Детско-юношеская спортивная школа № 5»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062D24-8CF1-0DC2-F772-91398A2D5011}"/>
              </a:ext>
            </a:extLst>
          </p:cNvPr>
          <p:cNvSpPr txBox="1"/>
          <p:nvPr/>
        </p:nvSpPr>
        <p:spPr>
          <a:xfrm>
            <a:off x="228411" y="272752"/>
            <a:ext cx="5729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ПОБЕДИТЕЛЬ ВСЕРОССИЙСКОГО КОНКУРСА ПРОФЕССИОНАЛЬНОГО МАСТЕРСТВА СРЕДИ ПЕДАГОГИЧЕСКИХ РАБОТНИКОВ, ОСУЩЕСТВЛЯЮЩИХ ОБУЧЕНИЕ ДЕТЕЙ ПО ДОПОЛНИТЕЛЬНЫМ ОБЩЕОБРАЗОВАТЕЛЬНЫМ ПРОГРАММАМ В ОБЛАСТИ ФИЗИЧЕСКОЙ КУЛЬТУРЫ И СПОРТА</a:t>
            </a:r>
            <a:endParaRPr lang="ru-RU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FC17F4-A841-0189-E2A7-934E0AD7A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64" y="2891890"/>
            <a:ext cx="3461226" cy="230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91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873A79E8-D4C8-4A18-0054-15BF228171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999"/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76742" y="1269101"/>
            <a:ext cx="5620777" cy="4987161"/>
          </a:xfrm>
          <a:prstGeom prst="rect">
            <a:avLst/>
          </a:prstGeom>
        </p:spPr>
      </p:pic>
      <p:pic>
        <p:nvPicPr>
          <p:cNvPr id="12" name="Picture 4" descr="Карта россии для презентации с возможностью выделения регионов: Шаблон карты  России для PowerPoint — Независимое театральное объединение &quot;Зрительские  симпатии&quot;">
            <a:extLst>
              <a:ext uri="{FF2B5EF4-FFF2-40B4-BE49-F238E27FC236}">
                <a16:creationId xmlns:a16="http://schemas.microsoft.com/office/drawing/2014/main" id="{FACE076B-A205-EEAA-7775-BBB8589D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0" y="83069"/>
            <a:ext cx="2114204" cy="116659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0B7E67B-DDBC-4A59-794A-1F427F35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342" y="885487"/>
            <a:ext cx="5695018" cy="2321474"/>
          </a:xfrm>
        </p:spPr>
        <p:txBody>
          <a:bodyPr>
            <a:noAutofit/>
          </a:bodyPr>
          <a:lstStyle/>
          <a:p>
            <a:r>
              <a:rPr lang="ru-RU" sz="2800"/>
              <a:t>Конкурсная деятельность как средство профессионального развития педагога 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2E60D-94DB-3CC6-4357-E531D673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463" y="6187537"/>
            <a:ext cx="2743200" cy="365125"/>
          </a:xfrm>
        </p:spPr>
        <p:txBody>
          <a:bodyPr/>
          <a:lstStyle/>
          <a:p>
            <a:pPr rtl="0"/>
            <a:r>
              <a:rPr lang="ru-RU" noProof="0"/>
              <a:t>Методический четверг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986771-D73E-88DB-AAFF-4BF87D33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ru-RU" noProof="0" smtClean="0"/>
              <a:pPr rtl="0"/>
              <a:t>12</a:t>
            </a:fld>
            <a:endParaRPr lang="ru-RU" noProof="0"/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1CCB2F64-8F0D-739D-DF55-E548BE93AF6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459793" y="4218774"/>
            <a:ext cx="5250425" cy="692595"/>
          </a:xfrm>
        </p:spPr>
        <p:txBody>
          <a:bodyPr>
            <a:normAutofit fontScale="25000" lnSpcReduction="20000"/>
          </a:bodyPr>
          <a:lstStyle/>
          <a:p>
            <a:r>
              <a:rPr lang="ru-RU" sz="11200" dirty="0" err="1"/>
              <a:t>Шукшов</a:t>
            </a:r>
            <a:r>
              <a:rPr lang="ru-RU" sz="11200" dirty="0"/>
              <a:t> Сергей Владимирович, </a:t>
            </a:r>
          </a:p>
          <a:p>
            <a:r>
              <a:rPr lang="ru-RU" sz="7200" dirty="0"/>
              <a:t>тренер-преподаватель муниципального бюджетного образовательного учреждения дополнительного образования «Специализированная детско-юношеская спортивная школа №1» муниципального образования г. Краснодар</a:t>
            </a:r>
          </a:p>
        </p:txBody>
      </p:sp>
      <p:pic>
        <p:nvPicPr>
          <p:cNvPr id="18" name="Picture 19">
            <a:extLst>
              <a:ext uri="{FF2B5EF4-FFF2-40B4-BE49-F238E27FC236}">
                <a16:creationId xmlns:a16="http://schemas.microsoft.com/office/drawing/2014/main" id="{BCCB3082-AE0C-B76C-34FC-8FF3F3E313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4148" y="1756529"/>
            <a:ext cx="458819" cy="580150"/>
          </a:xfrm>
          <a:prstGeom prst="rect">
            <a:avLst/>
          </a:prstGeom>
        </p:spPr>
      </p:pic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id="{77737CDD-B90C-C5B4-3C4D-602042C01509}"/>
              </a:ext>
            </a:extLst>
          </p:cNvPr>
          <p:cNvSpPr txBox="1">
            <a:spLocks/>
          </p:cNvSpPr>
          <p:nvPr/>
        </p:nvSpPr>
        <p:spPr>
          <a:xfrm>
            <a:off x="8849751" y="147677"/>
            <a:ext cx="3125938" cy="692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i="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>
                <a:solidFill>
                  <a:schemeClr val="bg1"/>
                </a:solidFill>
              </a:rPr>
              <a:t>Краснодарский край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62D24-8CF1-0DC2-F772-91398A2D5011}"/>
              </a:ext>
            </a:extLst>
          </p:cNvPr>
          <p:cNvSpPr txBox="1"/>
          <p:nvPr/>
        </p:nvSpPr>
        <p:spPr>
          <a:xfrm>
            <a:off x="2984089" y="329471"/>
            <a:ext cx="610091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i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ЛАУРЕАТ III СТЕПЕНИ ВСЕРОССИЙСКОГО КОНКУРСА ПРОФЕССИОНАЛЬНОГО </a:t>
            </a:r>
          </a:p>
          <a:p>
            <a:r>
              <a:rPr lang="ru-RU" sz="1100" i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МАСТЕРСТВА РАБОТНИКОВ СФЕРЫ ДОПОЛНИТЕЛЬНОГО ОБРАЗОВАНИЯ </a:t>
            </a:r>
          </a:p>
          <a:p>
            <a:r>
              <a:rPr lang="ru-RU" sz="1100" i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«СЕРДЦЕ ОТДАЮ ДЕТЯМ»</a:t>
            </a:r>
            <a:endParaRPr lang="ru-RU" sz="11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7B302C-C727-6E63-F251-F45CFF1DA7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909" y="513200"/>
            <a:ext cx="3268442" cy="3646957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cxnSp>
        <p:nvCxnSpPr>
          <p:cNvPr id="10" name="Соединительная линия уступом 9"/>
          <p:cNvCxnSpPr/>
          <p:nvPr/>
        </p:nvCxnSpPr>
        <p:spPr>
          <a:xfrm rot="10800000" flipV="1">
            <a:off x="6637663" y="5776653"/>
            <a:ext cx="3150406" cy="161634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2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agmetod\Desktop\РАЗНЫЕ документы\2. ШУКШОВ С.В\СДЮСШ 1\Для аттестации Шукшов\фото аттестационных документов\Диплом переподготовка.jpg\Диплом переподготовка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397392" y="-75806"/>
            <a:ext cx="3972842" cy="5616374"/>
          </a:xfrm>
          <a:prstGeom prst="rect">
            <a:avLst/>
          </a:prstGeom>
          <a:noFill/>
        </p:spPr>
      </p:pic>
      <p:pic>
        <p:nvPicPr>
          <p:cNvPr id="8" name="Picture 7" descr="C:\Users\magmetod\Desktop\РАЗНЫЕ документы\2. ШУКШОВ С.В\СДЮСШ 1\Для аттестации Шукшов\фото аттестационных документов\Повышение Шукшов_1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94947" y="-100461"/>
            <a:ext cx="4106381" cy="5799219"/>
          </a:xfrm>
          <a:prstGeom prst="rect">
            <a:avLst/>
          </a:prstGeom>
          <a:noFill/>
        </p:spPr>
      </p:pic>
      <p:pic>
        <p:nvPicPr>
          <p:cNvPr id="9" name="Picture 6" descr="C:\Users\magmetod\Desktop\РАЗНЫЕ документы\2. ШУКШОВ С.В\СДЮСШ 1\Для аттестации Шукшов\фото аттестационных документов\Повышение Шукшов_2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345137" y="2011137"/>
            <a:ext cx="4018548" cy="5675178"/>
          </a:xfrm>
          <a:prstGeom prst="rect">
            <a:avLst/>
          </a:prstGeom>
          <a:noFill/>
        </p:spPr>
      </p:pic>
      <p:pic>
        <p:nvPicPr>
          <p:cNvPr id="7" name="Picture 8" descr="C:\Users\magmetod\Desktop\РАЗНЫЕ документы\2. ШУКШОВ С.В\СДЮСШ 1\Для аттестации Шукшов\фото аттестационных документов\Повышение бату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818094" y="-24009"/>
            <a:ext cx="3949073" cy="5585260"/>
          </a:xfrm>
          <a:prstGeom prst="rect">
            <a:avLst/>
          </a:prstGeom>
          <a:noFill/>
        </p:spPr>
      </p:pic>
      <p:pic>
        <p:nvPicPr>
          <p:cNvPr id="31748" name="Picture 4" descr="C:\Users\magmetod\Desktop\РАЗНЫЕ документы\2. ШУКШОВ С.В\Шукшов Документы\Шукшов диплом бакалаврв.jpg\Шукшов диплом бакалаврв-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9389" y="2934034"/>
            <a:ext cx="5549750" cy="3923966"/>
          </a:xfrm>
          <a:prstGeom prst="rect">
            <a:avLst/>
          </a:prstGeom>
          <a:noFill/>
        </p:spPr>
      </p:pic>
      <p:pic>
        <p:nvPicPr>
          <p:cNvPr id="31747" name="Picture 3" descr="C:\Users\magmetod\Desktop\РАЗНЫЕ документы\2. ШУКШОВ С.В\Шукшов Документы\Шукшов ГМУ переподготовка.jpg\Шукшов ГМУ переподготовка-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47537" y="3007895"/>
            <a:ext cx="5445287" cy="3850105"/>
          </a:xfrm>
          <a:prstGeom prst="rect">
            <a:avLst/>
          </a:prstGeom>
          <a:noFill/>
        </p:spPr>
      </p:pic>
      <p:pic>
        <p:nvPicPr>
          <p:cNvPr id="31749" name="Picture 5" descr="C:\Users\magmetod\Desktop\РАЗНЫЕ документы\2. ШУКШОВ С.В\Шукшов Документы\Шукшов диплом магистра.jpg\Шукшов диплом магистра-001 — коп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031958"/>
            <a:ext cx="3809973" cy="382604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577740" y="120315"/>
            <a:ext cx="7196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РЕГУЛЯРНОЕ ПОВЫШЕНИЕ КВАЛИФИКАЦИИ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47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gmetod\Desktop\РАЗНЫЕ документы\2. ШУКШОВ С.В\Конкурсы, форумы и т.д\26.05 ШКОЛА ПОДГОТОВКИ КОНКУРСАНТОВ всероссийский Сердце отдаю детям 2022(2).jpg\26.05 ШКОЛА ПОДГОТОВКИ КОНКУРСАНТОВ всероссийский Сердце отдаю детям 2022(2)-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192000" cy="6529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58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12191999" cy="199505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95867" y="-1"/>
            <a:ext cx="111866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ПРОФЕССИОНАЛЬНОГО МАСТЕРСТВА РАБОТНИКОВ СФЕРЫ ДОПОЛНИТЕЛЬНОГО </a:t>
            </a:r>
            <a:r>
              <a:rPr lang="ru-RU" alt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</a:t>
            </a:r>
          </a:p>
          <a:p>
            <a:pPr algn="ctr"/>
            <a:endParaRPr lang="ru-RU" alt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«СЕРДЦЕ ОТДАЮ ДЕТЯМ»</a:t>
            </a:r>
          </a:p>
        </p:txBody>
      </p:sp>
      <p:pic>
        <p:nvPicPr>
          <p:cNvPr id="10" name="Picture 3" descr="F:\Сердце отдаю детям 2022\ЛОГОО1.png">
            <a:extLst>
              <a:ext uri="{FF2B5EF4-FFF2-40B4-BE49-F238E27FC236}">
                <a16:creationId xmlns:a16="http://schemas.microsoft.com/office/drawing/2014/main" id="{B04F63E3-0FA1-41D2-87E3-134298C34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1511"/>
            <a:ext cx="1451786" cy="1272669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E10CEB4-1D0B-40FF-A909-A8F7E68D2EC5}"/>
              </a:ext>
            </a:extLst>
          </p:cNvPr>
          <p:cNvSpPr/>
          <p:nvPr/>
        </p:nvSpPr>
        <p:spPr>
          <a:xfrm>
            <a:off x="4263885" y="1995054"/>
            <a:ext cx="7718595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Конкурс проводится на следующих уровнях</a:t>
            </a:r>
          </a:p>
          <a:p>
            <a:pPr algn="ctr"/>
            <a:endParaRPr lang="ru-RU" sz="2800" b="1" dirty="0">
              <a:solidFill>
                <a:schemeClr val="bg1"/>
              </a:solidFill>
            </a:endParaRPr>
          </a:p>
          <a:p>
            <a:pPr algn="ctr"/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Муниципальный 		     Региональный 	         Всероссийский</a:t>
            </a:r>
            <a:r>
              <a:rPr lang="ru-RU" b="1" dirty="0">
                <a:solidFill>
                  <a:schemeClr val="bg1"/>
                </a:solidFill>
              </a:rPr>
              <a:t>	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На каждом уровне конкурс проходит в несколько этапов:</a:t>
            </a:r>
          </a:p>
          <a:p>
            <a:pPr algn="ctr"/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1 этап - заочный </a:t>
            </a:r>
          </a:p>
          <a:p>
            <a:pPr algn="ctr"/>
            <a:r>
              <a:rPr lang="ru-RU" sz="2800" b="1">
                <a:solidFill>
                  <a:schemeClr val="bg1"/>
                </a:solidFill>
              </a:rPr>
              <a:t>    2 </a:t>
            </a:r>
            <a:r>
              <a:rPr lang="ru-RU" sz="2800" b="1" dirty="0">
                <a:solidFill>
                  <a:schemeClr val="bg1"/>
                </a:solidFill>
              </a:rPr>
              <a:t>этап - очный </a:t>
            </a:r>
            <a:r>
              <a:rPr lang="ru-RU" b="1" dirty="0">
                <a:solidFill>
                  <a:schemeClr val="bg1"/>
                </a:solidFill>
              </a:rPr>
              <a:t>	</a:t>
            </a:r>
          </a:p>
          <a:p>
            <a:r>
              <a:rPr lang="ru-RU" b="1" dirty="0">
                <a:solidFill>
                  <a:schemeClr val="bg1"/>
                </a:solidFill>
              </a:rPr>
              <a:t>			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38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24445" y="2435138"/>
            <a:ext cx="6532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ТУР ОЧНОГО ЭТАПА КОНКУРСА</a:t>
            </a:r>
            <a:endParaRPr lang="ru-RU" sz="2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01223" y="4194124"/>
            <a:ext cx="6446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ТУР ОЧНОГО ЭТАПА КОНКУРСА</a:t>
            </a:r>
            <a:endParaRPr lang="ru-RU" sz="2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9039" y="2922216"/>
            <a:ext cx="109838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Индивидуальное конкурсное испытание – открытый мастер-класс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«Новые формы организации обучения и воспитания детей в дополнительном образовании» 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Групповое конкурсное испытание  - импровизационный конкурс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«Проектирование дополнительного образовательного пространства для развития способностей и талантов детей»</a:t>
            </a:r>
            <a:endParaRPr lang="ru-RU" b="1" dirty="0">
              <a:solidFill>
                <a:srgbClr val="C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9039" y="4575100"/>
            <a:ext cx="109838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b="1" dirty="0">
                <a:latin typeface="Arial" pitchFamily="34" charset="0"/>
                <a:cs typeface="Arial" pitchFamily="34" charset="0"/>
              </a:rPr>
              <a:t>Индивидуальное конкурсное испытание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«Педагогическое многоборье»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b="1" dirty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Конкурсное испытание «Высшая Лига дополнительного образования детей» </a:t>
            </a:r>
            <a:r>
              <a:rPr lang="ru-RU" dirty="0">
                <a:latin typeface="Arial" pitchFamily="34" charset="0"/>
                <a:cs typeface="Arial" pitchFamily="34" charset="0"/>
              </a:rPr>
              <a:t>-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профессиональный диалог с представителем Министерства</a:t>
            </a:r>
            <a:endParaRPr lang="ru-RU" b="1" dirty="0">
              <a:solidFill>
                <a:srgbClr val="C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99532" y="0"/>
            <a:ext cx="71911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ЗАОЧНЫЙ ЭТАП КОНКУРСА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(Анализ экспертами конкурсных материалов)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5239" y="859292"/>
            <a:ext cx="115442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1. «Визитная карточка» -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видеоматериал о конкурсанте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2.  </a:t>
            </a:r>
            <a:r>
              <a:rPr lang="ru-RU" b="1" dirty="0" err="1">
                <a:latin typeface="Arial" pitchFamily="34" charset="0"/>
                <a:ea typeface="Calibri" pitchFamily="34" charset="0"/>
                <a:cs typeface="Arial" pitchFamily="34" charset="0"/>
              </a:rPr>
              <a:t>В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идеообращение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«Мое образовательное решение - глобальным вызовам» в 2022 г.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В 2023 году «Педагог дополнительного образования: где учиться мастерству?»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Arial" pitchFamily="34" charset="0"/>
                <a:cs typeface="Arial" pitchFamily="34" charset="0"/>
              </a:rPr>
              <a:t>3. Анализ дополнительной общеобразовательной программы участника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Анализ сведений о качестве реализации Программы (результативность программы)</a:t>
            </a:r>
            <a:endParaRPr lang="ru-RU" b="1" dirty="0">
              <a:solidFill>
                <a:srgbClr val="C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10" name="Picture 3" descr="F:\Сердце отдаю детям 2022\ЛОГОО1.png">
            <a:extLst>
              <a:ext uri="{FF2B5EF4-FFF2-40B4-BE49-F238E27FC236}">
                <a16:creationId xmlns:a16="http://schemas.microsoft.com/office/drawing/2014/main" id="{85660E40-3AD9-4111-91E9-BEA06C07F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0214" y="0"/>
            <a:ext cx="1451786" cy="1272669"/>
          </a:xfrm>
          <a:prstGeom prst="rect">
            <a:avLst/>
          </a:prstGeom>
          <a:noFill/>
        </p:spPr>
      </p:pic>
      <p:sp>
        <p:nvSpPr>
          <p:cNvPr id="12" name="Подзаголовок 5">
            <a:extLst>
              <a:ext uri="{FF2B5EF4-FFF2-40B4-BE49-F238E27FC236}">
                <a16:creationId xmlns:a16="http://schemas.microsoft.com/office/drawing/2014/main" id="{79E9870A-8053-47EA-756A-C1921792E2BE}"/>
              </a:ext>
            </a:extLst>
          </p:cNvPr>
          <p:cNvSpPr txBox="1">
            <a:spLocks/>
          </p:cNvSpPr>
          <p:nvPr/>
        </p:nvSpPr>
        <p:spPr>
          <a:xfrm>
            <a:off x="0" y="5833361"/>
            <a:ext cx="4143555" cy="365125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>
                <a:solidFill>
                  <a:srgbClr val="FFC000"/>
                </a:solidFill>
              </a:rPr>
              <a:t>Методический четверг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16FCE6-55AB-48E9-E07F-060F3D5C9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76" y="86238"/>
            <a:ext cx="1030628" cy="68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76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41000" r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magmetod\Pictures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2700"/>
            <a:ext cx="12204700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5793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200890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E03AC28-10D1-498F-AD4B-2D51DE1CAAB4}"/>
              </a:ext>
            </a:extLst>
          </p:cNvPr>
          <p:cNvSpPr/>
          <p:nvPr/>
        </p:nvSpPr>
        <p:spPr>
          <a:xfrm>
            <a:off x="0" y="6574964"/>
            <a:ext cx="12192000" cy="2960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237302" y="209104"/>
            <a:ext cx="10103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ПЕРВЫЙ ТУР ОЧНОГО ЭТАПА КОНКУРСА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68976" y="779321"/>
            <a:ext cx="10584447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endParaRPr lang="ru-RU" sz="17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Индивидуальное конкурсное испытание – открытый мастер-класс 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endParaRPr lang="ru-RU" sz="1700" b="1" dirty="0">
              <a:solidFill>
                <a:srgbClr val="C00000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«Новые формы организации обучения и воспитания 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детей в дополнительном образовании»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FA7675B-98DB-4D25-BABB-AB1F9BC72D49}"/>
              </a:ext>
            </a:extLst>
          </p:cNvPr>
          <p:cNvSpPr/>
          <p:nvPr/>
        </p:nvSpPr>
        <p:spPr>
          <a:xfrm>
            <a:off x="10470713" y="1701469"/>
            <a:ext cx="14523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Макс. кол-во – </a:t>
            </a:r>
            <a:r>
              <a:rPr lang="ru-RU" sz="15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 баллов</a:t>
            </a:r>
            <a:endParaRPr lang="ru-RU" sz="15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3390139-F113-454F-9495-7B370BA7544F}"/>
              </a:ext>
            </a:extLst>
          </p:cNvPr>
          <p:cNvSpPr/>
          <p:nvPr/>
        </p:nvSpPr>
        <p:spPr>
          <a:xfrm>
            <a:off x="749159" y="2502024"/>
            <a:ext cx="10693681" cy="608806"/>
          </a:xfrm>
          <a:prstGeom prst="roundRect">
            <a:avLst/>
          </a:prstGeom>
          <a:solidFill>
            <a:srgbClr val="0056C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открытого мастер-класса</a:t>
            </a:r>
          </a:p>
          <a:p>
            <a:pPr algn="ctr"/>
            <a:r>
              <a:rPr lang="ru-RU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«Новые формы организации обучения и воспитания детей в дополнительном образовании» 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71C6E5BF-CB51-4D2F-9EB1-C706642A24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756049"/>
              </p:ext>
            </p:extLst>
          </p:nvPr>
        </p:nvGraphicFramePr>
        <p:xfrm>
          <a:off x="961309" y="3170906"/>
          <a:ext cx="4755910" cy="640080"/>
        </p:xfrm>
        <a:graphic>
          <a:graphicData uri="http://schemas.openxmlformats.org/drawingml/2006/table">
            <a:tbl>
              <a:tblPr/>
              <a:tblGrid>
                <a:gridCol w="4755910">
                  <a:extLst>
                    <a:ext uri="{9D8B030D-6E8A-4147-A177-3AD203B41FA5}">
                      <a16:colId xmlns:a16="http://schemas.microsoft.com/office/drawing/2014/main" val="15112799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Умение выявить и представить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новую форму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организации обучения и воспитания детей в дополнительном образовании в рамках реализуемой ДОП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370565"/>
                  </a:ext>
                </a:extLst>
              </a:tr>
            </a:tbl>
          </a:graphicData>
        </a:graphic>
      </p:graphicFrame>
      <p:sp>
        <p:nvSpPr>
          <p:cNvPr id="29" name="Овал 28">
            <a:extLst>
              <a:ext uri="{FF2B5EF4-FFF2-40B4-BE49-F238E27FC236}">
                <a16:creationId xmlns:a16="http://schemas.microsoft.com/office/drawing/2014/main" id="{E76EFBEC-97E9-4567-A6A3-2576A3111BCB}"/>
              </a:ext>
            </a:extLst>
          </p:cNvPr>
          <p:cNvSpPr/>
          <p:nvPr/>
        </p:nvSpPr>
        <p:spPr>
          <a:xfrm>
            <a:off x="435104" y="3336562"/>
            <a:ext cx="448574" cy="4485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aphicFrame>
        <p:nvGraphicFramePr>
          <p:cNvPr id="44" name="Таблица 43">
            <a:extLst>
              <a:ext uri="{FF2B5EF4-FFF2-40B4-BE49-F238E27FC236}">
                <a16:creationId xmlns:a16="http://schemas.microsoft.com/office/drawing/2014/main" id="{2E3AC1E4-12EA-4DAF-A9B3-B74AFADD7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511954"/>
              </p:ext>
            </p:extLst>
          </p:nvPr>
        </p:nvGraphicFramePr>
        <p:xfrm>
          <a:off x="979546" y="3891720"/>
          <a:ext cx="4737673" cy="640080"/>
        </p:xfrm>
        <a:graphic>
          <a:graphicData uri="http://schemas.openxmlformats.org/drawingml/2006/table">
            <a:tbl>
              <a:tblPr/>
              <a:tblGrid>
                <a:gridCol w="4737673">
                  <a:extLst>
                    <a:ext uri="{9D8B030D-6E8A-4147-A177-3AD203B41FA5}">
                      <a16:colId xmlns:a16="http://schemas.microsoft.com/office/drawing/2014/main" val="15112799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Умение дифференцировать и предъявить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новые профессиональные компетенции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внедрению новых форм в обучение и воспитание детей по ДОП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370565"/>
                  </a:ext>
                </a:extLst>
              </a:tr>
            </a:tbl>
          </a:graphicData>
        </a:graphic>
      </p:graphicFrame>
      <p:sp>
        <p:nvSpPr>
          <p:cNvPr id="45" name="Овал 44">
            <a:extLst>
              <a:ext uri="{FF2B5EF4-FFF2-40B4-BE49-F238E27FC236}">
                <a16:creationId xmlns:a16="http://schemas.microsoft.com/office/drawing/2014/main" id="{85AAF1A8-48A6-448B-857D-38FFE870DEAF}"/>
              </a:ext>
            </a:extLst>
          </p:cNvPr>
          <p:cNvSpPr/>
          <p:nvPr/>
        </p:nvSpPr>
        <p:spPr>
          <a:xfrm>
            <a:off x="435104" y="4002039"/>
            <a:ext cx="448574" cy="4485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aphicFrame>
        <p:nvGraphicFramePr>
          <p:cNvPr id="46" name="Таблица 45">
            <a:extLst>
              <a:ext uri="{FF2B5EF4-FFF2-40B4-BE49-F238E27FC236}">
                <a16:creationId xmlns:a16="http://schemas.microsoft.com/office/drawing/2014/main" id="{DEA5ADC3-7BE3-431B-822F-219EE4B2A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383146"/>
              </p:ext>
            </p:extLst>
          </p:nvPr>
        </p:nvGraphicFramePr>
        <p:xfrm>
          <a:off x="961309" y="4612534"/>
          <a:ext cx="4755910" cy="640080"/>
        </p:xfrm>
        <a:graphic>
          <a:graphicData uri="http://schemas.openxmlformats.org/drawingml/2006/table">
            <a:tbl>
              <a:tblPr/>
              <a:tblGrid>
                <a:gridCol w="4755910">
                  <a:extLst>
                    <a:ext uri="{9D8B030D-6E8A-4147-A177-3AD203B41FA5}">
                      <a16:colId xmlns:a16="http://schemas.microsoft.com/office/drawing/2014/main" val="15112799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Умение представить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педагогически обоснованные и эффективные формы, методы, средства и приемы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обучения и воспитания </a:t>
                      </a:r>
                    </a:p>
                  </a:txBody>
                  <a:tcPr>
                    <a:lnL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370565"/>
                  </a:ext>
                </a:extLst>
              </a:tr>
            </a:tbl>
          </a:graphicData>
        </a:graphic>
      </p:graphicFrame>
      <p:sp>
        <p:nvSpPr>
          <p:cNvPr id="47" name="Овал 46">
            <a:extLst>
              <a:ext uri="{FF2B5EF4-FFF2-40B4-BE49-F238E27FC236}">
                <a16:creationId xmlns:a16="http://schemas.microsoft.com/office/drawing/2014/main" id="{B41FE2E6-44E5-4D64-9E69-870719C23E32}"/>
              </a:ext>
            </a:extLst>
          </p:cNvPr>
          <p:cNvSpPr/>
          <p:nvPr/>
        </p:nvSpPr>
        <p:spPr>
          <a:xfrm>
            <a:off x="413575" y="4616388"/>
            <a:ext cx="448574" cy="4726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aphicFrame>
        <p:nvGraphicFramePr>
          <p:cNvPr id="48" name="Таблица 47">
            <a:extLst>
              <a:ext uri="{FF2B5EF4-FFF2-40B4-BE49-F238E27FC236}">
                <a16:creationId xmlns:a16="http://schemas.microsoft.com/office/drawing/2014/main" id="{488FC40A-A2F7-46D8-9DD8-CBFC33844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152203"/>
              </p:ext>
            </p:extLst>
          </p:nvPr>
        </p:nvGraphicFramePr>
        <p:xfrm>
          <a:off x="961309" y="5327653"/>
          <a:ext cx="4755910" cy="457200"/>
        </p:xfrm>
        <a:graphic>
          <a:graphicData uri="http://schemas.openxmlformats.org/drawingml/2006/table">
            <a:tbl>
              <a:tblPr/>
              <a:tblGrid>
                <a:gridCol w="4755910">
                  <a:extLst>
                    <a:ext uri="{9D8B030D-6E8A-4147-A177-3AD203B41FA5}">
                      <a16:colId xmlns:a16="http://schemas.microsoft.com/office/drawing/2014/main" val="15112799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Умение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вовлечь слушателей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мастер-класса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конструктивный диалог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достичь планируемого результата </a:t>
                      </a:r>
                    </a:p>
                  </a:txBody>
                  <a:tcPr>
                    <a:lnL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370565"/>
                  </a:ext>
                </a:extLst>
              </a:tr>
            </a:tbl>
          </a:graphicData>
        </a:graphic>
      </p:graphicFrame>
      <p:sp>
        <p:nvSpPr>
          <p:cNvPr id="49" name="Овал 48">
            <a:extLst>
              <a:ext uri="{FF2B5EF4-FFF2-40B4-BE49-F238E27FC236}">
                <a16:creationId xmlns:a16="http://schemas.microsoft.com/office/drawing/2014/main" id="{34680CB7-9B8E-4824-AD3E-693F2E85F97B}"/>
              </a:ext>
            </a:extLst>
          </p:cNvPr>
          <p:cNvSpPr/>
          <p:nvPr/>
        </p:nvSpPr>
        <p:spPr>
          <a:xfrm>
            <a:off x="422415" y="5325685"/>
            <a:ext cx="448574" cy="4605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Сердце 31">
            <a:extLst>
              <a:ext uri="{FF2B5EF4-FFF2-40B4-BE49-F238E27FC236}">
                <a16:creationId xmlns:a16="http://schemas.microsoft.com/office/drawing/2014/main" id="{D61A7A59-A4C0-46C0-AB7B-92C99713D861}"/>
              </a:ext>
            </a:extLst>
          </p:cNvPr>
          <p:cNvSpPr/>
          <p:nvPr/>
        </p:nvSpPr>
        <p:spPr>
          <a:xfrm>
            <a:off x="1367352" y="1427630"/>
            <a:ext cx="1223479" cy="1054140"/>
          </a:xfrm>
          <a:prstGeom prst="heart">
            <a:avLst/>
          </a:prstGeom>
          <a:gradFill>
            <a:gsLst>
              <a:gs pos="0">
                <a:schemeClr val="accent2"/>
              </a:gs>
              <a:gs pos="100000">
                <a:srgbClr val="E21C51"/>
              </a:gs>
            </a:gsLst>
            <a:lin ang="360000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ердце 30">
            <a:extLst>
              <a:ext uri="{FF2B5EF4-FFF2-40B4-BE49-F238E27FC236}">
                <a16:creationId xmlns:a16="http://schemas.microsoft.com/office/drawing/2014/main" id="{DB1F2793-F58B-480A-B385-8B91D3154820}"/>
              </a:ext>
            </a:extLst>
          </p:cNvPr>
          <p:cNvSpPr/>
          <p:nvPr/>
        </p:nvSpPr>
        <p:spPr>
          <a:xfrm>
            <a:off x="1359622" y="1413734"/>
            <a:ext cx="1223479" cy="1054140"/>
          </a:xfrm>
          <a:prstGeom prst="heart">
            <a:avLst/>
          </a:prstGeom>
          <a:noFill/>
          <a:ln w="28575">
            <a:solidFill>
              <a:srgbClr val="E21C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 descr="Профессор">
            <a:extLst>
              <a:ext uri="{FF2B5EF4-FFF2-40B4-BE49-F238E27FC236}">
                <a16:creationId xmlns:a16="http://schemas.microsoft.com/office/drawing/2014/main" id="{A1987F8F-D0ED-477F-A834-3A13D82B7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0786" y="1601869"/>
            <a:ext cx="696609" cy="6966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D69BA5-F720-4237-8BEE-4B8B076AB6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9925" y="824976"/>
            <a:ext cx="2389465" cy="1690049"/>
          </a:xfrm>
          <a:prstGeom prst="rect">
            <a:avLst/>
          </a:prstGeom>
        </p:spPr>
      </p:pic>
      <p:graphicFrame>
        <p:nvGraphicFramePr>
          <p:cNvPr id="35" name="Таблица 34">
            <a:extLst>
              <a:ext uri="{FF2B5EF4-FFF2-40B4-BE49-F238E27FC236}">
                <a16:creationId xmlns:a16="http://schemas.microsoft.com/office/drawing/2014/main" id="{C775C1AC-81D9-4E05-A4DA-9DF0F8265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49943"/>
              </p:ext>
            </p:extLst>
          </p:nvPr>
        </p:nvGraphicFramePr>
        <p:xfrm>
          <a:off x="979547" y="5842375"/>
          <a:ext cx="4737672" cy="640080"/>
        </p:xfrm>
        <a:graphic>
          <a:graphicData uri="http://schemas.openxmlformats.org/drawingml/2006/table">
            <a:tbl>
              <a:tblPr/>
              <a:tblGrid>
                <a:gridCol w="4737672">
                  <a:extLst>
                    <a:ext uri="{9D8B030D-6E8A-4147-A177-3AD203B41FA5}">
                      <a16:colId xmlns:a16="http://schemas.microsoft.com/office/drawing/2014/main" val="15112799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Умение целесообразного и обоснованного использования информационно-коммуникационных технологий (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ИКТ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электронных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образовательных и информационных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ресурсов </a:t>
                      </a:r>
                    </a:p>
                  </a:txBody>
                  <a:tcPr>
                    <a:lnL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370565"/>
                  </a:ext>
                </a:extLst>
              </a:tr>
            </a:tbl>
          </a:graphicData>
        </a:graphic>
      </p:graphicFrame>
      <p:sp>
        <p:nvSpPr>
          <p:cNvPr id="39" name="Овал 38">
            <a:extLst>
              <a:ext uri="{FF2B5EF4-FFF2-40B4-BE49-F238E27FC236}">
                <a16:creationId xmlns:a16="http://schemas.microsoft.com/office/drawing/2014/main" id="{5CE93760-A36B-489A-B623-2DF0C381337C}"/>
              </a:ext>
            </a:extLst>
          </p:cNvPr>
          <p:cNvSpPr/>
          <p:nvPr/>
        </p:nvSpPr>
        <p:spPr>
          <a:xfrm>
            <a:off x="413575" y="5982492"/>
            <a:ext cx="448574" cy="4485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1CCD2FA8-8441-46C8-9BEE-2C024D65B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246623"/>
              </p:ext>
            </p:extLst>
          </p:nvPr>
        </p:nvGraphicFramePr>
        <p:xfrm>
          <a:off x="6541059" y="3161704"/>
          <a:ext cx="5328386" cy="457200"/>
        </p:xfrm>
        <a:graphic>
          <a:graphicData uri="http://schemas.openxmlformats.org/drawingml/2006/table">
            <a:tbl>
              <a:tblPr/>
              <a:tblGrid>
                <a:gridCol w="5328386">
                  <a:extLst>
                    <a:ext uri="{9D8B030D-6E8A-4147-A177-3AD203B41FA5}">
                      <a16:colId xmlns:a16="http://schemas.microsoft.com/office/drawing/2014/main" val="15112799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Умение отрефлексировать и представить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эффективные практики методического обеспечения качества реализации ДОП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370565"/>
                  </a:ext>
                </a:extLst>
              </a:tr>
            </a:tbl>
          </a:graphicData>
        </a:graphic>
      </p:graphicFrame>
      <p:sp>
        <p:nvSpPr>
          <p:cNvPr id="41" name="Овал 40">
            <a:extLst>
              <a:ext uri="{FF2B5EF4-FFF2-40B4-BE49-F238E27FC236}">
                <a16:creationId xmlns:a16="http://schemas.microsoft.com/office/drawing/2014/main" id="{953E6EEB-107A-4ACC-BC0C-05B389C7577C}"/>
              </a:ext>
            </a:extLst>
          </p:cNvPr>
          <p:cNvSpPr/>
          <p:nvPr/>
        </p:nvSpPr>
        <p:spPr>
          <a:xfrm>
            <a:off x="5985971" y="3173945"/>
            <a:ext cx="448574" cy="4485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aphicFrame>
        <p:nvGraphicFramePr>
          <p:cNvPr id="42" name="Таблица 41">
            <a:extLst>
              <a:ext uri="{FF2B5EF4-FFF2-40B4-BE49-F238E27FC236}">
                <a16:creationId xmlns:a16="http://schemas.microsoft.com/office/drawing/2014/main" id="{C28E771F-A704-48F0-BE4F-D72FB349F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49282"/>
              </p:ext>
            </p:extLst>
          </p:nvPr>
        </p:nvGraphicFramePr>
        <p:xfrm>
          <a:off x="6541058" y="3702137"/>
          <a:ext cx="5328385" cy="640080"/>
        </p:xfrm>
        <a:graphic>
          <a:graphicData uri="http://schemas.openxmlformats.org/drawingml/2006/table">
            <a:tbl>
              <a:tblPr/>
              <a:tblGrid>
                <a:gridCol w="5328385">
                  <a:extLst>
                    <a:ext uri="{9D8B030D-6E8A-4147-A177-3AD203B41FA5}">
                      <a16:colId xmlns:a16="http://schemas.microsoft.com/office/drawing/2014/main" val="15112799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Умение отрефлексировать и представить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эффективные практики методического сопровождения профориентации обучающихся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реализации ДОП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370565"/>
                  </a:ext>
                </a:extLst>
              </a:tr>
            </a:tbl>
          </a:graphicData>
        </a:graphic>
      </p:graphicFrame>
      <p:sp>
        <p:nvSpPr>
          <p:cNvPr id="50" name="Овал 49">
            <a:extLst>
              <a:ext uri="{FF2B5EF4-FFF2-40B4-BE49-F238E27FC236}">
                <a16:creationId xmlns:a16="http://schemas.microsoft.com/office/drawing/2014/main" id="{BC952954-0420-480E-A9E6-3C9A83F0AC7D}"/>
              </a:ext>
            </a:extLst>
          </p:cNvPr>
          <p:cNvSpPr/>
          <p:nvPr/>
        </p:nvSpPr>
        <p:spPr>
          <a:xfrm>
            <a:off x="5996616" y="3831528"/>
            <a:ext cx="448574" cy="4485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aphicFrame>
        <p:nvGraphicFramePr>
          <p:cNvPr id="51" name="Таблица 50">
            <a:extLst>
              <a:ext uri="{FF2B5EF4-FFF2-40B4-BE49-F238E27FC236}">
                <a16:creationId xmlns:a16="http://schemas.microsoft.com/office/drawing/2014/main" id="{8FF2C0F5-8E4A-4521-912B-9B5D017050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634157"/>
              </p:ext>
            </p:extLst>
          </p:nvPr>
        </p:nvGraphicFramePr>
        <p:xfrm>
          <a:off x="6541057" y="4426516"/>
          <a:ext cx="5328385" cy="822960"/>
        </p:xfrm>
        <a:graphic>
          <a:graphicData uri="http://schemas.openxmlformats.org/drawingml/2006/table">
            <a:tbl>
              <a:tblPr/>
              <a:tblGrid>
                <a:gridCol w="5328385">
                  <a:extLst>
                    <a:ext uri="{9D8B030D-6E8A-4147-A177-3AD203B41FA5}">
                      <a16:colId xmlns:a16="http://schemas.microsoft.com/office/drawing/2014/main" val="15112799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Умение отрефлексировать и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представить эффективные практики методического сопровождения благоприятного психологического климата и педагогической поддержки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обучающихся, в том числе уязвимых категорий, при реализации ДОП </a:t>
                      </a:r>
                    </a:p>
                  </a:txBody>
                  <a:tcPr>
                    <a:lnL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370565"/>
                  </a:ext>
                </a:extLst>
              </a:tr>
            </a:tbl>
          </a:graphicData>
        </a:graphic>
      </p:graphicFrame>
      <p:sp>
        <p:nvSpPr>
          <p:cNvPr id="52" name="Овал 51">
            <a:extLst>
              <a:ext uri="{FF2B5EF4-FFF2-40B4-BE49-F238E27FC236}">
                <a16:creationId xmlns:a16="http://schemas.microsoft.com/office/drawing/2014/main" id="{FF20F12E-42A0-419D-BF2D-882736FB53AE}"/>
              </a:ext>
            </a:extLst>
          </p:cNvPr>
          <p:cNvSpPr/>
          <p:nvPr/>
        </p:nvSpPr>
        <p:spPr>
          <a:xfrm>
            <a:off x="6005236" y="4642077"/>
            <a:ext cx="448574" cy="4485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aphicFrame>
        <p:nvGraphicFramePr>
          <p:cNvPr id="53" name="Таблица 52">
            <a:extLst>
              <a:ext uri="{FF2B5EF4-FFF2-40B4-BE49-F238E27FC236}">
                <a16:creationId xmlns:a16="http://schemas.microsoft.com/office/drawing/2014/main" id="{C914BC16-1CF6-49C1-A781-0BDF6DFC4F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219646"/>
              </p:ext>
            </p:extLst>
          </p:nvPr>
        </p:nvGraphicFramePr>
        <p:xfrm>
          <a:off x="6541057" y="5337580"/>
          <a:ext cx="5316472" cy="457200"/>
        </p:xfrm>
        <a:graphic>
          <a:graphicData uri="http://schemas.openxmlformats.org/drawingml/2006/table">
            <a:tbl>
              <a:tblPr/>
              <a:tblGrid>
                <a:gridCol w="5316472">
                  <a:extLst>
                    <a:ext uri="{9D8B030D-6E8A-4147-A177-3AD203B41FA5}">
                      <a16:colId xmlns:a16="http://schemas.microsoft.com/office/drawing/2014/main" val="15112799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Умение обеспечить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целостность и завершённость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мастер-класса,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оригинальность формы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его проведения </a:t>
                      </a:r>
                    </a:p>
                  </a:txBody>
                  <a:tcPr>
                    <a:lnL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370565"/>
                  </a:ext>
                </a:extLst>
              </a:tr>
            </a:tbl>
          </a:graphicData>
        </a:graphic>
      </p:graphicFrame>
      <p:sp>
        <p:nvSpPr>
          <p:cNvPr id="54" name="Овал 53">
            <a:extLst>
              <a:ext uri="{FF2B5EF4-FFF2-40B4-BE49-F238E27FC236}">
                <a16:creationId xmlns:a16="http://schemas.microsoft.com/office/drawing/2014/main" id="{1BCA7CEB-3D1C-44EB-8A0F-C9D381046B2A}"/>
              </a:ext>
            </a:extLst>
          </p:cNvPr>
          <p:cNvSpPr/>
          <p:nvPr/>
        </p:nvSpPr>
        <p:spPr>
          <a:xfrm>
            <a:off x="5985971" y="5354150"/>
            <a:ext cx="448574" cy="4485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aphicFrame>
        <p:nvGraphicFramePr>
          <p:cNvPr id="55" name="Таблица 54">
            <a:extLst>
              <a:ext uri="{FF2B5EF4-FFF2-40B4-BE49-F238E27FC236}">
                <a16:creationId xmlns:a16="http://schemas.microsoft.com/office/drawing/2014/main" id="{D81D667E-85A5-43DB-B9D6-DF40A35391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316941"/>
              </p:ext>
            </p:extLst>
          </p:nvPr>
        </p:nvGraphicFramePr>
        <p:xfrm>
          <a:off x="6541057" y="5911012"/>
          <a:ext cx="5316471" cy="457200"/>
        </p:xfrm>
        <a:graphic>
          <a:graphicData uri="http://schemas.openxmlformats.org/drawingml/2006/table">
            <a:tbl>
              <a:tblPr/>
              <a:tblGrid>
                <a:gridCol w="5316471">
                  <a:extLst>
                    <a:ext uri="{9D8B030D-6E8A-4147-A177-3AD203B41FA5}">
                      <a16:colId xmlns:a16="http://schemas.microsoft.com/office/drawing/2014/main" val="15112799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Умение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анализировать мастер-класс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установления соответствия содержания, методов и средств поставленным целям и задачам </a:t>
                      </a:r>
                    </a:p>
                  </a:txBody>
                  <a:tcPr>
                    <a:lnL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15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370565"/>
                  </a:ext>
                </a:extLst>
              </a:tr>
            </a:tbl>
          </a:graphicData>
        </a:graphic>
      </p:graphicFrame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861D054-E22D-4961-B049-842BCFD4514A}"/>
              </a:ext>
            </a:extLst>
          </p:cNvPr>
          <p:cNvGrpSpPr/>
          <p:nvPr/>
        </p:nvGrpSpPr>
        <p:grpSpPr>
          <a:xfrm>
            <a:off x="5983011" y="5933746"/>
            <a:ext cx="448574" cy="448574"/>
            <a:chOff x="6005236" y="5905546"/>
            <a:chExt cx="448574" cy="448574"/>
          </a:xfrm>
        </p:grpSpPr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2D8D76EE-9A45-4F77-A0DA-5ED9DD147F83}"/>
                </a:ext>
              </a:extLst>
            </p:cNvPr>
            <p:cNvSpPr/>
            <p:nvPr/>
          </p:nvSpPr>
          <p:spPr>
            <a:xfrm>
              <a:off x="6005236" y="5905546"/>
              <a:ext cx="448574" cy="4485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61EFA47-7DA5-4897-A5FA-7332A46FAE7C}"/>
                </a:ext>
              </a:extLst>
            </p:cNvPr>
            <p:cNvSpPr/>
            <p:nvPr/>
          </p:nvSpPr>
          <p:spPr>
            <a:xfrm>
              <a:off x="6005236" y="5942406"/>
              <a:ext cx="4411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pic>
        <p:nvPicPr>
          <p:cNvPr id="57" name="Picture 3" descr="F:\Сердце отдаю детям 2022\ЛОГОО1.png">
            <a:extLst>
              <a:ext uri="{FF2B5EF4-FFF2-40B4-BE49-F238E27FC236}">
                <a16:creationId xmlns:a16="http://schemas.microsoft.com/office/drawing/2014/main" id="{2E096A92-1837-45AB-8BF7-C1F9BD6A4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7945" y="84574"/>
            <a:ext cx="1451786" cy="1272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5748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Сердце отдаю детям 2022\ЛОГОО1.png">
            <a:extLst>
              <a:ext uri="{FF2B5EF4-FFF2-40B4-BE49-F238E27FC236}">
                <a16:creationId xmlns:a16="http://schemas.microsoft.com/office/drawing/2014/main" id="{85660E40-3AD9-4111-91E9-BEA06C07F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867" y="112789"/>
            <a:ext cx="1451786" cy="127266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7200" y="3772801"/>
            <a:ext cx="1127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Содержание конкурсного испытания включает организацию процесса совместной деятельности, выявляющей у участников компетенций командной работы по созданию, публичному представлению проекта образовательного пространства дополнительного образования детей.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5359" y="1778177"/>
            <a:ext cx="11696699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Оценка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сформированности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 4К – компетенций:</a:t>
            </a:r>
          </a:p>
          <a:p>
            <a:pPr algn="just"/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buAutoNum type="arabicPeriod"/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Коммуникация                        3. Критическое мышление</a:t>
            </a:r>
          </a:p>
          <a:p>
            <a:pPr marL="514350" indent="-514350" algn="just"/>
            <a:r>
              <a:rPr lang="ru-RU" sz="3200" b="1" dirty="0">
                <a:latin typeface="Arial" pitchFamily="34" charset="0"/>
                <a:cs typeface="Arial" pitchFamily="34" charset="0"/>
              </a:rPr>
              <a:t>2.  Кооперация 			      4.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Креативное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мышление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745A1-259F-FAF3-4CCB-530A02C70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96928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Групповое конкурсное испытание  - импровизационный конкурс </a:t>
            </a:r>
            <a:r>
              <a:rPr lang="ru-RU" sz="2400" b="1">
                <a:latin typeface="Arial" pitchFamily="34" charset="0"/>
                <a:cs typeface="Arial" pitchFamily="34" charset="0"/>
              </a:rPr>
              <a:t>«Проектирование дополнительного образовательного пространства для развития способностей и талантов детей»</a:t>
            </a:r>
            <a:br>
              <a:rPr lang="ru-RU" sz="2400" b="1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lang="ru-RU" sz="2400"/>
          </a:p>
        </p:txBody>
      </p:sp>
      <p:sp>
        <p:nvSpPr>
          <p:cNvPr id="10" name="Подзаголовок 5">
            <a:extLst>
              <a:ext uri="{FF2B5EF4-FFF2-40B4-BE49-F238E27FC236}">
                <a16:creationId xmlns:a16="http://schemas.microsoft.com/office/drawing/2014/main" id="{C1C4189C-F9FD-2F50-19DD-998B6CC8AFB0}"/>
              </a:ext>
            </a:extLst>
          </p:cNvPr>
          <p:cNvSpPr txBox="1">
            <a:spLocks/>
          </p:cNvSpPr>
          <p:nvPr/>
        </p:nvSpPr>
        <p:spPr>
          <a:xfrm>
            <a:off x="0" y="5833361"/>
            <a:ext cx="4143555" cy="365125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>
                <a:solidFill>
                  <a:srgbClr val="FFC000"/>
                </a:solidFill>
              </a:rPr>
              <a:t>Методический четверг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1133197-02F3-CA89-D5C0-329E8D774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96" y="1545295"/>
            <a:ext cx="946528" cy="94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854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873A79E8-D4C8-4A18-0054-15BF228171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999"/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279802" y="569577"/>
            <a:ext cx="5620777" cy="4987161"/>
          </a:xfrm>
          <a:prstGeom prst="rect">
            <a:avLst/>
          </a:prstGeom>
        </p:spPr>
      </p:pic>
      <p:pic>
        <p:nvPicPr>
          <p:cNvPr id="11" name="Picture 4" descr="Карта россии для презентации с возможностью выделения регионов: Шаблон карты  России для PowerPoint — Независимое театральное объединение &quot;Зрительские  симпатии&quot;">
            <a:extLst>
              <a:ext uri="{FF2B5EF4-FFF2-40B4-BE49-F238E27FC236}">
                <a16:creationId xmlns:a16="http://schemas.microsoft.com/office/drawing/2014/main" id="{FACE076B-A205-EEAA-7775-BBB8589D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0" y="83069"/>
            <a:ext cx="2114204" cy="116659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0B7E67B-DDBC-4A59-794A-1F427F35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342" y="885487"/>
            <a:ext cx="5695018" cy="2321474"/>
          </a:xfrm>
        </p:spPr>
        <p:txBody>
          <a:bodyPr>
            <a:noAutofit/>
          </a:bodyPr>
          <a:lstStyle/>
          <a:p>
            <a:r>
              <a:rPr lang="ru-RU" sz="2800"/>
              <a:t>Год педагога и наставника: основные проекты и приоритеты, направленные на повышение престижа профессии учителя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2E60D-94DB-3CC6-4357-E531D673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463" y="6187537"/>
            <a:ext cx="2743200" cy="365125"/>
          </a:xfrm>
        </p:spPr>
        <p:txBody>
          <a:bodyPr/>
          <a:lstStyle/>
          <a:p>
            <a:pPr rtl="0"/>
            <a:r>
              <a:rPr lang="ru-RU" noProof="0"/>
              <a:t>Методический четверг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986771-D73E-88DB-AAFF-4BF87D33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ru-RU" noProof="0" smtClean="0"/>
              <a:pPr rtl="0"/>
              <a:t>2</a:t>
            </a:fld>
            <a:endParaRPr lang="ru-RU" noProof="0"/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1CCB2F64-8F0D-739D-DF55-E548BE93AF6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725264" y="3838609"/>
            <a:ext cx="5250425" cy="692595"/>
          </a:xfrm>
        </p:spPr>
        <p:txBody>
          <a:bodyPr>
            <a:normAutofit fontScale="25000" lnSpcReduction="20000"/>
          </a:bodyPr>
          <a:lstStyle/>
          <a:p>
            <a:r>
              <a:rPr lang="ru-RU" sz="11200" dirty="0"/>
              <a:t>Усманов Ахмед </a:t>
            </a:r>
            <a:r>
              <a:rPr lang="ru-RU" sz="11200" dirty="0" err="1"/>
              <a:t>Рамазанович</a:t>
            </a:r>
            <a:r>
              <a:rPr lang="ru-RU" sz="11200" dirty="0"/>
              <a:t>, </a:t>
            </a:r>
          </a:p>
          <a:p>
            <a:r>
              <a:rPr lang="ru-RU" sz="9600" dirty="0"/>
              <a:t>заместитель министра образования и науки Чеченской Республики</a:t>
            </a:r>
          </a:p>
          <a:p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66F708-FAFF-C560-8708-6E08D9C8C7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360" y="569577"/>
            <a:ext cx="4136899" cy="3080977"/>
          </a:xfrm>
          <a:prstGeom prst="ellipse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id="{BCCB3082-AE0C-B76C-34FC-8FF3F3E313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14872" y="1819990"/>
            <a:ext cx="458819" cy="580150"/>
          </a:xfrm>
          <a:prstGeom prst="rect">
            <a:avLst/>
          </a:prstGeom>
        </p:spPr>
      </p:pic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id="{77737CDD-B90C-C5B4-3C4D-602042C01509}"/>
              </a:ext>
            </a:extLst>
          </p:cNvPr>
          <p:cNvSpPr txBox="1">
            <a:spLocks/>
          </p:cNvSpPr>
          <p:nvPr/>
        </p:nvSpPr>
        <p:spPr>
          <a:xfrm>
            <a:off x="8889080" y="35224"/>
            <a:ext cx="4143555" cy="692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i="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solidFill>
                  <a:schemeClr val="bg1"/>
                </a:solidFill>
              </a:rPr>
              <a:t>Чеченская Республика</a:t>
            </a: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 rot="10800000" flipV="1">
            <a:off x="6895570" y="4975656"/>
            <a:ext cx="3150406" cy="161634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743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Сердце отдаю детям 2022\ЛОГОО1.png">
            <a:extLst>
              <a:ext uri="{FF2B5EF4-FFF2-40B4-BE49-F238E27FC236}">
                <a16:creationId xmlns:a16="http://schemas.microsoft.com/office/drawing/2014/main" id="{85660E40-3AD9-4111-91E9-BEA06C07F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7" y="286521"/>
            <a:ext cx="1451786" cy="127266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93760" y="1799218"/>
            <a:ext cx="104695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Педагогическая задача </a:t>
            </a:r>
            <a:r>
              <a:rPr lang="ru-RU" dirty="0">
                <a:latin typeface="Arial" pitchFamily="34" charset="0"/>
                <a:cs typeface="Arial" pitchFamily="34" charset="0"/>
              </a:rPr>
              <a:t>на применение образовательных, педагогических технологий (и др.) в деятельности педагога дополнительного образования детей в рамках конкурсного испытания представляется в конкретных визуальных и текстовых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контентах</a:t>
            </a:r>
            <a:r>
              <a:rPr lang="ru-RU" dirty="0">
                <a:latin typeface="Arial" pitchFamily="34" charset="0"/>
                <a:cs typeface="Arial" pitchFamily="34" charset="0"/>
              </a:rPr>
              <a:t>, в том числе с использованием электронных носителей, выполнение, решение и представление которых осуществляется непосредственно и публично.</a:t>
            </a:r>
          </a:p>
          <a:p>
            <a:pPr algn="just"/>
            <a:endParaRPr lang="ru-RU" b="1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>
                <a:latin typeface="Arial" pitchFamily="34" charset="0"/>
                <a:cs typeface="Arial" pitchFamily="34" charset="0"/>
              </a:rPr>
              <a:t>Педагогическая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ситуация - </a:t>
            </a:r>
            <a:r>
              <a:rPr lang="ru-RU" dirty="0">
                <a:latin typeface="Arial" pitchFamily="34" charset="0"/>
                <a:cs typeface="Arial" pitchFamily="34" charset="0"/>
              </a:rPr>
              <a:t>визуализированная в кинофрагменте проблемная ситуация взаимодействия ребенка (детей) и взрослого (педагогов и (или) родителей), представленная на примере отобранного завершенного сюжета (в соответствии с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фильмографией</a:t>
            </a:r>
            <a:r>
              <a:rPr lang="ru-RU" dirty="0">
                <a:latin typeface="Arial" pitchFamily="34" charset="0"/>
                <a:cs typeface="Arial" pitchFamily="34" charset="0"/>
              </a:rPr>
              <a:t> о школе, воспитании, образовании), в отношении которой конкурсант после предварительного просмотра и анализа, публично предлагает (представляет) свое педагогическое решение по данной ситуации, отвечает на вопросы жюри.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FF3AC-26F7-0E6C-7B1E-28125C555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52" y="470721"/>
            <a:ext cx="10211148" cy="1328497"/>
          </a:xfrm>
        </p:spPr>
        <p:txBody>
          <a:bodyPr/>
          <a:lstStyle/>
          <a:p>
            <a:r>
              <a:rPr lang="ru-RU" sz="3600" b="1">
                <a:latin typeface="Arial" pitchFamily="34" charset="0"/>
                <a:cs typeface="Arial" pitchFamily="34" charset="0"/>
              </a:rPr>
              <a:t>Индивидуальное конкурсное испытание </a:t>
            </a:r>
            <a:r>
              <a:rPr lang="ru-RU" sz="36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«Педагогическое многоборье»</a:t>
            </a:r>
            <a:r>
              <a:rPr lang="ru-RU" sz="3600" b="1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br>
              <a:rPr lang="ru-RU" sz="3600" b="1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lang="ru-RU" sz="360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1B2198A-D512-E0AE-A298-7BC80C5C7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58" y="1991938"/>
            <a:ext cx="722017" cy="72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DCD80DE7-F71B-6FA4-9827-47810AD0A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98" y="3783037"/>
            <a:ext cx="722017" cy="72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одзаголовок 5">
            <a:extLst>
              <a:ext uri="{FF2B5EF4-FFF2-40B4-BE49-F238E27FC236}">
                <a16:creationId xmlns:a16="http://schemas.microsoft.com/office/drawing/2014/main" id="{CA9F46EE-E2DE-C6D4-B2E9-5D6E2020E65C}"/>
              </a:ext>
            </a:extLst>
          </p:cNvPr>
          <p:cNvSpPr txBox="1">
            <a:spLocks/>
          </p:cNvSpPr>
          <p:nvPr/>
        </p:nvSpPr>
        <p:spPr>
          <a:xfrm>
            <a:off x="0" y="5833361"/>
            <a:ext cx="4143555" cy="365125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>
                <a:solidFill>
                  <a:srgbClr val="FFC000"/>
                </a:solidFill>
              </a:rPr>
              <a:t>Методический четверг</a:t>
            </a:r>
          </a:p>
        </p:txBody>
      </p:sp>
    </p:spTree>
    <p:extLst>
      <p:ext uri="{BB962C8B-B14F-4D97-AF65-F5344CB8AC3E}">
        <p14:creationId xmlns:p14="http://schemas.microsoft.com/office/powerpoint/2010/main" val="3851726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Сердце отдаю детям 2022\ЛОГОО1.png">
            <a:extLst>
              <a:ext uri="{FF2B5EF4-FFF2-40B4-BE49-F238E27FC236}">
                <a16:creationId xmlns:a16="http://schemas.microsoft.com/office/drawing/2014/main" id="{85660E40-3AD9-4111-91E9-BEA06C07F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4234"/>
            <a:ext cx="1451786" cy="127266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76275" y="1202678"/>
            <a:ext cx="108394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Профессиональный диалог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представителем Министерства по вопросам текущего состояния и перспектив развития системы дополнительного образования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96413" y="3429000"/>
            <a:ext cx="1083945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Определение знаний нормативно-правовой информации обеспечения системы дополнительного образования: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>
                <a:latin typeface="Arial" pitchFamily="34" charset="0"/>
                <a:cs typeface="Arial" pitchFamily="34" charset="0"/>
              </a:rPr>
              <a:t>Федеральный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закон от 29.12.2012 №273-ФЗ "Об образовании Российской Федерации"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>
                <a:latin typeface="Arial" pitchFamily="34" charset="0"/>
                <a:cs typeface="Arial" pitchFamily="34" charset="0"/>
              </a:rPr>
              <a:t>Концепция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развития дополнительного образования детей до 2030 года;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>
                <a:latin typeface="Arial" pitchFamily="34" charset="0"/>
                <a:cs typeface="Arial" pitchFamily="34" charset="0"/>
              </a:rPr>
              <a:t>Профессиональный стандарт педагог дополнительного образования детей и взрослых;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>
                <a:latin typeface="Arial" pitchFamily="34" charset="0"/>
                <a:cs typeface="Arial" pitchFamily="34" charset="0"/>
              </a:rPr>
              <a:t> Федеральные программы «Успех каждого ребенка» и др.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05D69-2C2E-87AA-6AD1-5C8C59B7F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9315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4000" b="1">
                <a:latin typeface="Arial" pitchFamily="34" charset="0"/>
                <a:cs typeface="Arial" pitchFamily="34" charset="0"/>
              </a:rPr>
              <a:t>Конкурсное испытание «Высшая Лига дополнительного образования детей»</a:t>
            </a:r>
            <a:r>
              <a:rPr lang="ru-RU" b="1">
                <a:latin typeface="Arial" pitchFamily="34" charset="0"/>
                <a:cs typeface="Arial" pitchFamily="34" charset="0"/>
              </a:rPr>
              <a:t> </a:t>
            </a:r>
            <a:br>
              <a:rPr lang="ru-RU" b="1">
                <a:latin typeface="Arial" pitchFamily="34" charset="0"/>
                <a:cs typeface="Arial" pitchFamily="34" charset="0"/>
              </a:rPr>
            </a:br>
            <a:endParaRPr lang="ru-RU"/>
          </a:p>
        </p:txBody>
      </p:sp>
      <p:sp>
        <p:nvSpPr>
          <p:cNvPr id="12" name="Подзаголовок 5">
            <a:extLst>
              <a:ext uri="{FF2B5EF4-FFF2-40B4-BE49-F238E27FC236}">
                <a16:creationId xmlns:a16="http://schemas.microsoft.com/office/drawing/2014/main" id="{DF889CAE-A822-1049-CBEC-F5BB98526B1D}"/>
              </a:ext>
            </a:extLst>
          </p:cNvPr>
          <p:cNvSpPr txBox="1">
            <a:spLocks/>
          </p:cNvSpPr>
          <p:nvPr/>
        </p:nvSpPr>
        <p:spPr>
          <a:xfrm>
            <a:off x="0" y="5833361"/>
            <a:ext cx="4143555" cy="365125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>
                <a:solidFill>
                  <a:srgbClr val="FFC000"/>
                </a:solidFill>
              </a:rPr>
              <a:t>Методический четверг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7DA940-11DD-F963-FE25-529AF164E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549" y="90343"/>
            <a:ext cx="1030628" cy="68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2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9168" y="-24063"/>
            <a:ext cx="121228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Конкурсная деятельность и участие </a:t>
            </a:r>
          </a:p>
          <a:p>
            <a:pPr algn="ctr"/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педагогических фестивалях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мастер-классах</a:t>
            </a:r>
          </a:p>
        </p:txBody>
      </p:sp>
      <p:pic>
        <p:nvPicPr>
          <p:cNvPr id="29698" name="Picture 2" descr="C:\Users\magmetod\Desktop\РАЗНЫЕ документы\2. ШУКШОВ С.В\Конкурсы, форумы и т.д\Фото с Конференций\WhatsApp Image 2023-04-07 at 14.12.16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5014"/>
            <a:ext cx="4188686" cy="2790712"/>
          </a:xfrm>
          <a:prstGeom prst="rect">
            <a:avLst/>
          </a:prstGeom>
          <a:noFill/>
        </p:spPr>
      </p:pic>
      <p:pic>
        <p:nvPicPr>
          <p:cNvPr id="29699" name="Picture 3" descr="C:\Users\magmetod\Desktop\РАЗНЫЕ документы\2. ШУКШОВ С.В\Конкурсы, форумы и т.д\Фото с Конференций\WhatsApp Image 2023-04-07 at 14.12.16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9140" y="3850105"/>
            <a:ext cx="4820344" cy="3007895"/>
          </a:xfrm>
          <a:prstGeom prst="rect">
            <a:avLst/>
          </a:prstGeom>
          <a:noFill/>
        </p:spPr>
      </p:pic>
      <p:pic>
        <p:nvPicPr>
          <p:cNvPr id="29700" name="Picture 4" descr="C:\Users\magmetod\Desktop\РАЗНЫЕ документы\2. ШУКШОВ С.В\Конкурсы, форумы и т.д\Фото с Конференций\WhatsApp Image 2023-04-07 at 14.12.164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8231" y="903140"/>
            <a:ext cx="4058653" cy="3043990"/>
          </a:xfrm>
          <a:prstGeom prst="rect">
            <a:avLst/>
          </a:prstGeom>
          <a:noFill/>
        </p:spPr>
      </p:pic>
      <p:pic>
        <p:nvPicPr>
          <p:cNvPr id="29701" name="Picture 5" descr="C:\Users\magmetod\Desktop\РАЗНЫЕ документы\2. ШУКШОВ С.В\Конкурсы, форумы и т.д\Фото с Конференций\WhatsApp Image 2023-04-07 at 14.12.16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27522"/>
            <a:ext cx="4307305" cy="3230478"/>
          </a:xfrm>
          <a:prstGeom prst="rect">
            <a:avLst/>
          </a:prstGeom>
          <a:noFill/>
        </p:spPr>
      </p:pic>
      <p:pic>
        <p:nvPicPr>
          <p:cNvPr id="29703" name="Picture 7" descr="C:\Users\magmetod\Desktop\РАЗНЫЕ документы\2. ШУКШОВ С.В\Конкурсы, форумы и т.д\Фото с Конференций\Шаблон-PSD-новости-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42015" y="4071687"/>
            <a:ext cx="4149985" cy="2786313"/>
          </a:xfrm>
          <a:prstGeom prst="rect">
            <a:avLst/>
          </a:prstGeom>
          <a:noFill/>
        </p:spPr>
      </p:pic>
      <p:pic>
        <p:nvPicPr>
          <p:cNvPr id="29705" name="Picture 9" descr="C:\Users\magmetod\Desktop\РАЗНЫЕ документы\2. ШУКШОВ С.В\Конкурсы, форумы и т.д\Фото с Конференций\IeZ_RKED91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0843" y="887581"/>
            <a:ext cx="4251158" cy="3497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4684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3" name="Picture 13" descr="C:\Users\magmetod\Desktop\РАЗНЫЕ документы\2. ШУКШОВ С.В\СДЮСШ 1\Для аттестации Шукшов\фото аттестационных документов\Диплом Некрас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63" y="433134"/>
            <a:ext cx="3195536" cy="4261770"/>
          </a:xfrm>
          <a:prstGeom prst="rect">
            <a:avLst/>
          </a:prstGeom>
          <a:noFill/>
        </p:spPr>
      </p:pic>
      <p:pic>
        <p:nvPicPr>
          <p:cNvPr id="30722" name="Picture 2" descr="C:\Users\magmetod\Desktop\РАЗНЫЕ документы\2. ШУКШОВ С.В\СДЮСШ 1\Для аттестации Шукшов\фото аттестационных документов\Шукшов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24462"/>
            <a:ext cx="2647066" cy="363353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606187" y="24063"/>
            <a:ext cx="9419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КОНКУРСНОЙ И ПРОЕКТНОЙ ДЕЯТЕЛЬНОСТИ </a:t>
            </a:r>
          </a:p>
        </p:txBody>
      </p:sp>
      <p:pic>
        <p:nvPicPr>
          <p:cNvPr id="30734" name="Picture 14" descr="C:\Users\magmetod\Desktop\РАЗНЫЕ документы\2. ШУКШОВ С.В\СДЮСШ 1\Для аттестации Шукшов\WhatsApp Image 2022-09-30 at 12.07.43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7133805" y="-330940"/>
            <a:ext cx="4060498" cy="5719012"/>
          </a:xfrm>
          <a:prstGeom prst="rect">
            <a:avLst/>
          </a:prstGeom>
          <a:noFill/>
        </p:spPr>
      </p:pic>
      <p:pic>
        <p:nvPicPr>
          <p:cNvPr id="30735" name="Picture 15" descr="C:\Users\magmetod\Desktop\РАЗНЫЕ документы\2. ШУКШОВ С.В\СДЮСШ 1\Для аттестации Шукшов\WhatsApp Image 2022-09-30 at 12.07.4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2572960" y="1148474"/>
            <a:ext cx="4395704" cy="3076993"/>
          </a:xfrm>
          <a:prstGeom prst="rect">
            <a:avLst/>
          </a:prstGeom>
          <a:noFill/>
        </p:spPr>
      </p:pic>
      <p:pic>
        <p:nvPicPr>
          <p:cNvPr id="30723" name="Picture 3" descr="C:\Users\magmetod\Desktop\РАЗНЫЕ документы\2. ШУКШОВ С.В\СДЮСШ 1\Для аттестации Шукшов\фото аттестационных документов\СОД 22 Краевой этап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42019" y="3225027"/>
            <a:ext cx="2605923" cy="3632973"/>
          </a:xfrm>
          <a:prstGeom prst="rect">
            <a:avLst/>
          </a:prstGeom>
          <a:noFill/>
        </p:spPr>
      </p:pic>
      <p:pic>
        <p:nvPicPr>
          <p:cNvPr id="30732" name="Picture 12" descr="C:\Users\magmetod\Desktop\РАЗНЫЕ документы\2. ШУКШОВ С.В\СДЮСШ 1\Для аттестации Шукшов\фото аттестационных документов\БПМОНМП КК Шукшов СВ_220623_1337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24379" y="3181707"/>
            <a:ext cx="2600491" cy="3676293"/>
          </a:xfrm>
          <a:prstGeom prst="rect">
            <a:avLst/>
          </a:prstGeom>
          <a:noFill/>
        </p:spPr>
      </p:pic>
      <p:pic>
        <p:nvPicPr>
          <p:cNvPr id="30729" name="Picture 9" descr="C:\Users\magmetod\Desktop\РАЗНЫЕ документы\2. ШУКШОВ С.В\СДЮСШ 1\Для аттестации Шукшов\фото аттестационных документов\Педагогические надежды Кубани-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93179" y="3186251"/>
            <a:ext cx="2598821" cy="3671749"/>
          </a:xfrm>
          <a:prstGeom prst="rect">
            <a:avLst/>
          </a:prstGeom>
          <a:noFill/>
        </p:spPr>
      </p:pic>
      <p:pic>
        <p:nvPicPr>
          <p:cNvPr id="30730" name="Picture 10" descr="C:\Users\magmetod\Desktop\РАЗНЫЕ документы\2. ШУКШОВ С.В\СДЮСШ 1\Для аттестации Шукшов\фото аттестационных документов\Муниципальный победитель СОД 2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94290" y="3247427"/>
            <a:ext cx="2552866" cy="3610573"/>
          </a:xfrm>
          <a:prstGeom prst="rect">
            <a:avLst/>
          </a:prstGeom>
          <a:noFill/>
        </p:spPr>
      </p:pic>
      <p:pic>
        <p:nvPicPr>
          <p:cNvPr id="30737" name="Picture 17" descr="C:\Users\magmetod\Desktop\РАЗНЫЕ документы\2. ШУКШОВ С.В\СДЮСШ 1\благодарность министр спорта КК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34717" y="3220035"/>
            <a:ext cx="2637377" cy="36498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260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873A79E8-D4C8-4A18-0054-15BF228171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999"/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95617" y="932586"/>
            <a:ext cx="5620777" cy="498716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0B7E67B-DDBC-4A59-794A-1F427F35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342" y="885487"/>
            <a:ext cx="5695018" cy="2321474"/>
          </a:xfrm>
        </p:spPr>
        <p:txBody>
          <a:bodyPr>
            <a:noAutofit/>
          </a:bodyPr>
          <a:lstStyle/>
          <a:p>
            <a:r>
              <a:rPr lang="ru-RU" sz="2800"/>
              <a:t>От учителя наставника – к ученику – молодому специалисту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2E60D-94DB-3CC6-4357-E531D673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463" y="6187537"/>
            <a:ext cx="2743200" cy="365125"/>
          </a:xfrm>
        </p:spPr>
        <p:txBody>
          <a:bodyPr/>
          <a:lstStyle/>
          <a:p>
            <a:pPr rtl="0"/>
            <a:r>
              <a:rPr lang="ru-RU" noProof="0"/>
              <a:t>Методический четверг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986771-D73E-88DB-AAFF-4BF87D33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ru-RU" noProof="0" smtClean="0"/>
              <a:pPr rtl="0"/>
              <a:t>24</a:t>
            </a:fld>
            <a:endParaRPr lang="ru-RU" noProof="0"/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1CCB2F64-8F0D-739D-DF55-E548BE93AF6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412901" y="4453235"/>
            <a:ext cx="5250425" cy="692595"/>
          </a:xfrm>
        </p:spPr>
        <p:txBody>
          <a:bodyPr>
            <a:normAutofit fontScale="25000" lnSpcReduction="20000"/>
          </a:bodyPr>
          <a:lstStyle/>
          <a:p>
            <a:r>
              <a:rPr lang="ru-RU" sz="11200" dirty="0"/>
              <a:t>Буранов Канат </a:t>
            </a:r>
            <a:r>
              <a:rPr lang="ru-RU" sz="11200" dirty="0" err="1"/>
              <a:t>Уралович</a:t>
            </a:r>
            <a:r>
              <a:rPr lang="ru-RU" sz="11200" dirty="0"/>
              <a:t>, </a:t>
            </a:r>
          </a:p>
          <a:p>
            <a:r>
              <a:rPr lang="ru-RU" sz="7200" dirty="0"/>
              <a:t>учитель физической культуры муниципального автономного общеобразовательного учреждения «Средняя общеобразовательная школа №1                         п. Энергетик» </a:t>
            </a:r>
            <a:r>
              <a:rPr lang="ru-RU" sz="7200" dirty="0" err="1"/>
              <a:t>Новоорского</a:t>
            </a:r>
            <a:r>
              <a:rPr lang="ru-RU" sz="7200" dirty="0"/>
              <a:t> района Оренбургской области</a:t>
            </a:r>
          </a:p>
        </p:txBody>
      </p:sp>
      <p:pic>
        <p:nvPicPr>
          <p:cNvPr id="18" name="Picture 19">
            <a:extLst>
              <a:ext uri="{FF2B5EF4-FFF2-40B4-BE49-F238E27FC236}">
                <a16:creationId xmlns:a16="http://schemas.microsoft.com/office/drawing/2014/main" id="{BCCB3082-AE0C-B76C-34FC-8FF3F3E313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4872" y="1876229"/>
            <a:ext cx="458819" cy="580150"/>
          </a:xfrm>
          <a:prstGeom prst="rect">
            <a:avLst/>
          </a:prstGeom>
        </p:spPr>
      </p:pic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id="{77737CDD-B90C-C5B4-3C4D-602042C01509}"/>
              </a:ext>
            </a:extLst>
          </p:cNvPr>
          <p:cNvSpPr txBox="1">
            <a:spLocks/>
          </p:cNvSpPr>
          <p:nvPr/>
        </p:nvSpPr>
        <p:spPr>
          <a:xfrm>
            <a:off x="8849751" y="147677"/>
            <a:ext cx="3125938" cy="692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i="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>
                <a:solidFill>
                  <a:schemeClr val="bg1"/>
                </a:solidFill>
              </a:rPr>
              <a:t>Оренбургская область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75B506-4222-1C10-F537-6A6808B4E4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97" t="10179" r="4167" b="41362"/>
          <a:stretch/>
        </p:blipFill>
        <p:spPr>
          <a:xfrm>
            <a:off x="7124189" y="885487"/>
            <a:ext cx="3451123" cy="3323304"/>
          </a:xfrm>
          <a:prstGeom prst="ellipse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cxnSp>
        <p:nvCxnSpPr>
          <p:cNvPr id="11" name="Соединительная линия уступом 10"/>
          <p:cNvCxnSpPr/>
          <p:nvPr/>
        </p:nvCxnSpPr>
        <p:spPr>
          <a:xfrm rot="10800000" flipV="1">
            <a:off x="6520432" y="5906388"/>
            <a:ext cx="3150406" cy="161634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Карта россии для презентации с возможностью выделения регионов: Шаблон карты  России для PowerPoint — Независимое театральное объединение &quot;Зрительские  симпатии&quot;">
            <a:extLst>
              <a:ext uri="{FF2B5EF4-FFF2-40B4-BE49-F238E27FC236}">
                <a16:creationId xmlns:a16="http://schemas.microsoft.com/office/drawing/2014/main" id="{FACE076B-A205-EEAA-7775-BBB8589D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6" y="147677"/>
            <a:ext cx="2114204" cy="116659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42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873A79E8-D4C8-4A18-0054-15BF228171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999"/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76411" y="1049897"/>
            <a:ext cx="5620777" cy="498716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0B7E67B-DDBC-4A59-794A-1F427F35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342" y="885487"/>
            <a:ext cx="5695018" cy="2321474"/>
          </a:xfrm>
        </p:spPr>
        <p:txBody>
          <a:bodyPr>
            <a:noAutofit/>
          </a:bodyPr>
          <a:lstStyle/>
          <a:p>
            <a:r>
              <a:rPr lang="ru-RU" sz="2800"/>
              <a:t>Куратор сегодня – педагог и наставник для каждого студента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2E60D-94DB-3CC6-4357-E531D673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463" y="6187537"/>
            <a:ext cx="2743200" cy="365125"/>
          </a:xfrm>
        </p:spPr>
        <p:txBody>
          <a:bodyPr/>
          <a:lstStyle/>
          <a:p>
            <a:pPr rtl="0"/>
            <a:r>
              <a:rPr lang="ru-RU" noProof="0"/>
              <a:t>Методический четверг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986771-D73E-88DB-AAFF-4BF87D33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ru-RU" noProof="0" smtClean="0"/>
              <a:pPr rtl="0"/>
              <a:t>25</a:t>
            </a:fld>
            <a:endParaRPr lang="ru-RU" noProof="0"/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1CCB2F64-8F0D-739D-DF55-E548BE93AF6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508709" y="4361167"/>
            <a:ext cx="5250425" cy="692595"/>
          </a:xfrm>
        </p:spPr>
        <p:txBody>
          <a:bodyPr>
            <a:normAutofit fontScale="25000" lnSpcReduction="20000"/>
          </a:bodyPr>
          <a:lstStyle/>
          <a:p>
            <a:r>
              <a:rPr lang="ru-RU" sz="11200" dirty="0" err="1"/>
              <a:t>Карпенкова</a:t>
            </a:r>
            <a:r>
              <a:rPr lang="ru-RU" sz="11200" dirty="0"/>
              <a:t> Елена Николаевна, </a:t>
            </a:r>
          </a:p>
          <a:p>
            <a:r>
              <a:rPr lang="ru-RU" sz="7200" dirty="0"/>
              <a:t>преподаватель дисциплины «Теория и история физической культуры и спорта» федерального государственного бюджетного учреждения профессиональной образовательной организации «Брянское государственное училище (колледж) олимпийского резерва» </a:t>
            </a:r>
          </a:p>
        </p:txBody>
      </p:sp>
      <p:pic>
        <p:nvPicPr>
          <p:cNvPr id="18" name="Picture 19">
            <a:extLst>
              <a:ext uri="{FF2B5EF4-FFF2-40B4-BE49-F238E27FC236}">
                <a16:creationId xmlns:a16="http://schemas.microsoft.com/office/drawing/2014/main" id="{BCCB3082-AE0C-B76C-34FC-8FF3F3E313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4872" y="1899744"/>
            <a:ext cx="458819" cy="580150"/>
          </a:xfrm>
          <a:prstGeom prst="rect">
            <a:avLst/>
          </a:prstGeom>
        </p:spPr>
      </p:pic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id="{77737CDD-B90C-C5B4-3C4D-602042C01509}"/>
              </a:ext>
            </a:extLst>
          </p:cNvPr>
          <p:cNvSpPr txBox="1">
            <a:spLocks/>
          </p:cNvSpPr>
          <p:nvPr/>
        </p:nvSpPr>
        <p:spPr>
          <a:xfrm>
            <a:off x="8849751" y="147677"/>
            <a:ext cx="3125938" cy="692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i="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>
                <a:solidFill>
                  <a:schemeClr val="bg1"/>
                </a:solidFill>
              </a:rPr>
              <a:t>Брянская область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218A7B-A18D-5D87-BBC4-A7D6AD606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3923" y="595412"/>
            <a:ext cx="3765755" cy="3765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Соединительная линия уступом 9"/>
          <p:cNvCxnSpPr/>
          <p:nvPr/>
        </p:nvCxnSpPr>
        <p:spPr>
          <a:xfrm rot="10800000" flipV="1">
            <a:off x="6557625" y="6037058"/>
            <a:ext cx="3150406" cy="161634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Карта россии для презентации с возможностью выделения регионов: Шаблон карты  России для PowerPoint — Независимое театральное объединение &quot;Зрительские  симпатии&quot;">
            <a:extLst>
              <a:ext uri="{FF2B5EF4-FFF2-40B4-BE49-F238E27FC236}">
                <a16:creationId xmlns:a16="http://schemas.microsoft.com/office/drawing/2014/main" id="{FACE076B-A205-EEAA-7775-BBB8589D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0" y="83069"/>
            <a:ext cx="2114204" cy="116659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040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id="{873A79E8-D4C8-4A18-0054-15BF228171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999"/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39362" y="1519146"/>
            <a:ext cx="5620777" cy="4987161"/>
          </a:xfrm>
          <a:prstGeom prst="rect">
            <a:avLst/>
          </a:prstGeom>
        </p:spPr>
      </p:pic>
      <p:pic>
        <p:nvPicPr>
          <p:cNvPr id="14" name="Picture 4" descr="Карта россии для презентации с возможностью выделения регионов: Шаблон карты  России для PowerPoint — Независимое театральное объединение &quot;Зрительские  симпатии&quot;">
            <a:extLst>
              <a:ext uri="{FF2B5EF4-FFF2-40B4-BE49-F238E27FC236}">
                <a16:creationId xmlns:a16="http://schemas.microsoft.com/office/drawing/2014/main" id="{FACE076B-A205-EEAA-7775-BBB8589D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0" y="83069"/>
            <a:ext cx="2114204" cy="116659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0B7E67B-DDBC-4A59-794A-1F427F35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342" y="885487"/>
            <a:ext cx="5695018" cy="2321474"/>
          </a:xfrm>
        </p:spPr>
        <p:txBody>
          <a:bodyPr>
            <a:noAutofit/>
          </a:bodyPr>
          <a:lstStyle/>
          <a:p>
            <a:r>
              <a:rPr lang="ru-RU" sz="2800" dirty="0"/>
              <a:t>Куратор сегодня – педагог и наставник для каждого студента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2E60D-94DB-3CC6-4357-E531D673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463" y="6187537"/>
            <a:ext cx="2743200" cy="365125"/>
          </a:xfrm>
        </p:spPr>
        <p:txBody>
          <a:bodyPr/>
          <a:lstStyle/>
          <a:p>
            <a:pPr rtl="0"/>
            <a:r>
              <a:rPr lang="ru-RU" noProof="0"/>
              <a:t>Методический четверг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986771-D73E-88DB-AAFF-4BF87D33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ru-RU" noProof="0" smtClean="0"/>
              <a:pPr rtl="0"/>
              <a:t>26</a:t>
            </a:fld>
            <a:endParaRPr lang="ru-RU" noProof="0"/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1CCB2F64-8F0D-739D-DF55-E548BE93AF6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612877" y="3040840"/>
            <a:ext cx="5250425" cy="692595"/>
          </a:xfrm>
        </p:spPr>
        <p:txBody>
          <a:bodyPr>
            <a:normAutofit fontScale="25000" lnSpcReduction="20000"/>
          </a:bodyPr>
          <a:lstStyle/>
          <a:p>
            <a:r>
              <a:rPr lang="ru-RU" sz="11200"/>
              <a:t>Горбунова Александра, </a:t>
            </a:r>
            <a:endParaRPr lang="ru-RU" sz="11200" dirty="0"/>
          </a:p>
          <a:p>
            <a:r>
              <a:rPr lang="ru-RU" sz="7200"/>
              <a:t>студентка 2 курса, Брянского училища олимпийского резерва, специализация легкая атлетика </a:t>
            </a:r>
            <a:endParaRPr lang="ru-RU" sz="7200" dirty="0"/>
          </a:p>
        </p:txBody>
      </p:sp>
      <p:pic>
        <p:nvPicPr>
          <p:cNvPr id="18" name="Picture 19">
            <a:extLst>
              <a:ext uri="{FF2B5EF4-FFF2-40B4-BE49-F238E27FC236}">
                <a16:creationId xmlns:a16="http://schemas.microsoft.com/office/drawing/2014/main" id="{BCCB3082-AE0C-B76C-34FC-8FF3F3E313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8540" y="1911398"/>
            <a:ext cx="458819" cy="580150"/>
          </a:xfrm>
          <a:prstGeom prst="rect">
            <a:avLst/>
          </a:prstGeom>
        </p:spPr>
      </p:pic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id="{77737CDD-B90C-C5B4-3C4D-602042C01509}"/>
              </a:ext>
            </a:extLst>
          </p:cNvPr>
          <p:cNvSpPr txBox="1">
            <a:spLocks/>
          </p:cNvSpPr>
          <p:nvPr/>
        </p:nvSpPr>
        <p:spPr>
          <a:xfrm>
            <a:off x="8849751" y="147677"/>
            <a:ext cx="3125938" cy="692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i="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3F4C9B92-F194-D2E9-8BAB-9DB95BFAE7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7107112"/>
              </p:ext>
            </p:extLst>
          </p:nvPr>
        </p:nvGraphicFramePr>
        <p:xfrm>
          <a:off x="240336" y="2779534"/>
          <a:ext cx="5308868" cy="372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2" name="Соединительная линия уступом 11"/>
          <p:cNvCxnSpPr/>
          <p:nvPr/>
        </p:nvCxnSpPr>
        <p:spPr>
          <a:xfrm rot="10800000" flipV="1">
            <a:off x="6711200" y="4009379"/>
            <a:ext cx="3150406" cy="161634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одзаголовок 5">
            <a:extLst>
              <a:ext uri="{FF2B5EF4-FFF2-40B4-BE49-F238E27FC236}">
                <a16:creationId xmlns:a16="http://schemas.microsoft.com/office/drawing/2014/main" id="{B5EB7093-32BA-95EC-1C88-070E374D4100}"/>
              </a:ext>
            </a:extLst>
          </p:cNvPr>
          <p:cNvSpPr txBox="1">
            <a:spLocks/>
          </p:cNvSpPr>
          <p:nvPr/>
        </p:nvSpPr>
        <p:spPr>
          <a:xfrm>
            <a:off x="9002151" y="300077"/>
            <a:ext cx="3125938" cy="692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i="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>
                <a:solidFill>
                  <a:schemeClr val="bg1"/>
                </a:solidFill>
              </a:rPr>
              <a:t>Брянская область </a:t>
            </a:r>
          </a:p>
        </p:txBody>
      </p:sp>
    </p:spTree>
    <p:extLst>
      <p:ext uri="{BB962C8B-B14F-4D97-AF65-F5344CB8AC3E}">
        <p14:creationId xmlns:p14="http://schemas.microsoft.com/office/powerpoint/2010/main" val="3901974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5BCE0-C492-45D1-B14B-D698228DC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6745" y="1837901"/>
            <a:ext cx="5165558" cy="915873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B0ECBC-01F6-45D4-9F4C-FD7E8B5B9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66573" y="307584"/>
            <a:ext cx="2627556" cy="601840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C000"/>
                </a:solidFill>
              </a:rPr>
              <a:t>Методический четверг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58DCE74E-D58C-E39E-FF3E-CD4C01902565}"/>
              </a:ext>
            </a:extLst>
          </p:cNvPr>
          <p:cNvSpPr>
            <a:spLocks noEditPoints="1"/>
          </p:cNvSpPr>
          <p:nvPr/>
        </p:nvSpPr>
        <p:spPr bwMode="auto">
          <a:xfrm>
            <a:off x="8844554" y="5082002"/>
            <a:ext cx="343726" cy="518687"/>
          </a:xfrm>
          <a:custGeom>
            <a:avLst/>
            <a:gdLst>
              <a:gd name="T0" fmla="*/ 245 w 490"/>
              <a:gd name="T1" fmla="*/ 0 h 800"/>
              <a:gd name="T2" fmla="*/ 0 w 490"/>
              <a:gd name="T3" fmla="*/ 245 h 800"/>
              <a:gd name="T4" fmla="*/ 245 w 490"/>
              <a:gd name="T5" fmla="*/ 800 h 800"/>
              <a:gd name="T6" fmla="*/ 490 w 490"/>
              <a:gd name="T7" fmla="*/ 245 h 800"/>
              <a:gd name="T8" fmla="*/ 245 w 490"/>
              <a:gd name="T9" fmla="*/ 0 h 800"/>
              <a:gd name="T10" fmla="*/ 245 w 490"/>
              <a:gd name="T11" fmla="*/ 394 h 800"/>
              <a:gd name="T12" fmla="*/ 92 w 490"/>
              <a:gd name="T13" fmla="*/ 242 h 800"/>
              <a:gd name="T14" fmla="*/ 245 w 490"/>
              <a:gd name="T15" fmla="*/ 89 h 800"/>
              <a:gd name="T16" fmla="*/ 398 w 490"/>
              <a:gd name="T17" fmla="*/ 242 h 800"/>
              <a:gd name="T18" fmla="*/ 245 w 490"/>
              <a:gd name="T19" fmla="*/ 394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0" h="800">
                <a:moveTo>
                  <a:pt x="245" y="0"/>
                </a:moveTo>
                <a:cubicBezTo>
                  <a:pt x="110" y="0"/>
                  <a:pt x="0" y="110"/>
                  <a:pt x="0" y="245"/>
                </a:cubicBezTo>
                <a:cubicBezTo>
                  <a:pt x="0" y="381"/>
                  <a:pt x="245" y="800"/>
                  <a:pt x="245" y="800"/>
                </a:cubicBezTo>
                <a:cubicBezTo>
                  <a:pt x="245" y="800"/>
                  <a:pt x="490" y="381"/>
                  <a:pt x="490" y="245"/>
                </a:cubicBezTo>
                <a:cubicBezTo>
                  <a:pt x="490" y="110"/>
                  <a:pt x="381" y="0"/>
                  <a:pt x="245" y="0"/>
                </a:cubicBezTo>
                <a:close/>
                <a:moveTo>
                  <a:pt x="245" y="394"/>
                </a:moveTo>
                <a:cubicBezTo>
                  <a:pt x="161" y="394"/>
                  <a:pt x="92" y="326"/>
                  <a:pt x="92" y="242"/>
                </a:cubicBezTo>
                <a:cubicBezTo>
                  <a:pt x="92" y="157"/>
                  <a:pt x="161" y="89"/>
                  <a:pt x="245" y="89"/>
                </a:cubicBezTo>
                <a:cubicBezTo>
                  <a:pt x="329" y="89"/>
                  <a:pt x="398" y="157"/>
                  <a:pt x="398" y="242"/>
                </a:cubicBezTo>
                <a:cubicBezTo>
                  <a:pt x="398" y="326"/>
                  <a:pt x="329" y="394"/>
                  <a:pt x="245" y="3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5B0301-B4F0-003D-C424-8DFE5BE6DD43}"/>
              </a:ext>
            </a:extLst>
          </p:cNvPr>
          <p:cNvSpPr txBox="1"/>
          <p:nvPr/>
        </p:nvSpPr>
        <p:spPr>
          <a:xfrm>
            <a:off x="2896483" y="5139880"/>
            <a:ext cx="1960262" cy="38048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fcomofv@mail.ru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225ACC4B-99C8-6FFE-E38D-220839EF99F0}"/>
              </a:ext>
            </a:extLst>
          </p:cNvPr>
          <p:cNvSpPr>
            <a:spLocks noEditPoints="1"/>
          </p:cNvSpPr>
          <p:nvPr/>
        </p:nvSpPr>
        <p:spPr bwMode="auto">
          <a:xfrm>
            <a:off x="2305995" y="5161924"/>
            <a:ext cx="418175" cy="289789"/>
          </a:xfrm>
          <a:custGeom>
            <a:avLst/>
            <a:gdLst>
              <a:gd name="T0" fmla="*/ 1178 w 1178"/>
              <a:gd name="T1" fmla="*/ 0 h 695"/>
              <a:gd name="T2" fmla="*/ 1178 w 1178"/>
              <a:gd name="T3" fmla="*/ 79 h 695"/>
              <a:gd name="T4" fmla="*/ 589 w 1178"/>
              <a:gd name="T5" fmla="*/ 361 h 695"/>
              <a:gd name="T6" fmla="*/ 0 w 1178"/>
              <a:gd name="T7" fmla="*/ 79 h 695"/>
              <a:gd name="T8" fmla="*/ 0 w 1178"/>
              <a:gd name="T9" fmla="*/ 0 h 695"/>
              <a:gd name="T10" fmla="*/ 1178 w 1178"/>
              <a:gd name="T11" fmla="*/ 0 h 695"/>
              <a:gd name="T12" fmla="*/ 0 w 1178"/>
              <a:gd name="T13" fmla="*/ 146 h 695"/>
              <a:gd name="T14" fmla="*/ 0 w 1178"/>
              <a:gd name="T15" fmla="*/ 695 h 695"/>
              <a:gd name="T16" fmla="*/ 1178 w 1178"/>
              <a:gd name="T17" fmla="*/ 695 h 695"/>
              <a:gd name="T18" fmla="*/ 1178 w 1178"/>
              <a:gd name="T19" fmla="*/ 146 h 695"/>
              <a:gd name="T20" fmla="*/ 589 w 1178"/>
              <a:gd name="T21" fmla="*/ 508 h 695"/>
              <a:gd name="T22" fmla="*/ 0 w 1178"/>
              <a:gd name="T23" fmla="*/ 146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78" h="695">
                <a:moveTo>
                  <a:pt x="1178" y="0"/>
                </a:moveTo>
                <a:lnTo>
                  <a:pt x="1178" y="79"/>
                </a:lnTo>
                <a:lnTo>
                  <a:pt x="589" y="361"/>
                </a:lnTo>
                <a:lnTo>
                  <a:pt x="0" y="79"/>
                </a:lnTo>
                <a:lnTo>
                  <a:pt x="0" y="0"/>
                </a:lnTo>
                <a:lnTo>
                  <a:pt x="1178" y="0"/>
                </a:lnTo>
                <a:close/>
                <a:moveTo>
                  <a:pt x="0" y="146"/>
                </a:moveTo>
                <a:lnTo>
                  <a:pt x="0" y="695"/>
                </a:lnTo>
                <a:lnTo>
                  <a:pt x="1178" y="695"/>
                </a:lnTo>
                <a:lnTo>
                  <a:pt x="1178" y="146"/>
                </a:lnTo>
                <a:lnTo>
                  <a:pt x="589" y="508"/>
                </a:lnTo>
                <a:lnTo>
                  <a:pt x="0" y="1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38212A-4B9E-375B-4ECA-5BA18E2E522A}"/>
              </a:ext>
            </a:extLst>
          </p:cNvPr>
          <p:cNvSpPr txBox="1"/>
          <p:nvPr/>
        </p:nvSpPr>
        <p:spPr>
          <a:xfrm>
            <a:off x="5716991" y="4985992"/>
            <a:ext cx="2168396" cy="688256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+ 7 (495) 360 72-46</a:t>
            </a:r>
          </a:p>
          <a:p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+ 7 (495) 360 84-56</a:t>
            </a:r>
          </a:p>
        </p:txBody>
      </p:sp>
      <p:pic>
        <p:nvPicPr>
          <p:cNvPr id="14" name="Рисунок 13" descr="Телефонная трубка">
            <a:extLst>
              <a:ext uri="{FF2B5EF4-FFF2-40B4-BE49-F238E27FC236}">
                <a16:creationId xmlns:a16="http://schemas.microsoft.com/office/drawing/2014/main" id="{E622C2E0-E330-C477-4CA8-4F1339464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06357">
            <a:off x="5206347" y="5064917"/>
            <a:ext cx="483805" cy="4838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2819B0-2DCA-FA6E-B54B-7AB895C5CBDD}"/>
              </a:ext>
            </a:extLst>
          </p:cNvPr>
          <p:cNvSpPr txBox="1"/>
          <p:nvPr/>
        </p:nvSpPr>
        <p:spPr>
          <a:xfrm>
            <a:off x="9188280" y="4944603"/>
            <a:ext cx="438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г. Москва, ул</a:t>
            </a:r>
            <a:r>
              <a:rPr kumimoji="0" lang="ru-RU" sz="20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Краснодарская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59</a:t>
            </a:r>
            <a:endParaRPr kumimoji="0" lang="en-ID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15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0C92D96-2809-156B-EC09-CD347A149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593" y="1748788"/>
            <a:ext cx="4620684" cy="153658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система повышения социальной значимости профессии педагога дополнительного </a:t>
            </a:r>
            <a:r>
              <a:rPr lang="ru-RU" sz="1800">
                <a:solidFill>
                  <a:schemeClr val="tx2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образования,                </a:t>
            </a:r>
            <a:r>
              <a:rPr lang="ru-RU" sz="18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тренера-преподавателя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A02477-D4B1-C7CE-7228-6772C425D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ru-RU" noProof="0" smtClean="0"/>
              <a:pPr rtl="0"/>
              <a:t>3</a:t>
            </a:fld>
            <a:endParaRPr lang="ru-RU" noProof="0"/>
          </a:p>
        </p:txBody>
      </p:sp>
      <p:pic>
        <p:nvPicPr>
          <p:cNvPr id="62" name="Picture 6">
            <a:extLst>
              <a:ext uri="{FF2B5EF4-FFF2-40B4-BE49-F238E27FC236}">
                <a16:creationId xmlns:a16="http://schemas.microsoft.com/office/drawing/2014/main" id="{E5C15979-AB75-9EA2-E55E-6D4B746C06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263413"/>
            <a:ext cx="2715336" cy="24092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58170" y="254893"/>
            <a:ext cx="364054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Конкурсы и Акции </a:t>
            </a:r>
          </a:p>
          <a:p>
            <a:r>
              <a:rPr lang="ru-RU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ФГБУ «ФЦОМОФВ»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7651" y="573490"/>
            <a:ext cx="35407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ВСЕРОССИЙСКИЕ </a:t>
            </a:r>
          </a:p>
          <a:p>
            <a:r>
              <a:rPr lang="ru-RU" sz="2800" dirty="0">
                <a:solidFill>
                  <a:schemeClr val="bg1"/>
                </a:solidFill>
              </a:rPr>
              <a:t>КОНКУРСЫ </a:t>
            </a:r>
            <a:endParaRPr lang="ru-RU" sz="2800" dirty="0"/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46C63720-48ED-AD4D-BE0C-49744E5D72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40748" y="1832797"/>
            <a:ext cx="5264199" cy="1844487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направленны на развитие сферы дополнительного образования физкультурно-спортивной направленности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выявление и распространение лучших педагогических практик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повышение социальной значимости профессии педагога дополнительного образования, тренера-преподавателя</a:t>
            </a:r>
          </a:p>
        </p:txBody>
      </p:sp>
      <p:pic>
        <p:nvPicPr>
          <p:cNvPr id="12" name="Picture 19">
            <a:extLst>
              <a:ext uri="{FF2B5EF4-FFF2-40B4-BE49-F238E27FC236}">
                <a16:creationId xmlns:a16="http://schemas.microsoft.com/office/drawing/2014/main" id="{B7773D5B-F12E-05C5-4B3B-C36814A41C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46128" y="122822"/>
            <a:ext cx="458819" cy="580150"/>
          </a:xfrm>
          <a:prstGeom prst="rect">
            <a:avLst/>
          </a:prstGeom>
        </p:spPr>
      </p:pic>
      <p:sp>
        <p:nvSpPr>
          <p:cNvPr id="13" name="Прямоугольник 12" descr="Users">
            <a:extLst>
              <a:ext uri="{FF2B5EF4-FFF2-40B4-BE49-F238E27FC236}">
                <a16:creationId xmlns:a16="http://schemas.microsoft.com/office/drawing/2014/main" id="{0E61A17D-6654-4771-A769-BFB74F6DA15F}"/>
              </a:ext>
            </a:extLst>
          </p:cNvPr>
          <p:cNvSpPr/>
          <p:nvPr/>
        </p:nvSpPr>
        <p:spPr>
          <a:xfrm>
            <a:off x="4489939" y="408577"/>
            <a:ext cx="1207476" cy="1254667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335C90-8F41-C7F7-DDE0-EA2EF925AFF0}"/>
              </a:ext>
            </a:extLst>
          </p:cNvPr>
          <p:cNvSpPr/>
          <p:nvPr/>
        </p:nvSpPr>
        <p:spPr>
          <a:xfrm>
            <a:off x="3958876" y="3881041"/>
            <a:ext cx="21371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u="sng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Участников</a:t>
            </a:r>
            <a:r>
              <a:rPr lang="ru-RU"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ru-RU"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более 2 млн.</a:t>
            </a:r>
            <a:endParaRPr lang="ru-RU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087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873A79E8-D4C8-4A18-0054-15BF228171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999"/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59933" y="982010"/>
            <a:ext cx="5515756" cy="4893979"/>
          </a:xfrm>
          <a:prstGeom prst="rect">
            <a:avLst/>
          </a:prstGeom>
        </p:spPr>
      </p:pic>
      <p:pic>
        <p:nvPicPr>
          <p:cNvPr id="12" name="Picture 4" descr="Карта россии для презентации с возможностью выделения регионов: Шаблон карты  России для PowerPoint — Независимое театральное объединение &quot;Зрительские  симпатии&quot;">
            <a:extLst>
              <a:ext uri="{FF2B5EF4-FFF2-40B4-BE49-F238E27FC236}">
                <a16:creationId xmlns:a16="http://schemas.microsoft.com/office/drawing/2014/main" id="{FACE076B-A205-EEAA-7775-BBB8589D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56" y="125427"/>
            <a:ext cx="2055741" cy="113433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0B7E67B-DDBC-4A59-794A-1F427F35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342" y="885487"/>
            <a:ext cx="5695018" cy="2321474"/>
          </a:xfrm>
        </p:spPr>
        <p:txBody>
          <a:bodyPr>
            <a:noAutofit/>
          </a:bodyPr>
          <a:lstStyle/>
          <a:p>
            <a:r>
              <a:rPr lang="ru-RU" sz="2800"/>
              <a:t>Социально-значимые мероприятия как система повышения значимости профессии педагога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2E60D-94DB-3CC6-4357-E531D673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789950"/>
            <a:ext cx="2743200" cy="365125"/>
          </a:xfrm>
        </p:spPr>
        <p:txBody>
          <a:bodyPr/>
          <a:lstStyle/>
          <a:p>
            <a:pPr rtl="0"/>
            <a:r>
              <a:rPr lang="ru-RU" noProof="0"/>
              <a:t>Методический четверг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986771-D73E-88DB-AAFF-4BF87D33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ru-RU" noProof="0" smtClean="0"/>
              <a:pPr rtl="0"/>
              <a:t>4</a:t>
            </a:fld>
            <a:endParaRPr lang="ru-RU" noProof="0"/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1CCB2F64-8F0D-739D-DF55-E548BE93AF6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725264" y="4315272"/>
            <a:ext cx="5250425" cy="692595"/>
          </a:xfrm>
        </p:spPr>
        <p:txBody>
          <a:bodyPr>
            <a:normAutofit fontScale="25000" lnSpcReduction="20000"/>
          </a:bodyPr>
          <a:lstStyle/>
          <a:p>
            <a:r>
              <a:rPr lang="ru-RU" sz="11200" dirty="0"/>
              <a:t>Лаптева Ирина Ивановна, </a:t>
            </a:r>
          </a:p>
          <a:p>
            <a:r>
              <a:rPr lang="ru-RU" sz="9600" dirty="0"/>
              <a:t>руководитель отдела развития школьного и студенческого спорта ФГБУ «ФЦОМОФВ</a:t>
            </a:r>
          </a:p>
        </p:txBody>
      </p:sp>
      <p:pic>
        <p:nvPicPr>
          <p:cNvPr id="18" name="Picture 19">
            <a:extLst>
              <a:ext uri="{FF2B5EF4-FFF2-40B4-BE49-F238E27FC236}">
                <a16:creationId xmlns:a16="http://schemas.microsoft.com/office/drawing/2014/main" id="{BCCB3082-AE0C-B76C-34FC-8FF3F3E313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14872" y="1892199"/>
            <a:ext cx="458819" cy="580150"/>
          </a:xfrm>
          <a:prstGeom prst="rect">
            <a:avLst/>
          </a:prstGeom>
        </p:spPr>
      </p:pic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id="{77737CDD-B90C-C5B4-3C4D-602042C01509}"/>
              </a:ext>
            </a:extLst>
          </p:cNvPr>
          <p:cNvSpPr txBox="1">
            <a:spLocks/>
          </p:cNvSpPr>
          <p:nvPr/>
        </p:nvSpPr>
        <p:spPr>
          <a:xfrm>
            <a:off x="10466460" y="260741"/>
            <a:ext cx="1509229" cy="3529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i="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 err="1">
                <a:solidFill>
                  <a:schemeClr val="bg1"/>
                </a:solidFill>
              </a:rPr>
              <a:t>г.Москва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71EFB8-02E8-3C06-BCB4-94B6E78392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2108" y="526872"/>
            <a:ext cx="2849243" cy="3310803"/>
          </a:xfrm>
          <a:prstGeom prst="ellipse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cxnSp>
        <p:nvCxnSpPr>
          <p:cNvPr id="10" name="Соединительная линия уступом 9"/>
          <p:cNvCxnSpPr/>
          <p:nvPr/>
        </p:nvCxnSpPr>
        <p:spPr>
          <a:xfrm rot="10800000" flipV="1">
            <a:off x="6872125" y="5861549"/>
            <a:ext cx="3150406" cy="161634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835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>
            <a:extLst>
              <a:ext uri="{FF2B5EF4-FFF2-40B4-BE49-F238E27FC236}">
                <a16:creationId xmlns:a16="http://schemas.microsoft.com/office/drawing/2014/main" id="{4E395B11-17AF-4846-677F-B305C287D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067" y="2146201"/>
            <a:ext cx="5031667" cy="1536580"/>
          </a:xfrm>
        </p:spPr>
        <p:txBody>
          <a:bodyPr>
            <a:normAutofit fontScale="90000"/>
          </a:bodyPr>
          <a:lstStyle/>
          <a:p>
            <a:r>
              <a:rPr lang="ru-RU" sz="2200" i="1">
                <a:solidFill>
                  <a:schemeClr val="bg1"/>
                </a:solidFill>
                <a:latin typeface="Monotype Corsiva" panose="03010101010201010101" pitchFamily="66" charset="0"/>
                <a:cs typeface="Calibri Light" panose="020F0302020204030204" pitchFamily="34" charset="0"/>
              </a:rPr>
              <a:t>«Учитель живёт до тех пор,</a:t>
            </a:r>
            <a:br>
              <a:rPr lang="ru-RU" sz="2200" i="1">
                <a:solidFill>
                  <a:schemeClr val="bg1"/>
                </a:solidFill>
                <a:latin typeface="Monotype Corsiva" panose="03010101010201010101" pitchFamily="66" charset="0"/>
                <a:cs typeface="Calibri Light" panose="020F0302020204030204" pitchFamily="34" charset="0"/>
              </a:rPr>
            </a:br>
            <a:r>
              <a:rPr lang="ru-RU" sz="2200" i="1">
                <a:solidFill>
                  <a:schemeClr val="bg1"/>
                </a:solidFill>
                <a:latin typeface="Monotype Corsiva" panose="03010101010201010101" pitchFamily="66" charset="0"/>
                <a:cs typeface="Calibri Light" panose="020F0302020204030204" pitchFamily="34" charset="0"/>
              </a:rPr>
              <a:t>пока он учится.</a:t>
            </a:r>
            <a:br>
              <a:rPr lang="ru-RU" sz="2200" i="1">
                <a:solidFill>
                  <a:schemeClr val="bg1"/>
                </a:solidFill>
                <a:latin typeface="Monotype Corsiva" panose="03010101010201010101" pitchFamily="66" charset="0"/>
                <a:cs typeface="Calibri Light" panose="020F0302020204030204" pitchFamily="34" charset="0"/>
              </a:rPr>
            </a:br>
            <a:r>
              <a:rPr lang="ru-RU" sz="2200" i="1">
                <a:solidFill>
                  <a:schemeClr val="bg1"/>
                </a:solidFill>
                <a:latin typeface="Monotype Corsiva" panose="03010101010201010101" pitchFamily="66" charset="0"/>
                <a:cs typeface="Calibri Light" panose="020F0302020204030204" pitchFamily="34" charset="0"/>
              </a:rPr>
              <a:t>Как только он перестаёт учиться,</a:t>
            </a:r>
            <a:br>
              <a:rPr lang="ru-RU" sz="2200" i="1">
                <a:solidFill>
                  <a:schemeClr val="bg1"/>
                </a:solidFill>
                <a:latin typeface="Monotype Corsiva" panose="03010101010201010101" pitchFamily="66" charset="0"/>
                <a:cs typeface="Calibri Light" panose="020F0302020204030204" pitchFamily="34" charset="0"/>
              </a:rPr>
            </a:br>
            <a:r>
              <a:rPr lang="ru-RU" sz="2200" i="1">
                <a:solidFill>
                  <a:schemeClr val="bg1"/>
                </a:solidFill>
                <a:latin typeface="Monotype Corsiva" panose="03010101010201010101" pitchFamily="66" charset="0"/>
                <a:cs typeface="Calibri Light" panose="020F0302020204030204" pitchFamily="34" charset="0"/>
              </a:rPr>
              <a:t>в нём умирает учитель»</a:t>
            </a:r>
            <a:br>
              <a:rPr lang="ru-RU" sz="2200" i="1">
                <a:solidFill>
                  <a:schemeClr val="bg1"/>
                </a:solidFill>
                <a:latin typeface="Monotype Corsiva" panose="03010101010201010101" pitchFamily="66" charset="0"/>
                <a:cs typeface="Calibri Light" panose="020F0302020204030204" pitchFamily="34" charset="0"/>
              </a:rPr>
            </a:br>
            <a:r>
              <a:rPr lang="ru-RU" sz="2200" i="1">
                <a:solidFill>
                  <a:schemeClr val="bg1"/>
                </a:solidFill>
                <a:latin typeface="Monotype Corsiva" panose="03010101010201010101" pitchFamily="66" charset="0"/>
                <a:cs typeface="Calibri Light" panose="020F0302020204030204" pitchFamily="34" charset="0"/>
              </a:rPr>
              <a:t>                                                  К. Д. Ушинский </a:t>
            </a:r>
            <a:br>
              <a:rPr lang="ru-RU" sz="2200" i="1">
                <a:solidFill>
                  <a:schemeClr val="bg1"/>
                </a:solidFill>
                <a:latin typeface="Monotype Corsiva" panose="03010101010201010101" pitchFamily="66" charset="0"/>
                <a:cs typeface="Calibri Light" panose="020F0302020204030204" pitchFamily="34" charset="0"/>
              </a:rPr>
            </a:br>
            <a:br>
              <a:rPr lang="ru-RU" sz="2200" i="1">
                <a:solidFill>
                  <a:schemeClr val="bg1"/>
                </a:solidFill>
                <a:latin typeface="Monotype Corsiva" panose="03010101010201010101" pitchFamily="66" charset="0"/>
                <a:cs typeface="Calibri Light" panose="020F0302020204030204" pitchFamily="34" charset="0"/>
              </a:rPr>
            </a:br>
            <a:br>
              <a:rPr lang="ru-RU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0927EB-1AD2-664D-192A-EB199FA7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ru-RU" noProof="0" smtClean="0"/>
              <a:t>5</a:t>
            </a:fld>
            <a:endParaRPr lang="ru-RU" noProof="0"/>
          </a:p>
        </p:txBody>
      </p:sp>
      <p:pic>
        <p:nvPicPr>
          <p:cNvPr id="30" name="Picture 19">
            <a:extLst>
              <a:ext uri="{FF2B5EF4-FFF2-40B4-BE49-F238E27FC236}">
                <a16:creationId xmlns:a16="http://schemas.microsoft.com/office/drawing/2014/main" id="{B7773D5B-F12E-05C5-4B3B-C36814A41C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46128" y="122822"/>
            <a:ext cx="458819" cy="580150"/>
          </a:xfrm>
          <a:prstGeom prst="rect">
            <a:avLst/>
          </a:prstGeom>
        </p:spPr>
      </p:pic>
      <p:sp>
        <p:nvSpPr>
          <p:cNvPr id="31" name="Подзаголовок 5">
            <a:extLst>
              <a:ext uri="{FF2B5EF4-FFF2-40B4-BE49-F238E27FC236}">
                <a16:creationId xmlns:a16="http://schemas.microsoft.com/office/drawing/2014/main" id="{36703269-0215-5C3E-5357-14B12A563B51}"/>
              </a:ext>
            </a:extLst>
          </p:cNvPr>
          <p:cNvSpPr txBox="1">
            <a:spLocks/>
          </p:cNvSpPr>
          <p:nvPr/>
        </p:nvSpPr>
        <p:spPr>
          <a:xfrm>
            <a:off x="27553" y="6206365"/>
            <a:ext cx="4143555" cy="692595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>
                <a:solidFill>
                  <a:srgbClr val="FFC000"/>
                </a:solidFill>
              </a:rPr>
              <a:t>Методический четверг</a:t>
            </a:r>
          </a:p>
        </p:txBody>
      </p:sp>
      <p:sp>
        <p:nvSpPr>
          <p:cNvPr id="2" name="Текст 36">
            <a:extLst>
              <a:ext uri="{FF2B5EF4-FFF2-40B4-BE49-F238E27FC236}">
                <a16:creationId xmlns:a16="http://schemas.microsoft.com/office/drawing/2014/main" id="{908DB941-E1D8-5A60-DB15-562F58A48564}"/>
              </a:ext>
            </a:extLst>
          </p:cNvPr>
          <p:cNvSpPr txBox="1">
            <a:spLocks/>
          </p:cNvSpPr>
          <p:nvPr/>
        </p:nvSpPr>
        <p:spPr>
          <a:xfrm>
            <a:off x="6377761" y="2552885"/>
            <a:ext cx="5215190" cy="499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i="1"/>
              <a:t>Будьте учителем - энтузиастом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i="1"/>
              <a:t>Будьте позитивным учителем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i="1"/>
              <a:t>Будьте требовательным, уважительным и справедливым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i="1"/>
              <a:t>Будьте последовательным во взаимоотношениях с учениками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i="1"/>
              <a:t>Умейте слушать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i="1"/>
              <a:t>Обеспечьте действенную обратную связь при определении и исправлении ошибок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i="1"/>
              <a:t>Поощряйте и объясняйте ученикам значение вклада каждого в успехах класса (команды)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i="1"/>
              <a:t>Ко всем ученикам относитесь как к личност</a:t>
            </a:r>
          </a:p>
        </p:txBody>
      </p:sp>
      <p:pic>
        <p:nvPicPr>
          <p:cNvPr id="33" name="Рисунок 32" descr="Рисованная кривая контур">
            <a:extLst>
              <a:ext uri="{FF2B5EF4-FFF2-40B4-BE49-F238E27FC236}">
                <a16:creationId xmlns:a16="http://schemas.microsoft.com/office/drawing/2014/main" id="{C181F03F-8A10-BF0C-0028-75F9E56A7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913" y="1467801"/>
            <a:ext cx="678400" cy="678400"/>
          </a:xfrm>
          <a:prstGeom prst="rect">
            <a:avLst/>
          </a:prstGeom>
        </p:spPr>
      </p:pic>
      <p:pic>
        <p:nvPicPr>
          <p:cNvPr id="9" name="Picture 4" descr="https://phonoteka.org/uploads/posts/2021-05/1619952943_16-phonoteka_org-p-fon-dlya-bannera-na-vipusknoi-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40288"/>
            <a:ext cx="6096000" cy="258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312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DCD96C-ADDF-4D9F-B790-CF6E3E55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58" y="111295"/>
            <a:ext cx="10515600" cy="779659"/>
          </a:xfrm>
        </p:spPr>
        <p:txBody>
          <a:bodyPr rtlCol="0"/>
          <a:lstStyle/>
          <a:p>
            <a:r>
              <a:rPr lang="ru-RU" sz="2400" dirty="0">
                <a:solidFill>
                  <a:schemeClr val="bg1"/>
                </a:solidFill>
              </a:rPr>
              <a:t>ВСЕРОССИЙСКИЕ КОНКУРСЫ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F040D52-4191-48B5-89BF-0F57F61C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smtClean="0"/>
              <a:pPr rtl="0"/>
              <a:t>6</a:t>
            </a:fld>
            <a:endParaRPr lang="ru-RU"/>
          </a:p>
        </p:txBody>
      </p:sp>
      <p:pic>
        <p:nvPicPr>
          <p:cNvPr id="45" name="Picture 19">
            <a:extLst>
              <a:ext uri="{FF2B5EF4-FFF2-40B4-BE49-F238E27FC236}">
                <a16:creationId xmlns:a16="http://schemas.microsoft.com/office/drawing/2014/main" id="{CD748059-1518-9728-A902-A0E8FDEC26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46128" y="5607388"/>
            <a:ext cx="458819" cy="580150"/>
          </a:xfrm>
          <a:prstGeom prst="rect">
            <a:avLst/>
          </a:prstGeom>
        </p:spPr>
      </p:pic>
      <p:pic>
        <p:nvPicPr>
          <p:cNvPr id="31" name="Рисунок 30" descr="Рисованная кривая контур">
            <a:extLst>
              <a:ext uri="{FF2B5EF4-FFF2-40B4-BE49-F238E27FC236}">
                <a16:creationId xmlns:a16="http://schemas.microsoft.com/office/drawing/2014/main" id="{EAC0DFD3-BEE1-13A5-D011-CA3F817FA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8933" y="52178"/>
            <a:ext cx="578472" cy="578472"/>
          </a:xfrm>
          <a:prstGeom prst="rect">
            <a:avLst/>
          </a:prstGeom>
        </p:spPr>
      </p:pic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id="{4BE74781-4943-7D94-04EF-F1581658EA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880412"/>
              </p:ext>
            </p:extLst>
          </p:nvPr>
        </p:nvGraphicFramePr>
        <p:xfrm>
          <a:off x="333140" y="702972"/>
          <a:ext cx="11571807" cy="1463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id="{1A45D30B-056D-5634-6714-9DD88FD27B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1384076"/>
              </p:ext>
            </p:extLst>
          </p:nvPr>
        </p:nvGraphicFramePr>
        <p:xfrm>
          <a:off x="238933" y="2233198"/>
          <a:ext cx="5732585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1A45D30B-056D-5634-6714-9DD88FD27B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7314221"/>
              </p:ext>
            </p:extLst>
          </p:nvPr>
        </p:nvGraphicFramePr>
        <p:xfrm>
          <a:off x="6133709" y="2255577"/>
          <a:ext cx="5732585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F6011FDF-5D6A-15AD-9104-393FCF0E2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789903"/>
            <a:ext cx="2743200" cy="365125"/>
          </a:xfrm>
        </p:spPr>
        <p:txBody>
          <a:bodyPr/>
          <a:lstStyle/>
          <a:p>
            <a:pPr rtl="0"/>
            <a:r>
              <a:rPr lang="ru-RU" noProof="0"/>
              <a:t>Методический четверг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844C92D5-23A0-FB67-80F9-8041FBAAD6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1896236"/>
              </p:ext>
            </p:extLst>
          </p:nvPr>
        </p:nvGraphicFramePr>
        <p:xfrm>
          <a:off x="927969" y="4748298"/>
          <a:ext cx="3466365" cy="1998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val="2684639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DCD96C-ADDF-4D9F-B790-CF6E3E55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58" y="111295"/>
            <a:ext cx="10515600" cy="779659"/>
          </a:xfrm>
        </p:spPr>
        <p:txBody>
          <a:bodyPr rtlCol="0"/>
          <a:lstStyle/>
          <a:p>
            <a:r>
              <a:rPr lang="ru-RU" sz="2400" dirty="0">
                <a:solidFill>
                  <a:schemeClr val="bg1"/>
                </a:solidFill>
              </a:rPr>
              <a:t>ВСЕРОССИЙСКИЕ КОНКУРСЫ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F040D52-4191-48B5-89BF-0F57F61C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smtClean="0"/>
              <a:pPr rtl="0"/>
              <a:t>7</a:t>
            </a:fld>
            <a:endParaRPr lang="ru-RU"/>
          </a:p>
        </p:txBody>
      </p:sp>
      <p:pic>
        <p:nvPicPr>
          <p:cNvPr id="45" name="Picture 19">
            <a:extLst>
              <a:ext uri="{FF2B5EF4-FFF2-40B4-BE49-F238E27FC236}">
                <a16:creationId xmlns:a16="http://schemas.microsoft.com/office/drawing/2014/main" id="{CD748059-1518-9728-A902-A0E8FDEC26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46128" y="122822"/>
            <a:ext cx="458819" cy="580150"/>
          </a:xfrm>
          <a:prstGeom prst="rect">
            <a:avLst/>
          </a:prstGeom>
        </p:spPr>
      </p:pic>
      <p:sp>
        <p:nvSpPr>
          <p:cNvPr id="46" name="Подзаголовок 5">
            <a:extLst>
              <a:ext uri="{FF2B5EF4-FFF2-40B4-BE49-F238E27FC236}">
                <a16:creationId xmlns:a16="http://schemas.microsoft.com/office/drawing/2014/main" id="{5D7B6394-575C-7057-2F2B-1FCE56EAC8BD}"/>
              </a:ext>
            </a:extLst>
          </p:cNvPr>
          <p:cNvSpPr txBox="1">
            <a:spLocks/>
          </p:cNvSpPr>
          <p:nvPr/>
        </p:nvSpPr>
        <p:spPr>
          <a:xfrm>
            <a:off x="0" y="6264864"/>
            <a:ext cx="4143555" cy="365125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rgbClr val="FFC000"/>
                </a:solidFill>
              </a:rPr>
              <a:t>Методический четверг</a:t>
            </a:r>
          </a:p>
        </p:txBody>
      </p:sp>
      <p:pic>
        <p:nvPicPr>
          <p:cNvPr id="31" name="Рисунок 30" descr="Рисованная кривая контур">
            <a:extLst>
              <a:ext uri="{FF2B5EF4-FFF2-40B4-BE49-F238E27FC236}">
                <a16:creationId xmlns:a16="http://schemas.microsoft.com/office/drawing/2014/main" id="{EAC0DFD3-BEE1-13A5-D011-CA3F817FA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8933" y="124500"/>
            <a:ext cx="578472" cy="578472"/>
          </a:xfrm>
          <a:prstGeom prst="rect">
            <a:avLst/>
          </a:prstGeom>
        </p:spPr>
      </p:pic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id="{4BE74781-4943-7D94-04EF-F1581658EA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3998703"/>
              </p:ext>
            </p:extLst>
          </p:nvPr>
        </p:nvGraphicFramePr>
        <p:xfrm>
          <a:off x="333140" y="702972"/>
          <a:ext cx="11571807" cy="1463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id="{1A45D30B-056D-5634-6714-9DD88FD27B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794529"/>
              </p:ext>
            </p:extLst>
          </p:nvPr>
        </p:nvGraphicFramePr>
        <p:xfrm>
          <a:off x="86580" y="2284489"/>
          <a:ext cx="5732585" cy="3537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1A45D30B-056D-5634-6714-9DD88FD27B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8887406"/>
              </p:ext>
            </p:extLst>
          </p:nvPr>
        </p:nvGraphicFramePr>
        <p:xfrm>
          <a:off x="6037384" y="2203939"/>
          <a:ext cx="5732585" cy="3715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53192D8-4F08-2F46-2177-155DF1FEAEE7}"/>
              </a:ext>
            </a:extLst>
          </p:cNvPr>
          <p:cNvSpPr txBox="1"/>
          <p:nvPr/>
        </p:nvSpPr>
        <p:spPr>
          <a:xfrm>
            <a:off x="333140" y="2926664"/>
            <a:ext cx="6120580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 fontAlgn="base">
              <a:spcAft>
                <a:spcPts val="800"/>
              </a:spcAft>
            </a:pPr>
            <a:r>
              <a:rPr lang="ru-RU" sz="1800" b="1" kern="10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денежные сертификаты</a:t>
            </a:r>
            <a:r>
              <a:rPr lang="ru-RU" sz="1800" kern="10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</a:p>
          <a:p>
            <a:pPr indent="449580" algn="ctr" fontAlgn="base">
              <a:spcAft>
                <a:spcPts val="800"/>
              </a:spcAft>
            </a:pPr>
            <a:r>
              <a:rPr lang="ru-RU" sz="1800" kern="10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за 1, 2 , 3 место на всероссийском этапе</a:t>
            </a:r>
            <a:r>
              <a:rPr lang="ru-RU" sz="1800" kern="1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kern="1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154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33A99A-1BE7-0638-EE37-7B6DA6B7B8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21809" y="248809"/>
            <a:ext cx="3803237" cy="337450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F79D7FA0-CD6D-A1D0-2797-41988AB406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5052" y="1202418"/>
            <a:ext cx="4857920" cy="43102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DCD96C-ADDF-4D9F-B790-CF6E3E55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621" y="122822"/>
            <a:ext cx="4469027" cy="779659"/>
          </a:xfrm>
        </p:spPr>
        <p:txBody>
          <a:bodyPr rtlCol="0"/>
          <a:lstStyle/>
          <a:p>
            <a:r>
              <a:rPr lang="ru-RU" sz="2400" dirty="0">
                <a:solidFill>
                  <a:schemeClr val="accent5"/>
                </a:solidFill>
              </a:rPr>
              <a:t>ВСЕРОССИЙСКИЕ КОНКУРСЫ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F040D52-4191-48B5-89BF-0F57F61C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ru-RU" smtClean="0"/>
              <a:pPr rtl="0"/>
              <a:t>8</a:t>
            </a:fld>
            <a:endParaRPr lang="ru-RU"/>
          </a:p>
        </p:txBody>
      </p:sp>
      <p:pic>
        <p:nvPicPr>
          <p:cNvPr id="45" name="Picture 19">
            <a:extLst>
              <a:ext uri="{FF2B5EF4-FFF2-40B4-BE49-F238E27FC236}">
                <a16:creationId xmlns:a16="http://schemas.microsoft.com/office/drawing/2014/main" id="{CD748059-1518-9728-A902-A0E8FDEC26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446128" y="122822"/>
            <a:ext cx="458819" cy="580150"/>
          </a:xfrm>
          <a:prstGeom prst="rect">
            <a:avLst/>
          </a:prstGeom>
        </p:spPr>
      </p:pic>
      <p:sp>
        <p:nvSpPr>
          <p:cNvPr id="46" name="Подзаголовок 5">
            <a:extLst>
              <a:ext uri="{FF2B5EF4-FFF2-40B4-BE49-F238E27FC236}">
                <a16:creationId xmlns:a16="http://schemas.microsoft.com/office/drawing/2014/main" id="{5D7B6394-575C-7057-2F2B-1FCE56EAC8BD}"/>
              </a:ext>
            </a:extLst>
          </p:cNvPr>
          <p:cNvSpPr txBox="1">
            <a:spLocks/>
          </p:cNvSpPr>
          <p:nvPr/>
        </p:nvSpPr>
        <p:spPr>
          <a:xfrm>
            <a:off x="86580" y="5702619"/>
            <a:ext cx="4143555" cy="365125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rgbClr val="FFC000"/>
                </a:solidFill>
              </a:rPr>
              <a:t>Методический четверг</a:t>
            </a:r>
          </a:p>
        </p:txBody>
      </p:sp>
      <p:sp>
        <p:nvSpPr>
          <p:cNvPr id="47" name="Текст 6">
            <a:extLst>
              <a:ext uri="{FF2B5EF4-FFF2-40B4-BE49-F238E27FC236}">
                <a16:creationId xmlns:a16="http://schemas.microsoft.com/office/drawing/2014/main" id="{CB0943B6-93B9-8201-8332-EC65E48CBC47}"/>
              </a:ext>
            </a:extLst>
          </p:cNvPr>
          <p:cNvSpPr txBox="1">
            <a:spLocks/>
          </p:cNvSpPr>
          <p:nvPr/>
        </p:nvSpPr>
        <p:spPr>
          <a:xfrm>
            <a:off x="86580" y="6257646"/>
            <a:ext cx="1496320" cy="328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i="1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>
                <a:solidFill>
                  <a:srgbClr val="FFC000"/>
                </a:solidFill>
              </a:rPr>
              <a:t>13 </a:t>
            </a:r>
            <a:r>
              <a:rPr lang="ru-RU" sz="1400" dirty="0">
                <a:solidFill>
                  <a:srgbClr val="FFC000"/>
                </a:solidFill>
              </a:rPr>
              <a:t>апреля 2023 г.</a:t>
            </a:r>
          </a:p>
        </p:txBody>
      </p:sp>
      <p:pic>
        <p:nvPicPr>
          <p:cNvPr id="31" name="Рисунок 30" descr="Рисованная кривая контур">
            <a:extLst>
              <a:ext uri="{FF2B5EF4-FFF2-40B4-BE49-F238E27FC236}">
                <a16:creationId xmlns:a16="http://schemas.microsoft.com/office/drawing/2014/main" id="{EAC0DFD3-BEE1-13A5-D011-CA3F817FA3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580" y="312482"/>
            <a:ext cx="578472" cy="578472"/>
          </a:xfrm>
          <a:prstGeom prst="rect">
            <a:avLst/>
          </a:prstGeom>
        </p:spPr>
      </p:pic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id="{4BE74781-4943-7D94-04EF-F1581658EA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411754"/>
              </p:ext>
            </p:extLst>
          </p:nvPr>
        </p:nvGraphicFramePr>
        <p:xfrm>
          <a:off x="0" y="796756"/>
          <a:ext cx="7392367" cy="1463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1A45D30B-056D-5634-6714-9DD88FD27B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6936048"/>
              </p:ext>
            </p:extLst>
          </p:nvPr>
        </p:nvGraphicFramePr>
        <p:xfrm>
          <a:off x="6037384" y="2203940"/>
          <a:ext cx="5732585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8EB558-0DE7-9735-75D8-B901F2F460E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36" y="3174479"/>
            <a:ext cx="2838468" cy="1713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F:\Сердце отдаю детям 2022\ЛОГОО1.png">
            <a:extLst>
              <a:ext uri="{FF2B5EF4-FFF2-40B4-BE49-F238E27FC236}">
                <a16:creationId xmlns:a16="http://schemas.microsoft.com/office/drawing/2014/main" id="{85660E40-3AD9-4111-91E9-BEA06C07F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31114" y="199688"/>
            <a:ext cx="1451786" cy="1272669"/>
          </a:xfrm>
          <a:prstGeom prst="rect">
            <a:avLst/>
          </a:prstGeom>
          <a:noFill/>
        </p:spPr>
      </p:pic>
      <p:pic>
        <p:nvPicPr>
          <p:cNvPr id="15" name="Picture 4" descr="Карта россии для презентации с возможностью выделения регионов: Шаблон карты  России для PowerPoint — Независимое театральное объединение &quot;Зрительские  симпатии&quot;">
            <a:extLst>
              <a:ext uri="{FF2B5EF4-FFF2-40B4-BE49-F238E27FC236}">
                <a16:creationId xmlns:a16="http://schemas.microsoft.com/office/drawing/2014/main" id="{FACE076B-A205-EEAA-7775-BBB8589D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89" y="297893"/>
            <a:ext cx="3447638" cy="1902370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FC17F4-A841-0189-E2A7-934E0AD7A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049" y="-3325"/>
            <a:ext cx="2432612" cy="1621109"/>
          </a:xfrm>
          <a:prstGeom prst="rect">
            <a:avLst/>
          </a:prstGeom>
        </p:spPr>
      </p:pic>
      <p:pic>
        <p:nvPicPr>
          <p:cNvPr id="6" name="Picture 4" descr="https://phonoteka.org/uploads/posts/2021-05/1619952943_16-phonoteka_org-p-fon-dlya-bannera-na-vipusknoi-16.png">
            <a:extLst>
              <a:ext uri="{FF2B5EF4-FFF2-40B4-BE49-F238E27FC236}">
                <a16:creationId xmlns:a16="http://schemas.microsoft.com/office/drawing/2014/main" id="{B4E055CB-A473-AC3F-093C-A0943A664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5818"/>
            <a:ext cx="6096000" cy="258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569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id="{E5C15979-AB75-9EA2-E55E-6D4B746C06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999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99007" y="2098432"/>
            <a:ext cx="2715336" cy="32014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r="25474"/>
          <a:stretch>
            <a:fillRect/>
          </a:stretch>
        </p:blipFill>
        <p:spPr>
          <a:xfrm>
            <a:off x="6206000" y="1038148"/>
            <a:ext cx="4215815" cy="5713531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A02477-D4B1-C7CE-7228-6772C425D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ru-RU" noProof="0" smtClean="0"/>
              <a:pPr rtl="0"/>
              <a:t>9</a:t>
            </a:fld>
            <a:endParaRPr lang="ru-RU" noProof="0"/>
          </a:p>
        </p:txBody>
      </p:sp>
      <p:pic>
        <p:nvPicPr>
          <p:cNvPr id="62" name="Picture 6">
            <a:extLst>
              <a:ext uri="{FF2B5EF4-FFF2-40B4-BE49-F238E27FC236}">
                <a16:creationId xmlns:a16="http://schemas.microsoft.com/office/drawing/2014/main" id="{E5C15979-AB75-9EA2-E55E-6D4B746C06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63413"/>
            <a:ext cx="2715336" cy="24092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230088" y="119807"/>
            <a:ext cx="29111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Профессиональные </a:t>
            </a:r>
          </a:p>
          <a:p>
            <a:r>
              <a:rPr lang="ru-RU" sz="2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компетенции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4079" y="75527"/>
            <a:ext cx="4913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Высокий уровень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педагогического мастерства 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46C63720-48ED-AD4D-BE0C-49744E5D72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9953" y="1354882"/>
            <a:ext cx="4607708" cy="1844487"/>
          </a:xfrm>
        </p:spPr>
        <p:txBody>
          <a:bodyPr>
            <a:noAutofit/>
          </a:bodyPr>
          <a:lstStyle/>
          <a:p>
            <a:r>
              <a:rPr lang="ru-RU" sz="1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Педагог физкультурно-спортивного профиля является носителем знаний, умений и навыков, которые он должен передать обучающимся.    Ему необходимо обладать не только спортивно-практической подготовленностью, но и большим арсеналом методов и средств воспитания и обучения, быть незаурядной личностью, способной эффективно и качественно решать учебно-воспитательные задачи, привести </a:t>
            </a:r>
            <a:r>
              <a:rPr lang="ru-RU" sz="1400">
                <a:solidFill>
                  <a:schemeClr val="tx2">
                    <a:lumMod val="20000"/>
                    <a:lumOff val="80000"/>
                  </a:schemeClr>
                </a:solidFill>
              </a:rPr>
              <a:t>обучающихся    к </a:t>
            </a:r>
            <a:r>
              <a:rPr lang="ru-RU" sz="1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достижению результатов в спорте и будущей профессиональной деятельности</a:t>
            </a:r>
          </a:p>
        </p:txBody>
      </p:sp>
      <p:pic>
        <p:nvPicPr>
          <p:cNvPr id="12" name="Picture 19">
            <a:extLst>
              <a:ext uri="{FF2B5EF4-FFF2-40B4-BE49-F238E27FC236}">
                <a16:creationId xmlns:a16="http://schemas.microsoft.com/office/drawing/2014/main" id="{B7773D5B-F12E-05C5-4B3B-C36814A41C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446128" y="122822"/>
            <a:ext cx="458819" cy="580150"/>
          </a:xfrm>
          <a:prstGeom prst="rect">
            <a:avLst/>
          </a:prstGeom>
        </p:spPr>
      </p:pic>
      <p:sp>
        <p:nvSpPr>
          <p:cNvPr id="14" name="Прямоугольник 13" descr="Users">
            <a:extLst>
              <a:ext uri="{FF2B5EF4-FFF2-40B4-BE49-F238E27FC236}">
                <a16:creationId xmlns:a16="http://schemas.microsoft.com/office/drawing/2014/main" id="{0E61A17D-6654-4771-A769-BFB74F6DA15F}"/>
              </a:ext>
            </a:extLst>
          </p:cNvPr>
          <p:cNvSpPr/>
          <p:nvPr/>
        </p:nvSpPr>
        <p:spPr>
          <a:xfrm>
            <a:off x="434821" y="1242953"/>
            <a:ext cx="732412" cy="753162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Текст 17">
            <a:extLst>
              <a:ext uri="{FF2B5EF4-FFF2-40B4-BE49-F238E27FC236}">
                <a16:creationId xmlns:a16="http://schemas.microsoft.com/office/drawing/2014/main" id="{49A7C13A-7E66-1A47-925E-46385C8A4E96}"/>
              </a:ext>
            </a:extLst>
          </p:cNvPr>
          <p:cNvSpPr txBox="1">
            <a:spLocks/>
          </p:cNvSpPr>
          <p:nvPr/>
        </p:nvSpPr>
        <p:spPr>
          <a:xfrm>
            <a:off x="7043363" y="1619534"/>
            <a:ext cx="3472238" cy="131518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/>
            <a:r>
              <a:rPr lang="ru-RU" sz="1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УЧИТЕЛЬ ФИЗИЧЕСКОЙ КУЛЬТУРЫ </a:t>
            </a:r>
          </a:p>
          <a:p>
            <a:pPr algn="l" eaLnBrk="0" fontAlgn="base" hangingPunct="0"/>
            <a:r>
              <a:rPr lang="ru-RU" sz="1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ПЕДАГОГ ДОПОЛНИТЕЛЬНОГО ОБРАЗОВАНИЯ ФИЗКУЛЬТУРНО-СПОРТИВНОЙ НАПРАВЛЕННОСТИ </a:t>
            </a:r>
          </a:p>
          <a:p>
            <a:pPr algn="l" eaLnBrk="0" fontAlgn="base" hangingPunct="0"/>
            <a:r>
              <a:rPr lang="ru-RU" sz="1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ТРЕНЕР-ПРЕПОДАВАТЕЛ</a:t>
            </a:r>
            <a:r>
              <a:rPr lang="ru-RU" sz="16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Ь</a:t>
            </a:r>
          </a:p>
        </p:txBody>
      </p:sp>
    </p:spTree>
    <p:extLst>
      <p:ext uri="{BB962C8B-B14F-4D97-AF65-F5344CB8AC3E}">
        <p14:creationId xmlns:p14="http://schemas.microsoft.com/office/powerpoint/2010/main" val="13107372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ELT">
      <a:dk1>
        <a:sysClr val="windowText" lastClr="000000"/>
      </a:dk1>
      <a:lt1>
        <a:sysClr val="window" lastClr="FFFFFF"/>
      </a:lt1>
      <a:dk2>
        <a:srgbClr val="FFCD6B"/>
      </a:dk2>
      <a:lt2>
        <a:srgbClr val="BE005A"/>
      </a:lt2>
      <a:accent1>
        <a:srgbClr val="3B2CAC"/>
      </a:accent1>
      <a:accent2>
        <a:srgbClr val="0062FF"/>
      </a:accent2>
      <a:accent3>
        <a:srgbClr val="007A00"/>
      </a:accent3>
      <a:accent4>
        <a:srgbClr val="DE6600"/>
      </a:accent4>
      <a:accent5>
        <a:srgbClr val="AC0037"/>
      </a:accent5>
      <a:accent6>
        <a:srgbClr val="FFFF00"/>
      </a:accent6>
      <a:hlink>
        <a:srgbClr val="FFFFFF"/>
      </a:hlink>
      <a:folHlink>
        <a:srgbClr val="FFFFFF"/>
      </a:folHlink>
    </a:clrScheme>
    <a:fontScheme name="Custom 2">
      <a:majorFont>
        <a:latin typeface="Avenir Next LT Pro"/>
        <a:ea typeface=""/>
        <a:cs typeface=""/>
      </a:majorFont>
      <a:minorFont>
        <a:latin typeface="Spea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2">
                <a:alpha val="85000"/>
              </a:schemeClr>
            </a:gs>
            <a:gs pos="100000">
              <a:schemeClr val="accent1">
                <a:alpha val="85000"/>
              </a:schemeClr>
            </a:gs>
          </a:gsLst>
          <a:lin ang="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42570522_TF22920738.potx" id="{F04FB785-BECA-4250-9EDD-C50B5F0E35EA}" vid="{C2F58910-B9B7-442D-9E4A-D14EBE63622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04F5DC0-7B0F-411B-A0C5-A1B1D5EB33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7F9CC6-F7CA-41EA-81DA-97EFF19429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42AFFF-C96F-4C05-9045-3240A5329ECA}">
  <ds:schemaRefs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Современная яркая утонченная презентация</Template>
  <TotalTime>1484</TotalTime>
  <Words>1972</Words>
  <Application>Microsoft Office PowerPoint</Application>
  <PresentationFormat>Широкоэкранный</PresentationFormat>
  <Paragraphs>248</Paragraphs>
  <Slides>27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Calibri</vt:lpstr>
      <vt:lpstr>Speak Pro</vt:lpstr>
      <vt:lpstr>Monotype Corsiva</vt:lpstr>
      <vt:lpstr>Tahoma</vt:lpstr>
      <vt:lpstr>Arial</vt:lpstr>
      <vt:lpstr>Times New Roman</vt:lpstr>
      <vt:lpstr>Wingdings</vt:lpstr>
      <vt:lpstr>Calibri Light</vt:lpstr>
      <vt:lpstr>Тема Office</vt:lpstr>
      <vt:lpstr>Методический четверг</vt:lpstr>
      <vt:lpstr>Год педагога и наставника: основные проекты и приоритеты, направленные на повышение престижа профессии учителя</vt:lpstr>
      <vt:lpstr>система повышения социальной значимости профессии педагога дополнительного образования,                тренера-преподавателя</vt:lpstr>
      <vt:lpstr>Социально-значимые мероприятия как система повышения значимости профессии педагога</vt:lpstr>
      <vt:lpstr>«Учитель живёт до тех пор, пока он учится. Как только он перестаёт учиться, в нём умирает учитель»                                                   К. Д. Ушинский    </vt:lpstr>
      <vt:lpstr>ВСЕРОССИЙСКИЕ КОНКУРСЫ </vt:lpstr>
      <vt:lpstr>ВСЕРОССИЙСКИЕ КОНКУРСЫ </vt:lpstr>
      <vt:lpstr>ВСЕРОССИЙСКИЕ КОНКУРСЫ </vt:lpstr>
      <vt:lpstr>Презентация PowerPoint</vt:lpstr>
      <vt:lpstr>Всероссийский конкурс профессионального мастерства среди педагогических работников, осуществляющих обучение детей по дополнительным общеобразовательным программам в области физической культуры и спорта</vt:lpstr>
      <vt:lpstr>Педагогическое мастерство – путь к совершенству педагога</vt:lpstr>
      <vt:lpstr>Конкурсная деятельность как средство профессионального развития педагога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Групповое конкурсное испытание  - импровизационный конкурс «Проектирование дополнительного образовательного пространства для развития способностей и талантов детей» </vt:lpstr>
      <vt:lpstr>Индивидуальное конкурсное испытание «Педагогическое многоборье»  </vt:lpstr>
      <vt:lpstr>Конкурсное испытание «Высшая Лига дополнительного образования детей»  </vt:lpstr>
      <vt:lpstr>Презентация PowerPoint</vt:lpstr>
      <vt:lpstr>Презентация PowerPoint</vt:lpstr>
      <vt:lpstr>От учителя наставника – к ученику – молодому специалисту</vt:lpstr>
      <vt:lpstr>Куратор сегодня – педагог и наставник для каждого студента</vt:lpstr>
      <vt:lpstr>Куратор сегодня – педагог и наставник для каждого студента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Методический четверг</dc:title>
  <dc:creator>Наталья Бакашкина</dc:creator>
  <cp:lastModifiedBy>Den Winter</cp:lastModifiedBy>
  <cp:revision>72</cp:revision>
  <dcterms:created xsi:type="dcterms:W3CDTF">2023-03-28T13:38:27Z</dcterms:created>
  <dcterms:modified xsi:type="dcterms:W3CDTF">2023-04-13T06:18:10Z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