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4" r:id="rId1"/>
  </p:sldMasterIdLst>
  <p:notesMasterIdLst>
    <p:notesMasterId r:id="rId13"/>
  </p:notesMasterIdLst>
  <p:sldIdLst>
    <p:sldId id="282" r:id="rId2"/>
    <p:sldId id="269" r:id="rId3"/>
    <p:sldId id="289" r:id="rId4"/>
    <p:sldId id="294" r:id="rId5"/>
    <p:sldId id="296" r:id="rId6"/>
    <p:sldId id="288" r:id="rId7"/>
    <p:sldId id="290" r:id="rId8"/>
    <p:sldId id="291" r:id="rId9"/>
    <p:sldId id="292" r:id="rId10"/>
    <p:sldId id="293" r:id="rId11"/>
    <p:sldId id="28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45" d="100"/>
          <a:sy n="45" d="100"/>
        </p:scale>
        <p:origin x="45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4D3C75-A93B-4C48-BD00-0C89CCFA2056}" type="doc">
      <dgm:prSet loTypeId="urn:microsoft.com/office/officeart/2005/8/layout/vList4#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5CA7AE2-E089-4A99-85A1-AD6EB376D5CD}">
      <dgm:prSet phldrT="[Текст]"/>
      <dgm:spPr/>
      <dgm:t>
        <a:bodyPr/>
        <a:lstStyle/>
        <a:p>
          <a:pPr algn="ctr"/>
          <a:r>
            <a:rPr lang="ru-RU">
              <a:solidFill>
                <a:srgbClr val="002060"/>
              </a:solidFill>
            </a:rPr>
            <a:t>   Игровые задания, ситуации </a:t>
          </a:r>
        </a:p>
      </dgm:t>
    </dgm:pt>
    <dgm:pt modelId="{50F35AFB-9CFA-45B0-B6CA-9CBEF7A3A08D}" type="parTrans" cxnId="{DE6BD201-91FF-4A32-9A20-62BD593D9CC4}">
      <dgm:prSet/>
      <dgm:spPr/>
      <dgm:t>
        <a:bodyPr/>
        <a:lstStyle/>
        <a:p>
          <a:endParaRPr lang="ru-RU"/>
        </a:p>
      </dgm:t>
    </dgm:pt>
    <dgm:pt modelId="{93DD9A1A-83B2-46D2-BAD4-12C8135DCB6D}" type="sibTrans" cxnId="{DE6BD201-91FF-4A32-9A20-62BD593D9CC4}">
      <dgm:prSet/>
      <dgm:spPr/>
      <dgm:t>
        <a:bodyPr/>
        <a:lstStyle/>
        <a:p>
          <a:endParaRPr lang="ru-RU"/>
        </a:p>
      </dgm:t>
    </dgm:pt>
    <dgm:pt modelId="{204C9FD3-06BB-4B67-8E28-0BE22A440683}">
      <dgm:prSet phldrT="[Текст]"/>
      <dgm:spPr/>
      <dgm:t>
        <a:bodyPr/>
        <a:lstStyle/>
        <a:p>
          <a:pPr algn="ctr"/>
          <a:r>
            <a:rPr lang="ru-RU">
              <a:solidFill>
                <a:srgbClr val="002060"/>
              </a:solidFill>
            </a:rPr>
            <a:t>    Комплексы ЛФК</a:t>
          </a:r>
        </a:p>
      </dgm:t>
    </dgm:pt>
    <dgm:pt modelId="{D5A300F1-EC2C-4DDC-81A7-6A7808E378B3}" type="parTrans" cxnId="{AB16A9B8-87E4-42A5-8714-F28EA052784C}">
      <dgm:prSet/>
      <dgm:spPr/>
      <dgm:t>
        <a:bodyPr/>
        <a:lstStyle/>
        <a:p>
          <a:endParaRPr lang="ru-RU"/>
        </a:p>
      </dgm:t>
    </dgm:pt>
    <dgm:pt modelId="{B9A788ED-6B91-4A2A-BD1B-E7BAA931B156}" type="sibTrans" cxnId="{AB16A9B8-87E4-42A5-8714-F28EA052784C}">
      <dgm:prSet/>
      <dgm:spPr/>
      <dgm:t>
        <a:bodyPr/>
        <a:lstStyle/>
        <a:p>
          <a:endParaRPr lang="ru-RU"/>
        </a:p>
      </dgm:t>
    </dgm:pt>
    <dgm:pt modelId="{958C7B3F-981A-4034-865B-3E259038CE1E}">
      <dgm:prSet phldrT="[Текст]"/>
      <dgm:spPr/>
      <dgm:t>
        <a:bodyPr/>
        <a:lstStyle/>
        <a:p>
          <a:pPr algn="ctr"/>
          <a:r>
            <a:rPr lang="ru-RU">
              <a:solidFill>
                <a:srgbClr val="002060"/>
              </a:solidFill>
            </a:rPr>
            <a:t>Использование нетрадиционного оборудования </a:t>
          </a:r>
        </a:p>
      </dgm:t>
    </dgm:pt>
    <dgm:pt modelId="{AA02D202-6111-4913-822D-44A00BBB3D85}" type="parTrans" cxnId="{D35AB503-8A43-4F16-9D9B-681ADBF51A74}">
      <dgm:prSet/>
      <dgm:spPr/>
      <dgm:t>
        <a:bodyPr/>
        <a:lstStyle/>
        <a:p>
          <a:endParaRPr lang="ru-RU"/>
        </a:p>
      </dgm:t>
    </dgm:pt>
    <dgm:pt modelId="{C2C6968E-7B68-46BE-887D-C246BB1D9DB9}" type="sibTrans" cxnId="{D35AB503-8A43-4F16-9D9B-681ADBF51A74}">
      <dgm:prSet/>
      <dgm:spPr/>
      <dgm:t>
        <a:bodyPr/>
        <a:lstStyle/>
        <a:p>
          <a:endParaRPr lang="ru-RU"/>
        </a:p>
      </dgm:t>
    </dgm:pt>
    <dgm:pt modelId="{7EE74410-9DAD-4E3E-A12F-5DA416A28962}">
      <dgm:prSet/>
      <dgm:spPr/>
      <dgm:t>
        <a:bodyPr/>
        <a:lstStyle/>
        <a:p>
          <a:pPr algn="ctr"/>
          <a:r>
            <a:rPr lang="ru-RU">
              <a:solidFill>
                <a:srgbClr val="002060"/>
              </a:solidFill>
            </a:rPr>
            <a:t>    Элементы релаксация</a:t>
          </a:r>
        </a:p>
      </dgm:t>
    </dgm:pt>
    <dgm:pt modelId="{AE6E71EA-E52F-4358-AB08-A40909FC2981}" type="parTrans" cxnId="{C10A79B8-7EEE-46FB-B8C5-3FA93BD6851C}">
      <dgm:prSet/>
      <dgm:spPr/>
      <dgm:t>
        <a:bodyPr/>
        <a:lstStyle/>
        <a:p>
          <a:endParaRPr lang="ru-RU"/>
        </a:p>
      </dgm:t>
    </dgm:pt>
    <dgm:pt modelId="{BB874EE8-F9F0-45A3-BB90-D6D53151721C}" type="sibTrans" cxnId="{C10A79B8-7EEE-46FB-B8C5-3FA93BD6851C}">
      <dgm:prSet/>
      <dgm:spPr/>
      <dgm:t>
        <a:bodyPr/>
        <a:lstStyle/>
        <a:p>
          <a:endParaRPr lang="ru-RU"/>
        </a:p>
      </dgm:t>
    </dgm:pt>
    <dgm:pt modelId="{23B53713-B13C-4D00-9561-7F6A6AE52164}" type="pres">
      <dgm:prSet presAssocID="{8B4D3C75-A93B-4C48-BD00-0C89CCFA2056}" presName="linear" presStyleCnt="0">
        <dgm:presLayoutVars>
          <dgm:dir/>
          <dgm:resizeHandles val="exact"/>
        </dgm:presLayoutVars>
      </dgm:prSet>
      <dgm:spPr/>
    </dgm:pt>
    <dgm:pt modelId="{3AD352C8-CE69-422B-A694-0AB6AE3CFC2D}" type="pres">
      <dgm:prSet presAssocID="{E5CA7AE2-E089-4A99-85A1-AD6EB376D5CD}" presName="comp" presStyleCnt="0"/>
      <dgm:spPr/>
    </dgm:pt>
    <dgm:pt modelId="{136AA301-C2AC-4FFA-A6F9-356C58330148}" type="pres">
      <dgm:prSet presAssocID="{E5CA7AE2-E089-4A99-85A1-AD6EB376D5CD}" presName="box" presStyleLbl="node1" presStyleIdx="0" presStyleCnt="4" custScaleY="123636" custLinFactNeighborX="-3014" custLinFactNeighborY="-4112"/>
      <dgm:spPr/>
    </dgm:pt>
    <dgm:pt modelId="{85FB3538-5EA4-4DA1-A6CE-27336C5A0133}" type="pres">
      <dgm:prSet presAssocID="{E5CA7AE2-E089-4A99-85A1-AD6EB376D5CD}" presName="img" presStyleLbl="fgImgPlace1" presStyleIdx="0" presStyleCnt="4" custScaleX="136012" custScaleY="17420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6621CD2-F6E7-441D-926B-748D96BA07A7}" type="pres">
      <dgm:prSet presAssocID="{E5CA7AE2-E089-4A99-85A1-AD6EB376D5CD}" presName="text" presStyleLbl="node1" presStyleIdx="0" presStyleCnt="4">
        <dgm:presLayoutVars>
          <dgm:bulletEnabled val="1"/>
        </dgm:presLayoutVars>
      </dgm:prSet>
      <dgm:spPr/>
    </dgm:pt>
    <dgm:pt modelId="{3BB02604-0788-40B4-B626-CC4A8F354456}" type="pres">
      <dgm:prSet presAssocID="{93DD9A1A-83B2-46D2-BAD4-12C8135DCB6D}" presName="spacer" presStyleCnt="0"/>
      <dgm:spPr/>
    </dgm:pt>
    <dgm:pt modelId="{7D4656CD-4510-47CF-B1B3-DCED74A5727B}" type="pres">
      <dgm:prSet presAssocID="{7EE74410-9DAD-4E3E-A12F-5DA416A28962}" presName="comp" presStyleCnt="0"/>
      <dgm:spPr/>
    </dgm:pt>
    <dgm:pt modelId="{F0043EB4-04F2-4BB5-B42F-243588492BC2}" type="pres">
      <dgm:prSet presAssocID="{7EE74410-9DAD-4E3E-A12F-5DA416A28962}" presName="box" presStyleLbl="node1" presStyleIdx="1" presStyleCnt="4" custScaleY="121021"/>
      <dgm:spPr/>
    </dgm:pt>
    <dgm:pt modelId="{C66140F0-8E39-484C-86B9-96BE99613EC9}" type="pres">
      <dgm:prSet presAssocID="{7EE74410-9DAD-4E3E-A12F-5DA416A28962}" presName="img" presStyleLbl="fgImgPlace1" presStyleIdx="1" presStyleCnt="4" custScaleX="135622" custScaleY="16022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28E1F8E-3023-4AC9-B14A-0067DB7EAB49}" type="pres">
      <dgm:prSet presAssocID="{7EE74410-9DAD-4E3E-A12F-5DA416A28962}" presName="text" presStyleLbl="node1" presStyleIdx="1" presStyleCnt="4">
        <dgm:presLayoutVars>
          <dgm:bulletEnabled val="1"/>
        </dgm:presLayoutVars>
      </dgm:prSet>
      <dgm:spPr/>
    </dgm:pt>
    <dgm:pt modelId="{1ED681E8-1726-4AAD-ADB5-53EF02ADDB9C}" type="pres">
      <dgm:prSet presAssocID="{BB874EE8-F9F0-45A3-BB90-D6D53151721C}" presName="spacer" presStyleCnt="0"/>
      <dgm:spPr/>
    </dgm:pt>
    <dgm:pt modelId="{A5BFA5B4-57BC-4AFF-AFD0-AA9C9E6D2B9A}" type="pres">
      <dgm:prSet presAssocID="{204C9FD3-06BB-4B67-8E28-0BE22A440683}" presName="comp" presStyleCnt="0"/>
      <dgm:spPr/>
    </dgm:pt>
    <dgm:pt modelId="{852566EA-0C6D-4C00-A623-2A6A888003FA}" type="pres">
      <dgm:prSet presAssocID="{204C9FD3-06BB-4B67-8E28-0BE22A440683}" presName="box" presStyleLbl="node1" presStyleIdx="2" presStyleCnt="4" custScaleY="113935" custLinFactNeighborX="-1042"/>
      <dgm:spPr/>
    </dgm:pt>
    <dgm:pt modelId="{5236ED37-FE81-4437-A087-27F54945CED6}" type="pres">
      <dgm:prSet presAssocID="{204C9FD3-06BB-4B67-8E28-0BE22A440683}" presName="img" presStyleLbl="fgImgPlace1" presStyleIdx="2" presStyleCnt="4" custScaleX="132311" custScaleY="152293" custLinFactNeighborX="-1970" custLinFactNeighborY="-356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0998F29-F775-43F1-AABB-37976B7917A1}" type="pres">
      <dgm:prSet presAssocID="{204C9FD3-06BB-4B67-8E28-0BE22A440683}" presName="text" presStyleLbl="node1" presStyleIdx="2" presStyleCnt="4">
        <dgm:presLayoutVars>
          <dgm:bulletEnabled val="1"/>
        </dgm:presLayoutVars>
      </dgm:prSet>
      <dgm:spPr/>
    </dgm:pt>
    <dgm:pt modelId="{D408CD4C-9877-4589-8D85-8BF032134A12}" type="pres">
      <dgm:prSet presAssocID="{B9A788ED-6B91-4A2A-BD1B-E7BAA931B156}" presName="spacer" presStyleCnt="0"/>
      <dgm:spPr/>
    </dgm:pt>
    <dgm:pt modelId="{D66C99D6-8A69-4BFC-86DB-F7A40791F1D5}" type="pres">
      <dgm:prSet presAssocID="{958C7B3F-981A-4034-865B-3E259038CE1E}" presName="comp" presStyleCnt="0"/>
      <dgm:spPr/>
    </dgm:pt>
    <dgm:pt modelId="{6CA41BCB-EE9E-430A-818F-945F725D312B}" type="pres">
      <dgm:prSet presAssocID="{958C7B3F-981A-4034-865B-3E259038CE1E}" presName="box" presStyleLbl="node1" presStyleIdx="3" presStyleCnt="4" custScaleY="106689" custLinFactNeighborX="868" custLinFactNeighborY="252"/>
      <dgm:spPr/>
    </dgm:pt>
    <dgm:pt modelId="{7E47C0E4-3405-4DCC-AB61-49E707012B5A}" type="pres">
      <dgm:prSet presAssocID="{958C7B3F-981A-4034-865B-3E259038CE1E}" presName="img" presStyleLbl="fgImgPlace1" presStyleIdx="3" presStyleCnt="4" custScaleX="115697" custScaleY="133375" custLinFactNeighborX="-342" custLinFactNeighborY="50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4A8F9989-9ABF-4F48-BC03-DACB07D348E3}" type="pres">
      <dgm:prSet presAssocID="{958C7B3F-981A-4034-865B-3E259038CE1E}" presName="text" presStyleLbl="node1" presStyleIdx="3" presStyleCnt="4">
        <dgm:presLayoutVars>
          <dgm:bulletEnabled val="1"/>
        </dgm:presLayoutVars>
      </dgm:prSet>
      <dgm:spPr/>
    </dgm:pt>
  </dgm:ptLst>
  <dgm:cxnLst>
    <dgm:cxn modelId="{DE6BD201-91FF-4A32-9A20-62BD593D9CC4}" srcId="{8B4D3C75-A93B-4C48-BD00-0C89CCFA2056}" destId="{E5CA7AE2-E089-4A99-85A1-AD6EB376D5CD}" srcOrd="0" destOrd="0" parTransId="{50F35AFB-9CFA-45B0-B6CA-9CBEF7A3A08D}" sibTransId="{93DD9A1A-83B2-46D2-BAD4-12C8135DCB6D}"/>
    <dgm:cxn modelId="{D35AB503-8A43-4F16-9D9B-681ADBF51A74}" srcId="{8B4D3C75-A93B-4C48-BD00-0C89CCFA2056}" destId="{958C7B3F-981A-4034-865B-3E259038CE1E}" srcOrd="3" destOrd="0" parTransId="{AA02D202-6111-4913-822D-44A00BBB3D85}" sibTransId="{C2C6968E-7B68-46BE-887D-C246BB1D9DB9}"/>
    <dgm:cxn modelId="{32305B18-B76E-4B7D-AE47-1A8793DD7924}" type="presOf" srcId="{E5CA7AE2-E089-4A99-85A1-AD6EB376D5CD}" destId="{136AA301-C2AC-4FFA-A6F9-356C58330148}" srcOrd="0" destOrd="0" presId="urn:microsoft.com/office/officeart/2005/8/layout/vList4#2"/>
    <dgm:cxn modelId="{1AD4881F-E2D2-485E-9B2B-0BD5B87CFF1F}" type="presOf" srcId="{204C9FD3-06BB-4B67-8E28-0BE22A440683}" destId="{852566EA-0C6D-4C00-A623-2A6A888003FA}" srcOrd="0" destOrd="0" presId="urn:microsoft.com/office/officeart/2005/8/layout/vList4#2"/>
    <dgm:cxn modelId="{7ABB6577-E8E6-418C-958F-63ECD3CDF140}" type="presOf" srcId="{958C7B3F-981A-4034-865B-3E259038CE1E}" destId="{4A8F9989-9ABF-4F48-BC03-DACB07D348E3}" srcOrd="1" destOrd="0" presId="urn:microsoft.com/office/officeart/2005/8/layout/vList4#2"/>
    <dgm:cxn modelId="{0C17CB79-1F57-44FB-8E8C-235B0C4AC6FE}" type="presOf" srcId="{E5CA7AE2-E089-4A99-85A1-AD6EB376D5CD}" destId="{06621CD2-F6E7-441D-926B-748D96BA07A7}" srcOrd="1" destOrd="0" presId="urn:microsoft.com/office/officeart/2005/8/layout/vList4#2"/>
    <dgm:cxn modelId="{C10A79B8-7EEE-46FB-B8C5-3FA93BD6851C}" srcId="{8B4D3C75-A93B-4C48-BD00-0C89CCFA2056}" destId="{7EE74410-9DAD-4E3E-A12F-5DA416A28962}" srcOrd="1" destOrd="0" parTransId="{AE6E71EA-E52F-4358-AB08-A40909FC2981}" sibTransId="{BB874EE8-F9F0-45A3-BB90-D6D53151721C}"/>
    <dgm:cxn modelId="{AB16A9B8-87E4-42A5-8714-F28EA052784C}" srcId="{8B4D3C75-A93B-4C48-BD00-0C89CCFA2056}" destId="{204C9FD3-06BB-4B67-8E28-0BE22A440683}" srcOrd="2" destOrd="0" parTransId="{D5A300F1-EC2C-4DDC-81A7-6A7808E378B3}" sibTransId="{B9A788ED-6B91-4A2A-BD1B-E7BAA931B156}"/>
    <dgm:cxn modelId="{6FE089BC-46C8-4DBC-BFCF-F05C5C26C153}" type="presOf" srcId="{8B4D3C75-A93B-4C48-BD00-0C89CCFA2056}" destId="{23B53713-B13C-4D00-9561-7F6A6AE52164}" srcOrd="0" destOrd="0" presId="urn:microsoft.com/office/officeart/2005/8/layout/vList4#2"/>
    <dgm:cxn modelId="{B546E8C4-6485-48E5-95B2-E6BA572DB19D}" type="presOf" srcId="{7EE74410-9DAD-4E3E-A12F-5DA416A28962}" destId="{F0043EB4-04F2-4BB5-B42F-243588492BC2}" srcOrd="0" destOrd="0" presId="urn:microsoft.com/office/officeart/2005/8/layout/vList4#2"/>
    <dgm:cxn modelId="{BB3B01D3-353E-4066-BC72-EDB93FB2BD48}" type="presOf" srcId="{204C9FD3-06BB-4B67-8E28-0BE22A440683}" destId="{00998F29-F775-43F1-AABB-37976B7917A1}" srcOrd="1" destOrd="0" presId="urn:microsoft.com/office/officeart/2005/8/layout/vList4#2"/>
    <dgm:cxn modelId="{654C10E8-7829-43F1-9977-F9A7BA966EA5}" type="presOf" srcId="{7EE74410-9DAD-4E3E-A12F-5DA416A28962}" destId="{A28E1F8E-3023-4AC9-B14A-0067DB7EAB49}" srcOrd="1" destOrd="0" presId="urn:microsoft.com/office/officeart/2005/8/layout/vList4#2"/>
    <dgm:cxn modelId="{9C7E24F1-6F80-4114-AC1D-699FBB388688}" type="presOf" srcId="{958C7B3F-981A-4034-865B-3E259038CE1E}" destId="{6CA41BCB-EE9E-430A-818F-945F725D312B}" srcOrd="0" destOrd="0" presId="urn:microsoft.com/office/officeart/2005/8/layout/vList4#2"/>
    <dgm:cxn modelId="{CA7C9FF6-0945-4748-8ABF-54F11872D5C3}" type="presParOf" srcId="{23B53713-B13C-4D00-9561-7F6A6AE52164}" destId="{3AD352C8-CE69-422B-A694-0AB6AE3CFC2D}" srcOrd="0" destOrd="0" presId="urn:microsoft.com/office/officeart/2005/8/layout/vList4#2"/>
    <dgm:cxn modelId="{A2BAE502-E6B4-4B38-BC1B-2CC9BA5AEF3E}" type="presParOf" srcId="{3AD352C8-CE69-422B-A694-0AB6AE3CFC2D}" destId="{136AA301-C2AC-4FFA-A6F9-356C58330148}" srcOrd="0" destOrd="0" presId="urn:microsoft.com/office/officeart/2005/8/layout/vList4#2"/>
    <dgm:cxn modelId="{23F034AA-CACA-4646-B846-486C8E536054}" type="presParOf" srcId="{3AD352C8-CE69-422B-A694-0AB6AE3CFC2D}" destId="{85FB3538-5EA4-4DA1-A6CE-27336C5A0133}" srcOrd="1" destOrd="0" presId="urn:microsoft.com/office/officeart/2005/8/layout/vList4#2"/>
    <dgm:cxn modelId="{96616B61-A339-4859-8DF1-59B07AB783B6}" type="presParOf" srcId="{3AD352C8-CE69-422B-A694-0AB6AE3CFC2D}" destId="{06621CD2-F6E7-441D-926B-748D96BA07A7}" srcOrd="2" destOrd="0" presId="urn:microsoft.com/office/officeart/2005/8/layout/vList4#2"/>
    <dgm:cxn modelId="{996432C5-2354-46FF-9437-6F7B55B5BC08}" type="presParOf" srcId="{23B53713-B13C-4D00-9561-7F6A6AE52164}" destId="{3BB02604-0788-40B4-B626-CC4A8F354456}" srcOrd="1" destOrd="0" presId="urn:microsoft.com/office/officeart/2005/8/layout/vList4#2"/>
    <dgm:cxn modelId="{7623B2A1-D3EB-4FA1-8E48-0D7E91673238}" type="presParOf" srcId="{23B53713-B13C-4D00-9561-7F6A6AE52164}" destId="{7D4656CD-4510-47CF-B1B3-DCED74A5727B}" srcOrd="2" destOrd="0" presId="urn:microsoft.com/office/officeart/2005/8/layout/vList4#2"/>
    <dgm:cxn modelId="{C084B4A2-C807-4E4C-A5B3-3CB6C4E9AA80}" type="presParOf" srcId="{7D4656CD-4510-47CF-B1B3-DCED74A5727B}" destId="{F0043EB4-04F2-4BB5-B42F-243588492BC2}" srcOrd="0" destOrd="0" presId="urn:microsoft.com/office/officeart/2005/8/layout/vList4#2"/>
    <dgm:cxn modelId="{C666D548-5F6F-4796-9C38-026A4602E0F6}" type="presParOf" srcId="{7D4656CD-4510-47CF-B1B3-DCED74A5727B}" destId="{C66140F0-8E39-484C-86B9-96BE99613EC9}" srcOrd="1" destOrd="0" presId="urn:microsoft.com/office/officeart/2005/8/layout/vList4#2"/>
    <dgm:cxn modelId="{DCC04A7C-9A9E-4680-8F4F-1D9CB1B69363}" type="presParOf" srcId="{7D4656CD-4510-47CF-B1B3-DCED74A5727B}" destId="{A28E1F8E-3023-4AC9-B14A-0067DB7EAB49}" srcOrd="2" destOrd="0" presId="urn:microsoft.com/office/officeart/2005/8/layout/vList4#2"/>
    <dgm:cxn modelId="{A4333154-D679-427E-8AC1-601C503859BA}" type="presParOf" srcId="{23B53713-B13C-4D00-9561-7F6A6AE52164}" destId="{1ED681E8-1726-4AAD-ADB5-53EF02ADDB9C}" srcOrd="3" destOrd="0" presId="urn:microsoft.com/office/officeart/2005/8/layout/vList4#2"/>
    <dgm:cxn modelId="{82E3E3D9-D865-434D-81FA-C406361560E9}" type="presParOf" srcId="{23B53713-B13C-4D00-9561-7F6A6AE52164}" destId="{A5BFA5B4-57BC-4AFF-AFD0-AA9C9E6D2B9A}" srcOrd="4" destOrd="0" presId="urn:microsoft.com/office/officeart/2005/8/layout/vList4#2"/>
    <dgm:cxn modelId="{84D7C041-C7CF-4972-817D-A1AF1DFCAC6A}" type="presParOf" srcId="{A5BFA5B4-57BC-4AFF-AFD0-AA9C9E6D2B9A}" destId="{852566EA-0C6D-4C00-A623-2A6A888003FA}" srcOrd="0" destOrd="0" presId="urn:microsoft.com/office/officeart/2005/8/layout/vList4#2"/>
    <dgm:cxn modelId="{0DD415F2-633E-4F71-8C4B-129BCB40A1F9}" type="presParOf" srcId="{A5BFA5B4-57BC-4AFF-AFD0-AA9C9E6D2B9A}" destId="{5236ED37-FE81-4437-A087-27F54945CED6}" srcOrd="1" destOrd="0" presId="urn:microsoft.com/office/officeart/2005/8/layout/vList4#2"/>
    <dgm:cxn modelId="{537EF35D-296F-4002-90CA-F15C97A2C4F5}" type="presParOf" srcId="{A5BFA5B4-57BC-4AFF-AFD0-AA9C9E6D2B9A}" destId="{00998F29-F775-43F1-AABB-37976B7917A1}" srcOrd="2" destOrd="0" presId="urn:microsoft.com/office/officeart/2005/8/layout/vList4#2"/>
    <dgm:cxn modelId="{72AC9BB6-76E2-4DF2-A041-92D4B96D43C8}" type="presParOf" srcId="{23B53713-B13C-4D00-9561-7F6A6AE52164}" destId="{D408CD4C-9877-4589-8D85-8BF032134A12}" srcOrd="5" destOrd="0" presId="urn:microsoft.com/office/officeart/2005/8/layout/vList4#2"/>
    <dgm:cxn modelId="{6EE238C3-23C3-4A86-989B-60BD191912DF}" type="presParOf" srcId="{23B53713-B13C-4D00-9561-7F6A6AE52164}" destId="{D66C99D6-8A69-4BFC-86DB-F7A40791F1D5}" srcOrd="6" destOrd="0" presId="urn:microsoft.com/office/officeart/2005/8/layout/vList4#2"/>
    <dgm:cxn modelId="{D42F9708-955A-4199-88D0-F94406A50E10}" type="presParOf" srcId="{D66C99D6-8A69-4BFC-86DB-F7A40791F1D5}" destId="{6CA41BCB-EE9E-430A-818F-945F725D312B}" srcOrd="0" destOrd="0" presId="urn:microsoft.com/office/officeart/2005/8/layout/vList4#2"/>
    <dgm:cxn modelId="{D722F253-6917-45B0-8793-BDE6EA8016BD}" type="presParOf" srcId="{D66C99D6-8A69-4BFC-86DB-F7A40791F1D5}" destId="{7E47C0E4-3405-4DCC-AB61-49E707012B5A}" srcOrd="1" destOrd="0" presId="urn:microsoft.com/office/officeart/2005/8/layout/vList4#2"/>
    <dgm:cxn modelId="{244C79F7-9C94-4C1E-90E6-F75617BFF5ED}" type="presParOf" srcId="{D66C99D6-8A69-4BFC-86DB-F7A40791F1D5}" destId="{4A8F9989-9ABF-4F48-BC03-DACB07D348E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AA301-C2AC-4FFA-A6F9-356C58330148}">
      <dsp:nvSpPr>
        <dsp:cNvPr id="0" name=""/>
        <dsp:cNvSpPr/>
      </dsp:nvSpPr>
      <dsp:spPr>
        <a:xfrm>
          <a:off x="0" y="35497"/>
          <a:ext cx="5810250" cy="1169852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5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>
              <a:solidFill>
                <a:srgbClr val="002060"/>
              </a:solidFill>
            </a:rPr>
            <a:t>   Игровые задания, ситуации </a:t>
          </a:r>
        </a:p>
      </dsp:txBody>
      <dsp:txXfrm>
        <a:off x="1256670" y="35497"/>
        <a:ext cx="4553579" cy="1169852"/>
      </dsp:txXfrm>
    </dsp:sp>
    <dsp:sp modelId="{85FB3538-5EA4-4DA1-A6CE-27336C5A0133}">
      <dsp:nvSpPr>
        <dsp:cNvPr id="0" name=""/>
        <dsp:cNvSpPr/>
      </dsp:nvSpPr>
      <dsp:spPr>
        <a:xfrm>
          <a:off x="-57308" y="0"/>
          <a:ext cx="1580527" cy="131866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043EB4-04F2-4BB5-B42F-243588492BC2}">
      <dsp:nvSpPr>
        <dsp:cNvPr id="0" name=""/>
        <dsp:cNvSpPr/>
      </dsp:nvSpPr>
      <dsp:spPr>
        <a:xfrm>
          <a:off x="56175" y="1447158"/>
          <a:ext cx="5810250" cy="1145109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5">
                <a:hueOff val="-343741"/>
                <a:satOff val="-4006"/>
                <a:lumOff val="-719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-343741"/>
                <a:satOff val="-4006"/>
                <a:lumOff val="-719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>
              <a:solidFill>
                <a:srgbClr val="002060"/>
              </a:solidFill>
            </a:rPr>
            <a:t>    Элементы релаксация</a:t>
          </a:r>
        </a:p>
      </dsp:txBody>
      <dsp:txXfrm>
        <a:off x="1312846" y="1447158"/>
        <a:ext cx="4553579" cy="1145109"/>
      </dsp:txXfrm>
    </dsp:sp>
    <dsp:sp modelId="{C66140F0-8E39-484C-86B9-96BE99613EC9}">
      <dsp:nvSpPr>
        <dsp:cNvPr id="0" name=""/>
        <dsp:cNvSpPr/>
      </dsp:nvSpPr>
      <dsp:spPr>
        <a:xfrm>
          <a:off x="-56175" y="1413285"/>
          <a:ext cx="1575995" cy="12128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52566EA-0C6D-4C00-A623-2A6A888003FA}">
      <dsp:nvSpPr>
        <dsp:cNvPr id="0" name=""/>
        <dsp:cNvSpPr/>
      </dsp:nvSpPr>
      <dsp:spPr>
        <a:xfrm>
          <a:off x="0" y="2758134"/>
          <a:ext cx="5810250" cy="1078061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5">
                <a:hueOff val="-687482"/>
                <a:satOff val="-8011"/>
                <a:lumOff val="-1439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-687482"/>
                <a:satOff val="-8011"/>
                <a:lumOff val="-1439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>
              <a:solidFill>
                <a:srgbClr val="002060"/>
              </a:solidFill>
            </a:rPr>
            <a:t>    Комплексы ЛФК</a:t>
          </a:r>
        </a:p>
      </dsp:txBody>
      <dsp:txXfrm>
        <a:off x="1256670" y="2758134"/>
        <a:ext cx="4553579" cy="1078061"/>
      </dsp:txXfrm>
    </dsp:sp>
    <dsp:sp modelId="{5236ED37-FE81-4437-A087-27F54945CED6}">
      <dsp:nvSpPr>
        <dsp:cNvPr id="0" name=""/>
        <dsp:cNvSpPr/>
      </dsp:nvSpPr>
      <dsp:spPr>
        <a:xfrm>
          <a:off x="-46557" y="2693814"/>
          <a:ext cx="1537519" cy="115280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CA41BCB-EE9E-430A-818F-945F725D312B}">
      <dsp:nvSpPr>
        <dsp:cNvPr id="0" name=""/>
        <dsp:cNvSpPr/>
      </dsp:nvSpPr>
      <dsp:spPr>
        <a:xfrm>
          <a:off x="0" y="3970625"/>
          <a:ext cx="5810250" cy="1009499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5">
                <a:hueOff val="-1031223"/>
                <a:satOff val="-12017"/>
                <a:lumOff val="-2158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-1031223"/>
                <a:satOff val="-12017"/>
                <a:lumOff val="-2158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>
              <a:solidFill>
                <a:srgbClr val="002060"/>
              </a:solidFill>
            </a:rPr>
            <a:t>Использование нетрадиционного оборудования </a:t>
          </a:r>
        </a:p>
      </dsp:txBody>
      <dsp:txXfrm>
        <a:off x="1256670" y="3970625"/>
        <a:ext cx="4553579" cy="1009499"/>
      </dsp:txXfrm>
    </dsp:sp>
    <dsp:sp modelId="{7E47C0E4-3405-4DCC-AB61-49E707012B5A}">
      <dsp:nvSpPr>
        <dsp:cNvPr id="0" name=""/>
        <dsp:cNvSpPr/>
      </dsp:nvSpPr>
      <dsp:spPr>
        <a:xfrm>
          <a:off x="0" y="3971971"/>
          <a:ext cx="1344456" cy="100960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D060AF-FEBC-4AA9-BC39-6226B601FA35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255019-0081-470F-B5CC-BC935DA0B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8E11F-69B5-4771-B977-E14C5E77FFDA}" type="datetimeFigureOut">
              <a:rPr lang="en-US"/>
              <a:pPr>
                <a:defRPr/>
              </a:pPr>
              <a:t>4/13/2017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68A89-077E-4BC4-A0D1-7C6845B33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464DC-CBA6-47B3-9A10-1255CCC92F8B}" type="datetimeFigureOut">
              <a:rPr lang="en-US"/>
              <a:pPr>
                <a:defRPr/>
              </a:pPr>
              <a:t>4/13/2017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53699-32CC-44E8-9C3B-86B21F4B9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F2BB-9858-4F07-A82E-3C6A96678DB3}" type="datetimeFigureOut">
              <a:rPr lang="en-US"/>
              <a:pPr>
                <a:defRPr/>
              </a:pPr>
              <a:t>4/13/2017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B6A5B-FDF5-46FB-8A20-8F2DE7D49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DE2185-1397-4F90-AC80-D83D393838A4}" type="datetimeFigureOut">
              <a:rPr lang="en-US"/>
              <a:pPr>
                <a:defRPr/>
              </a:pPr>
              <a:t>4/13/2017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5AC101-C61B-479F-A823-1CED24230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Arial" charset="0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Arial" charset="0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Arial" charset="0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Arial" charset="0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Arial" charset="0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Arial" charset="0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Рисунок 4" descr="стол_фон16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t="1173" b="1173"/>
          <a:stretch>
            <a:fillRect/>
          </a:stretch>
        </p:blipFill>
        <p:spPr>
          <a:xfrm>
            <a:off x="7938" y="0"/>
            <a:ext cx="916463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51112" y="4852899"/>
            <a:ext cx="6462859" cy="1081088"/>
          </a:xfrm>
        </p:spPr>
        <p:txBody>
          <a:bodyPr wrap="square" numCol="1" anchor="b" compatLnSpc="1">
            <a:prstTxWarp prst="textNoShape">
              <a:avLst/>
            </a:prstTxWarp>
          </a:bodyPr>
          <a:lstStyle/>
          <a:p>
            <a:pPr algn="ctr">
              <a:buNone/>
              <a:defRPr/>
            </a:pPr>
            <a:r>
              <a:rPr lang="ru-RU" sz="1600" dirty="0"/>
              <a:t>Корнев А.В., кандидат педагогических наук, доцент кафедры теории и методики физической культуры ФФК РГСУ </a:t>
            </a:r>
            <a:br>
              <a:rPr lang="ru-RU" sz="1600" dirty="0"/>
            </a:br>
            <a:endParaRPr lang="ru-RU" sz="1600" b="0" dirty="0">
              <a:solidFill>
                <a:srgbClr val="243C5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Arial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8975" y="4803775"/>
            <a:ext cx="8499475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148" name="Picture 2" descr="F:\_______ФК РГСУ\ДаунсайдАп\27 октября\r9ndMFtDu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3261" y="271177"/>
            <a:ext cx="1031250" cy="100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809" y="3554323"/>
            <a:ext cx="8649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Особенности работы учителя физической культуры при реализации инклюзивного образования (опыт работы МОУ СОШ №20 им. </a:t>
            </a:r>
            <a:r>
              <a:rPr lang="ru-RU" sz="2400" b="1" cap="all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П.И.Батова</a:t>
            </a:r>
            <a:r>
              <a:rPr lang="ru-RU" sz="2400" b="1" cap="al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Г.Рыбинск)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1078" y="5983110"/>
            <a:ext cx="5647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Московский международный салон образования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Москва,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ch20.rybadm.ru/1/images/p162_p19_kopiyadirektorshkolyikochegarovas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929" y="1569061"/>
            <a:ext cx="2001804" cy="300942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92230" y="2006610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/>
              <a:t>Кочегарова</a:t>
            </a:r>
            <a:r>
              <a:rPr lang="ru-RU" sz="4000" b="1" dirty="0"/>
              <a:t> Светлана Валерьевна</a:t>
            </a:r>
          </a:p>
          <a:p>
            <a:pPr algn="ctr"/>
            <a:endParaRPr lang="ru-RU" dirty="0"/>
          </a:p>
          <a:p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06055" y="360322"/>
            <a:ext cx="59179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ОДИН ИЗ СЕКРЕТОВ ПРОСТ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81062" y="4971233"/>
            <a:ext cx="49180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Директор школы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Высшее образование – 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Учитель физической культуры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52536" y="4893013"/>
            <a:ext cx="5359941" cy="1585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956" y="1325157"/>
            <a:ext cx="8162693" cy="2423346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СПАСИБО ЗА ВНИМАНИЕ и ПОНИМАНИЕ</a:t>
            </a:r>
          </a:p>
        </p:txBody>
      </p:sp>
      <p:pic>
        <p:nvPicPr>
          <p:cNvPr id="4" name="Picture 2" descr="F:\_______ФК РГСУ\ДаунсайдАп\27 октября\r9ndMFtDu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3319" y="4178786"/>
            <a:ext cx="2267968" cy="220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http://rgsu.net/images/tm/img/new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9497" y="337619"/>
            <a:ext cx="4465234" cy="1653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ds02.infourok.ru/uploads/ex/0b1d/00085c04-5df8cdc0/hello_html_m5e2b9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8060" y="170584"/>
            <a:ext cx="6060331" cy="6345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ch20.rybadm.ru/1/images/p158__1__shkola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0729" y="438555"/>
            <a:ext cx="3874502" cy="2119819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70" y="4818357"/>
            <a:ext cx="4983191" cy="17543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9923" y="60861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Школа № 20 (г. Рыбинск) была открыта </a:t>
            </a:r>
          </a:p>
          <a:p>
            <a:r>
              <a:rPr lang="ru-RU" dirty="0"/>
              <a:t>1 сентября 1969 года. В 2015 году школе присвоено имя дважды Героя Советского Союза, генерала армии Павла Ивановича </a:t>
            </a:r>
            <a:r>
              <a:rPr lang="ru-RU" dirty="0" err="1"/>
              <a:t>Батова</a:t>
            </a:r>
            <a:r>
              <a:rPr lang="ru-RU" dirty="0"/>
              <a:t>.</a:t>
            </a:r>
          </a:p>
        </p:txBody>
      </p:sp>
      <p:pic>
        <p:nvPicPr>
          <p:cNvPr id="3076" name="Picture 4" descr="G:\Международная выставка\Мухин Максим Алексееви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121" y="2412458"/>
            <a:ext cx="1967180" cy="2947481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307403" y="2712184"/>
            <a:ext cx="470818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Учитель физической культуры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Мухин Максим Алексеевич,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первая квалификационная категория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80377" y="234581"/>
            <a:ext cx="78610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algn="ctr"/>
            <a:r>
              <a:rPr 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Ресурсный центр   «Школа  – центр физической культуры и спорта» </a:t>
            </a:r>
          </a:p>
          <a:p>
            <a:pPr lvl="0" indent="269875" algn="ctr"/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создан на базе школы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71" y="1146425"/>
            <a:ext cx="5257800" cy="52655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5612860" y="1449421"/>
            <a:ext cx="1186774" cy="2217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554494" y="2509736"/>
            <a:ext cx="1215957" cy="1138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535038" y="3190672"/>
            <a:ext cx="1284051" cy="505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3"/>
          </p:cNvCxnSpPr>
          <p:nvPr/>
        </p:nvCxnSpPr>
        <p:spPr>
          <a:xfrm>
            <a:off x="5537471" y="3779196"/>
            <a:ext cx="1281618" cy="34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505855" y="3900791"/>
            <a:ext cx="1322962" cy="680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476672" y="3998068"/>
            <a:ext cx="1391056" cy="1332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496128" y="4114800"/>
            <a:ext cx="1381327" cy="1935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6877455" y="2772383"/>
            <a:ext cx="2110902" cy="2188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Направления</a:t>
            </a:r>
          </a:p>
          <a:p>
            <a:pPr algn="ctr"/>
            <a:r>
              <a:rPr lang="ru-RU" sz="1600" dirty="0"/>
              <a:t>деятельности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826851" y="194553"/>
            <a:ext cx="7538936" cy="6663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98834" y="321013"/>
            <a:ext cx="1770434" cy="865761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818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sp>
        <p:nvSpPr>
          <p:cNvPr id="6" name="Овал 5"/>
          <p:cNvSpPr/>
          <p:nvPr/>
        </p:nvSpPr>
        <p:spPr>
          <a:xfrm>
            <a:off x="3287948" y="243191"/>
            <a:ext cx="2140085" cy="187743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384 учащихся в начальной школе</a:t>
            </a:r>
          </a:p>
        </p:txBody>
      </p:sp>
      <p:sp>
        <p:nvSpPr>
          <p:cNvPr id="7" name="Овал 6"/>
          <p:cNvSpPr/>
          <p:nvPr/>
        </p:nvSpPr>
        <p:spPr>
          <a:xfrm>
            <a:off x="1290535" y="1553182"/>
            <a:ext cx="2140085" cy="187743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382 ученика в средней школе</a:t>
            </a:r>
          </a:p>
        </p:txBody>
      </p:sp>
      <p:sp>
        <p:nvSpPr>
          <p:cNvPr id="8" name="Овал 7"/>
          <p:cNvSpPr/>
          <p:nvPr/>
        </p:nvSpPr>
        <p:spPr>
          <a:xfrm>
            <a:off x="1462390" y="3690025"/>
            <a:ext cx="2140085" cy="187743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52 ученика в старшей школе</a:t>
            </a:r>
          </a:p>
        </p:txBody>
      </p:sp>
      <p:sp>
        <p:nvSpPr>
          <p:cNvPr id="9" name="Овал 8"/>
          <p:cNvSpPr/>
          <p:nvPr/>
        </p:nvSpPr>
        <p:spPr>
          <a:xfrm>
            <a:off x="4007797" y="2110900"/>
            <a:ext cx="3891062" cy="3813243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53711" y="2889112"/>
            <a:ext cx="3618688" cy="26167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644931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35 учащихся с ОВЗ</a:t>
            </a:r>
          </a:p>
        </p:txBody>
      </p:sp>
      <p:sp>
        <p:nvSpPr>
          <p:cNvPr id="11" name="Овал 10"/>
          <p:cNvSpPr/>
          <p:nvPr/>
        </p:nvSpPr>
        <p:spPr>
          <a:xfrm>
            <a:off x="4889770" y="3381983"/>
            <a:ext cx="2376792" cy="2133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24 из них занимаются ФК совместно с классом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esktop\подходы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51" y="252919"/>
            <a:ext cx="8268510" cy="6138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esktop\Документ Microsoft Publisher - копи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44"/>
          <a:stretch>
            <a:fillRect/>
          </a:stretch>
        </p:blipFill>
        <p:spPr bwMode="auto">
          <a:xfrm>
            <a:off x="1264595" y="350045"/>
            <a:ext cx="6938659" cy="6206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1822518" y="840936"/>
          <a:ext cx="5810250" cy="498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esktop\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"/>
          <a:stretch/>
        </p:blipFill>
        <p:spPr bwMode="auto">
          <a:xfrm>
            <a:off x="739302" y="369651"/>
            <a:ext cx="7393021" cy="57685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2770</TotalTime>
  <Words>177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Georgia</vt:lpstr>
      <vt:lpstr>Times New Roman</vt:lpstr>
      <vt:lpstr>Trebuchet MS</vt:lpstr>
      <vt:lpstr>Slipstream</vt:lpstr>
      <vt:lpstr>Корнев А.В., кандидат педагогических наук, доцент кафедры теории и методики физической культуры ФФК РГСУ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и ПОНИМАНИЕ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Александр</cp:lastModifiedBy>
  <cp:revision>64</cp:revision>
  <dcterms:created xsi:type="dcterms:W3CDTF">2014-09-16T21:39:42Z</dcterms:created>
  <dcterms:modified xsi:type="dcterms:W3CDTF">2017-04-13T11:28:15Z</dcterms:modified>
</cp:coreProperties>
</file>