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7" r:id="rId2"/>
    <p:sldId id="278" r:id="rId3"/>
    <p:sldId id="279" r:id="rId4"/>
    <p:sldId id="280" r:id="rId5"/>
    <p:sldId id="256" r:id="rId6"/>
    <p:sldId id="271" r:id="rId7"/>
    <p:sldId id="276" r:id="rId8"/>
    <p:sldId id="270" r:id="rId9"/>
    <p:sldId id="274" r:id="rId10"/>
    <p:sldId id="257" r:id="rId11"/>
    <p:sldId id="275" r:id="rId12"/>
    <p:sldId id="268" r:id="rId13"/>
    <p:sldId id="281" r:id="rId14"/>
    <p:sldId id="290" r:id="rId15"/>
    <p:sldId id="282" r:id="rId16"/>
    <p:sldId id="258" r:id="rId17"/>
    <p:sldId id="287" r:id="rId18"/>
    <p:sldId id="288" r:id="rId19"/>
    <p:sldId id="265" r:id="rId20"/>
    <p:sldId id="269" r:id="rId21"/>
    <p:sldId id="286" r:id="rId22"/>
    <p:sldId id="28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нтина Бурлак" initials="ВБ" lastIdx="2" clrIdx="0">
    <p:extLst>
      <p:ext uri="{19B8F6BF-5375-455C-9EA6-DF929625EA0E}">
        <p15:presenceInfo xmlns:p15="http://schemas.microsoft.com/office/powerpoint/2012/main" userId="S-1-5-21-2592238496-1384182406-2496705025-16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DE5F42-4092-4F74-AD05-BED8CAC4024B}" type="doc">
      <dgm:prSet loTypeId="urn:microsoft.com/office/officeart/2005/8/layout/hProcess9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E9B894-BF17-4B95-B1AC-A18FA6AEF156}">
      <dgm:prSet phldrT="[Текст]"/>
      <dgm:spPr/>
      <dgm:t>
        <a:bodyPr/>
        <a:lstStyle/>
        <a:p>
          <a:r>
            <a:rPr lang="ru-RU" dirty="0"/>
            <a:t>духовно-нравственное и патриотическое воспитание подрастающего поколения, пропаганда ценностей физической культуры, спорта и здорового образа жизни</a:t>
          </a:r>
        </a:p>
      </dgm:t>
    </dgm:pt>
    <dgm:pt modelId="{92599B98-BB10-49C6-A391-F21680984C5A}" type="parTrans" cxnId="{F34DE7C4-53A1-4334-AC96-8FBA865B1307}">
      <dgm:prSet/>
      <dgm:spPr/>
      <dgm:t>
        <a:bodyPr/>
        <a:lstStyle/>
        <a:p>
          <a:endParaRPr lang="ru-RU"/>
        </a:p>
      </dgm:t>
    </dgm:pt>
    <dgm:pt modelId="{C4DF05D4-638C-48D1-8DDB-D2368E877975}" type="sibTrans" cxnId="{F34DE7C4-53A1-4334-AC96-8FBA865B1307}">
      <dgm:prSet/>
      <dgm:spPr/>
      <dgm:t>
        <a:bodyPr/>
        <a:lstStyle/>
        <a:p>
          <a:endParaRPr lang="ru-RU"/>
        </a:p>
      </dgm:t>
    </dgm:pt>
    <dgm:pt modelId="{8AA2013A-0404-4F44-B6D8-F540F4C705FE}">
      <dgm:prSet phldrT="[Текст]"/>
      <dgm:spPr/>
      <dgm:t>
        <a:bodyPr/>
        <a:lstStyle/>
        <a:p>
          <a:r>
            <a:rPr lang="ru-RU" dirty="0"/>
            <a:t>мониторинг материально-технического состояния спортивной инфраструктуры общеобразовательных организаций</a:t>
          </a:r>
        </a:p>
      </dgm:t>
    </dgm:pt>
    <dgm:pt modelId="{7EF10080-0FD2-433E-B484-454EFB94734A}" type="parTrans" cxnId="{0B22400F-7756-4E12-BBB3-D85CD7F171D2}">
      <dgm:prSet/>
      <dgm:spPr/>
      <dgm:t>
        <a:bodyPr/>
        <a:lstStyle/>
        <a:p>
          <a:endParaRPr lang="ru-RU"/>
        </a:p>
      </dgm:t>
    </dgm:pt>
    <dgm:pt modelId="{2236EF5D-E74A-4C62-9C88-4A23754A20F6}" type="sibTrans" cxnId="{0B22400F-7756-4E12-BBB3-D85CD7F171D2}">
      <dgm:prSet/>
      <dgm:spPr/>
      <dgm:t>
        <a:bodyPr/>
        <a:lstStyle/>
        <a:p>
          <a:endParaRPr lang="ru-RU"/>
        </a:p>
      </dgm:t>
    </dgm:pt>
    <dgm:pt modelId="{2F4A0235-54C5-41F9-ACBE-B7A197E7BA48}">
      <dgm:prSet phldrT="[Текст]"/>
      <dgm:spPr/>
      <dgm:t>
        <a:bodyPr/>
        <a:lstStyle/>
        <a:p>
          <a:r>
            <a:rPr lang="ru-RU" dirty="0"/>
            <a:t>совершенствование механизмов управления системой школьного спорта на основе консолидации сил государственного и негосударственного сектора</a:t>
          </a:r>
        </a:p>
      </dgm:t>
    </dgm:pt>
    <dgm:pt modelId="{92A681A3-67D5-411C-9ABF-02E39CFFD2F3}" type="parTrans" cxnId="{23C4143A-3C79-4B88-BD34-3DA8E6A0182A}">
      <dgm:prSet/>
      <dgm:spPr/>
      <dgm:t>
        <a:bodyPr/>
        <a:lstStyle/>
        <a:p>
          <a:endParaRPr lang="ru-RU"/>
        </a:p>
      </dgm:t>
    </dgm:pt>
    <dgm:pt modelId="{41683089-4E64-410A-A98C-4F5D6383686F}" type="sibTrans" cxnId="{23C4143A-3C79-4B88-BD34-3DA8E6A0182A}">
      <dgm:prSet/>
      <dgm:spPr/>
      <dgm:t>
        <a:bodyPr/>
        <a:lstStyle/>
        <a:p>
          <a:endParaRPr lang="ru-RU"/>
        </a:p>
      </dgm:t>
    </dgm:pt>
    <dgm:pt modelId="{B557E6C8-2FB1-47B2-8241-719A82C17A21}">
      <dgm:prSet phldrT="[Текст]"/>
      <dgm:spPr/>
      <dgm:t>
        <a:bodyPr/>
        <a:lstStyle/>
        <a:p>
          <a:r>
            <a:rPr lang="ru-RU" dirty="0"/>
            <a:t>обновление нормативно-правового регулирования и научно-методического обеспечения</a:t>
          </a:r>
        </a:p>
      </dgm:t>
    </dgm:pt>
    <dgm:pt modelId="{76FAF0B8-F399-45AC-B009-C6B180FF3269}" type="parTrans" cxnId="{EDFB2424-9EAD-48AB-B7BC-90F2564F6077}">
      <dgm:prSet/>
      <dgm:spPr/>
      <dgm:t>
        <a:bodyPr/>
        <a:lstStyle/>
        <a:p>
          <a:endParaRPr lang="ru-RU"/>
        </a:p>
      </dgm:t>
    </dgm:pt>
    <dgm:pt modelId="{A8B71825-62A3-4BCF-AFB4-BA83394FC9BA}" type="sibTrans" cxnId="{EDFB2424-9EAD-48AB-B7BC-90F2564F6077}">
      <dgm:prSet/>
      <dgm:spPr/>
      <dgm:t>
        <a:bodyPr/>
        <a:lstStyle/>
        <a:p>
          <a:endParaRPr lang="ru-RU"/>
        </a:p>
      </dgm:t>
    </dgm:pt>
    <dgm:pt modelId="{B70428E0-019E-44F9-8A94-362A990E884F}">
      <dgm:prSet phldrT="[Текст]"/>
      <dgm:spPr/>
      <dgm:t>
        <a:bodyPr/>
        <a:lstStyle/>
        <a:p>
          <a:r>
            <a:rPr lang="ru-RU" dirty="0"/>
            <a:t>расширение сети ШСК и организация деятельности ШСК</a:t>
          </a:r>
        </a:p>
      </dgm:t>
    </dgm:pt>
    <dgm:pt modelId="{48AC63BD-B37F-4DF0-9CF0-9C7E2D95B404}" type="parTrans" cxnId="{E0EF086E-C3F6-4EB0-9F74-F828440B1DD4}">
      <dgm:prSet/>
      <dgm:spPr/>
      <dgm:t>
        <a:bodyPr/>
        <a:lstStyle/>
        <a:p>
          <a:endParaRPr lang="ru-RU"/>
        </a:p>
      </dgm:t>
    </dgm:pt>
    <dgm:pt modelId="{387D712B-CFEA-4702-A8B3-9DB274598D8E}" type="sibTrans" cxnId="{E0EF086E-C3F6-4EB0-9F74-F828440B1DD4}">
      <dgm:prSet/>
      <dgm:spPr/>
      <dgm:t>
        <a:bodyPr/>
        <a:lstStyle/>
        <a:p>
          <a:endParaRPr lang="ru-RU"/>
        </a:p>
      </dgm:t>
    </dgm:pt>
    <dgm:pt modelId="{F3A6D63E-4D9A-4DE3-A9F0-E894D64758FD}">
      <dgm:prSet phldrT="[Текст]"/>
      <dgm:spPr/>
      <dgm:t>
        <a:bodyPr/>
        <a:lstStyle/>
        <a:p>
          <a:r>
            <a:rPr lang="ru-RU" dirty="0"/>
            <a:t>создание условий для обеспечения безопасности при занятиях физическим воспитанием и школьным спортом на спортивных объектах общеобразовательных организаций</a:t>
          </a:r>
        </a:p>
      </dgm:t>
    </dgm:pt>
    <dgm:pt modelId="{4E6E9B10-B363-4410-A7CF-051D8E8BFD28}" type="parTrans" cxnId="{BA1CDC4C-746A-4EAB-9AB9-A970F673DF1E}">
      <dgm:prSet/>
      <dgm:spPr/>
      <dgm:t>
        <a:bodyPr/>
        <a:lstStyle/>
        <a:p>
          <a:endParaRPr lang="ru-RU"/>
        </a:p>
      </dgm:t>
    </dgm:pt>
    <dgm:pt modelId="{B2C9D1FA-D83E-480B-867F-197D65D8F028}" type="sibTrans" cxnId="{BA1CDC4C-746A-4EAB-9AB9-A970F673DF1E}">
      <dgm:prSet/>
      <dgm:spPr/>
      <dgm:t>
        <a:bodyPr/>
        <a:lstStyle/>
        <a:p>
          <a:endParaRPr lang="ru-RU"/>
        </a:p>
      </dgm:t>
    </dgm:pt>
    <dgm:pt modelId="{D7D28579-640B-420D-A695-C08EFD8FE3C0}" type="pres">
      <dgm:prSet presAssocID="{E8DE5F42-4092-4F74-AD05-BED8CAC4024B}" presName="CompostProcess" presStyleCnt="0">
        <dgm:presLayoutVars>
          <dgm:dir/>
          <dgm:resizeHandles val="exact"/>
        </dgm:presLayoutVars>
      </dgm:prSet>
      <dgm:spPr/>
    </dgm:pt>
    <dgm:pt modelId="{D19E6EB3-87ED-41C5-983A-5F75E3E510F0}" type="pres">
      <dgm:prSet presAssocID="{E8DE5F42-4092-4F74-AD05-BED8CAC4024B}" presName="arrow" presStyleLbl="bgShp" presStyleIdx="0" presStyleCnt="1"/>
      <dgm:spPr/>
    </dgm:pt>
    <dgm:pt modelId="{09A2CBE0-69CB-4FD6-956A-360C9E1802C4}" type="pres">
      <dgm:prSet presAssocID="{E8DE5F42-4092-4F74-AD05-BED8CAC4024B}" presName="linearProcess" presStyleCnt="0"/>
      <dgm:spPr/>
    </dgm:pt>
    <dgm:pt modelId="{DE99B24C-E92D-4D83-8CB5-51774573CBC8}" type="pres">
      <dgm:prSet presAssocID="{1BE9B894-BF17-4B95-B1AC-A18FA6AEF156}" presName="textNode" presStyleLbl="node1" presStyleIdx="0" presStyleCnt="6">
        <dgm:presLayoutVars>
          <dgm:bulletEnabled val="1"/>
        </dgm:presLayoutVars>
      </dgm:prSet>
      <dgm:spPr/>
    </dgm:pt>
    <dgm:pt modelId="{9EEEAE11-6B11-4805-B521-58F88D568E41}" type="pres">
      <dgm:prSet presAssocID="{C4DF05D4-638C-48D1-8DDB-D2368E877975}" presName="sibTrans" presStyleCnt="0"/>
      <dgm:spPr/>
    </dgm:pt>
    <dgm:pt modelId="{48203136-9A13-4677-8C11-3AB90E5A8ACC}" type="pres">
      <dgm:prSet presAssocID="{8AA2013A-0404-4F44-B6D8-F540F4C705FE}" presName="textNode" presStyleLbl="node1" presStyleIdx="1" presStyleCnt="6">
        <dgm:presLayoutVars>
          <dgm:bulletEnabled val="1"/>
        </dgm:presLayoutVars>
      </dgm:prSet>
      <dgm:spPr/>
    </dgm:pt>
    <dgm:pt modelId="{8152911A-B4CE-4907-B7BE-9505CD605C34}" type="pres">
      <dgm:prSet presAssocID="{2236EF5D-E74A-4C62-9C88-4A23754A20F6}" presName="sibTrans" presStyleCnt="0"/>
      <dgm:spPr/>
    </dgm:pt>
    <dgm:pt modelId="{EF0D82AE-BAE9-4099-A238-005BB0953B48}" type="pres">
      <dgm:prSet presAssocID="{2F4A0235-54C5-41F9-ACBE-B7A197E7BA48}" presName="textNode" presStyleLbl="node1" presStyleIdx="2" presStyleCnt="6">
        <dgm:presLayoutVars>
          <dgm:bulletEnabled val="1"/>
        </dgm:presLayoutVars>
      </dgm:prSet>
      <dgm:spPr/>
    </dgm:pt>
    <dgm:pt modelId="{42D35B90-FB07-41FA-AF5A-3DAE2704FADF}" type="pres">
      <dgm:prSet presAssocID="{41683089-4E64-410A-A98C-4F5D6383686F}" presName="sibTrans" presStyleCnt="0"/>
      <dgm:spPr/>
    </dgm:pt>
    <dgm:pt modelId="{F553A7AD-33FE-4688-AF7B-CAA34379FC6D}" type="pres">
      <dgm:prSet presAssocID="{B557E6C8-2FB1-47B2-8241-719A82C17A21}" presName="textNode" presStyleLbl="node1" presStyleIdx="3" presStyleCnt="6">
        <dgm:presLayoutVars>
          <dgm:bulletEnabled val="1"/>
        </dgm:presLayoutVars>
      </dgm:prSet>
      <dgm:spPr/>
    </dgm:pt>
    <dgm:pt modelId="{DE8E40D7-713E-410E-9805-9550C406ACC5}" type="pres">
      <dgm:prSet presAssocID="{A8B71825-62A3-4BCF-AFB4-BA83394FC9BA}" presName="sibTrans" presStyleCnt="0"/>
      <dgm:spPr/>
    </dgm:pt>
    <dgm:pt modelId="{559EC8B4-CEBB-4C96-80A4-9BA0FEE4431D}" type="pres">
      <dgm:prSet presAssocID="{B70428E0-019E-44F9-8A94-362A990E884F}" presName="textNode" presStyleLbl="node1" presStyleIdx="4" presStyleCnt="6">
        <dgm:presLayoutVars>
          <dgm:bulletEnabled val="1"/>
        </dgm:presLayoutVars>
      </dgm:prSet>
      <dgm:spPr/>
    </dgm:pt>
    <dgm:pt modelId="{9B644A0F-7962-4E6B-94E8-3D2491C821F1}" type="pres">
      <dgm:prSet presAssocID="{387D712B-CFEA-4702-A8B3-9DB274598D8E}" presName="sibTrans" presStyleCnt="0"/>
      <dgm:spPr/>
    </dgm:pt>
    <dgm:pt modelId="{68655F74-25BD-4D00-81E4-E5DFBFD94B9D}" type="pres">
      <dgm:prSet presAssocID="{F3A6D63E-4D9A-4DE3-A9F0-E894D64758FD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0B22400F-7756-4E12-BBB3-D85CD7F171D2}" srcId="{E8DE5F42-4092-4F74-AD05-BED8CAC4024B}" destId="{8AA2013A-0404-4F44-B6D8-F540F4C705FE}" srcOrd="1" destOrd="0" parTransId="{7EF10080-0FD2-433E-B484-454EFB94734A}" sibTransId="{2236EF5D-E74A-4C62-9C88-4A23754A20F6}"/>
    <dgm:cxn modelId="{EDFB2424-9EAD-48AB-B7BC-90F2564F6077}" srcId="{E8DE5F42-4092-4F74-AD05-BED8CAC4024B}" destId="{B557E6C8-2FB1-47B2-8241-719A82C17A21}" srcOrd="3" destOrd="0" parTransId="{76FAF0B8-F399-45AC-B009-C6B180FF3269}" sibTransId="{A8B71825-62A3-4BCF-AFB4-BA83394FC9BA}"/>
    <dgm:cxn modelId="{5A88A129-0D45-49B0-BB26-0603D7ACBCF8}" type="presOf" srcId="{E8DE5F42-4092-4F74-AD05-BED8CAC4024B}" destId="{D7D28579-640B-420D-A695-C08EFD8FE3C0}" srcOrd="0" destOrd="0" presId="urn:microsoft.com/office/officeart/2005/8/layout/hProcess9"/>
    <dgm:cxn modelId="{23C4143A-3C79-4B88-BD34-3DA8E6A0182A}" srcId="{E8DE5F42-4092-4F74-AD05-BED8CAC4024B}" destId="{2F4A0235-54C5-41F9-ACBE-B7A197E7BA48}" srcOrd="2" destOrd="0" parTransId="{92A681A3-67D5-411C-9ABF-02E39CFFD2F3}" sibTransId="{41683089-4E64-410A-A98C-4F5D6383686F}"/>
    <dgm:cxn modelId="{0833B846-5380-41BC-86E2-74AC0100F2D3}" type="presOf" srcId="{2F4A0235-54C5-41F9-ACBE-B7A197E7BA48}" destId="{EF0D82AE-BAE9-4099-A238-005BB0953B48}" srcOrd="0" destOrd="0" presId="urn:microsoft.com/office/officeart/2005/8/layout/hProcess9"/>
    <dgm:cxn modelId="{B1B8344A-EA1B-43F3-A7C3-4B3EE911EC50}" type="presOf" srcId="{F3A6D63E-4D9A-4DE3-A9F0-E894D64758FD}" destId="{68655F74-25BD-4D00-81E4-E5DFBFD94B9D}" srcOrd="0" destOrd="0" presId="urn:microsoft.com/office/officeart/2005/8/layout/hProcess9"/>
    <dgm:cxn modelId="{D6B0B76B-8792-43E1-A07A-2485E31B594A}" type="presOf" srcId="{8AA2013A-0404-4F44-B6D8-F540F4C705FE}" destId="{48203136-9A13-4677-8C11-3AB90E5A8ACC}" srcOrd="0" destOrd="0" presId="urn:microsoft.com/office/officeart/2005/8/layout/hProcess9"/>
    <dgm:cxn modelId="{BA1CDC4C-746A-4EAB-9AB9-A970F673DF1E}" srcId="{E8DE5F42-4092-4F74-AD05-BED8CAC4024B}" destId="{F3A6D63E-4D9A-4DE3-A9F0-E894D64758FD}" srcOrd="5" destOrd="0" parTransId="{4E6E9B10-B363-4410-A7CF-051D8E8BFD28}" sibTransId="{B2C9D1FA-D83E-480B-867F-197D65D8F028}"/>
    <dgm:cxn modelId="{E0EF086E-C3F6-4EB0-9F74-F828440B1DD4}" srcId="{E8DE5F42-4092-4F74-AD05-BED8CAC4024B}" destId="{B70428E0-019E-44F9-8A94-362A990E884F}" srcOrd="4" destOrd="0" parTransId="{48AC63BD-B37F-4DF0-9CF0-9C7E2D95B404}" sibTransId="{387D712B-CFEA-4702-A8B3-9DB274598D8E}"/>
    <dgm:cxn modelId="{837F7D90-F725-4022-A1D7-1D63DAB9A8C4}" type="presOf" srcId="{1BE9B894-BF17-4B95-B1AC-A18FA6AEF156}" destId="{DE99B24C-E92D-4D83-8CB5-51774573CBC8}" srcOrd="0" destOrd="0" presId="urn:microsoft.com/office/officeart/2005/8/layout/hProcess9"/>
    <dgm:cxn modelId="{F34DE7C4-53A1-4334-AC96-8FBA865B1307}" srcId="{E8DE5F42-4092-4F74-AD05-BED8CAC4024B}" destId="{1BE9B894-BF17-4B95-B1AC-A18FA6AEF156}" srcOrd="0" destOrd="0" parTransId="{92599B98-BB10-49C6-A391-F21680984C5A}" sibTransId="{C4DF05D4-638C-48D1-8DDB-D2368E877975}"/>
    <dgm:cxn modelId="{172E64D2-52B1-4FEA-A058-26D4BF23A833}" type="presOf" srcId="{B70428E0-019E-44F9-8A94-362A990E884F}" destId="{559EC8B4-CEBB-4C96-80A4-9BA0FEE4431D}" srcOrd="0" destOrd="0" presId="urn:microsoft.com/office/officeart/2005/8/layout/hProcess9"/>
    <dgm:cxn modelId="{B140A2ED-07D9-4E3D-B178-62E127BDF46C}" type="presOf" srcId="{B557E6C8-2FB1-47B2-8241-719A82C17A21}" destId="{F553A7AD-33FE-4688-AF7B-CAA34379FC6D}" srcOrd="0" destOrd="0" presId="urn:microsoft.com/office/officeart/2005/8/layout/hProcess9"/>
    <dgm:cxn modelId="{5368E9EA-2A1F-4AF0-B8F9-4517919B8CF7}" type="presParOf" srcId="{D7D28579-640B-420D-A695-C08EFD8FE3C0}" destId="{D19E6EB3-87ED-41C5-983A-5F75E3E510F0}" srcOrd="0" destOrd="0" presId="urn:microsoft.com/office/officeart/2005/8/layout/hProcess9"/>
    <dgm:cxn modelId="{82BDDE50-5F83-4BC8-9728-7D2A27BB7ED7}" type="presParOf" srcId="{D7D28579-640B-420D-A695-C08EFD8FE3C0}" destId="{09A2CBE0-69CB-4FD6-956A-360C9E1802C4}" srcOrd="1" destOrd="0" presId="urn:microsoft.com/office/officeart/2005/8/layout/hProcess9"/>
    <dgm:cxn modelId="{1F9A2E0C-FD26-449C-A48E-63341ACE66D8}" type="presParOf" srcId="{09A2CBE0-69CB-4FD6-956A-360C9E1802C4}" destId="{DE99B24C-E92D-4D83-8CB5-51774573CBC8}" srcOrd="0" destOrd="0" presId="urn:microsoft.com/office/officeart/2005/8/layout/hProcess9"/>
    <dgm:cxn modelId="{D1E7B3C4-145E-44F0-A318-DC3E1FAF14D1}" type="presParOf" srcId="{09A2CBE0-69CB-4FD6-956A-360C9E1802C4}" destId="{9EEEAE11-6B11-4805-B521-58F88D568E41}" srcOrd="1" destOrd="0" presId="urn:microsoft.com/office/officeart/2005/8/layout/hProcess9"/>
    <dgm:cxn modelId="{8528BBC0-C53A-49A6-84F5-B0FC8CA44D0F}" type="presParOf" srcId="{09A2CBE0-69CB-4FD6-956A-360C9E1802C4}" destId="{48203136-9A13-4677-8C11-3AB90E5A8ACC}" srcOrd="2" destOrd="0" presId="urn:microsoft.com/office/officeart/2005/8/layout/hProcess9"/>
    <dgm:cxn modelId="{A51539A9-DE11-4F99-A65F-DE9B19E82A64}" type="presParOf" srcId="{09A2CBE0-69CB-4FD6-956A-360C9E1802C4}" destId="{8152911A-B4CE-4907-B7BE-9505CD605C34}" srcOrd="3" destOrd="0" presId="urn:microsoft.com/office/officeart/2005/8/layout/hProcess9"/>
    <dgm:cxn modelId="{9BF32247-9D27-4A0C-89B8-E4C93EDC725D}" type="presParOf" srcId="{09A2CBE0-69CB-4FD6-956A-360C9E1802C4}" destId="{EF0D82AE-BAE9-4099-A238-005BB0953B48}" srcOrd="4" destOrd="0" presId="urn:microsoft.com/office/officeart/2005/8/layout/hProcess9"/>
    <dgm:cxn modelId="{9BEC07C7-2FE4-456B-934A-B3E5856D4D29}" type="presParOf" srcId="{09A2CBE0-69CB-4FD6-956A-360C9E1802C4}" destId="{42D35B90-FB07-41FA-AF5A-3DAE2704FADF}" srcOrd="5" destOrd="0" presId="urn:microsoft.com/office/officeart/2005/8/layout/hProcess9"/>
    <dgm:cxn modelId="{2F6B3359-B28F-4CDB-89C9-8EC36C308AF0}" type="presParOf" srcId="{09A2CBE0-69CB-4FD6-956A-360C9E1802C4}" destId="{F553A7AD-33FE-4688-AF7B-CAA34379FC6D}" srcOrd="6" destOrd="0" presId="urn:microsoft.com/office/officeart/2005/8/layout/hProcess9"/>
    <dgm:cxn modelId="{9B46EC75-8859-4EA7-99A4-41511D5A2953}" type="presParOf" srcId="{09A2CBE0-69CB-4FD6-956A-360C9E1802C4}" destId="{DE8E40D7-713E-410E-9805-9550C406ACC5}" srcOrd="7" destOrd="0" presId="urn:microsoft.com/office/officeart/2005/8/layout/hProcess9"/>
    <dgm:cxn modelId="{06A9F0DF-72B7-4D03-A498-4ADD8846C6A7}" type="presParOf" srcId="{09A2CBE0-69CB-4FD6-956A-360C9E1802C4}" destId="{559EC8B4-CEBB-4C96-80A4-9BA0FEE4431D}" srcOrd="8" destOrd="0" presId="urn:microsoft.com/office/officeart/2005/8/layout/hProcess9"/>
    <dgm:cxn modelId="{7FD1CB05-CFA7-444D-8765-825773DD8F5B}" type="presParOf" srcId="{09A2CBE0-69CB-4FD6-956A-360C9E1802C4}" destId="{9B644A0F-7962-4E6B-94E8-3D2491C821F1}" srcOrd="9" destOrd="0" presId="urn:microsoft.com/office/officeart/2005/8/layout/hProcess9"/>
    <dgm:cxn modelId="{7D33F63B-DD85-4F97-8EE5-8D2742354CFE}" type="presParOf" srcId="{09A2CBE0-69CB-4FD6-956A-360C9E1802C4}" destId="{68655F74-25BD-4D00-81E4-E5DFBFD94B9D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1A7B1C-6596-4ED4-A14D-307923887D99}" type="doc">
      <dgm:prSet loTypeId="urn:microsoft.com/office/officeart/2008/layout/AlternatingPictureBlocks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D52AF97-3EA9-44AF-9BCD-94317495561C}">
      <dgm:prSet phldrT="[Текст]" custT="1"/>
      <dgm:spPr/>
      <dgm:t>
        <a:bodyPr/>
        <a:lstStyle/>
        <a:p>
          <a:pPr marL="0" indent="801688" algn="ctr">
            <a:spcAft>
              <a:spcPts val="0"/>
            </a:spcAft>
          </a:pPr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обучающихся мотивации и устойчивого </a:t>
          </a:r>
        </a:p>
        <a:p>
          <a:pPr marL="0" indent="801688" algn="ctr">
            <a:spcAft>
              <a:spcPts val="0"/>
            </a:spcAft>
          </a:pPr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интереса к укреплению здоровья</a:t>
          </a:r>
          <a:endParaRPr lang="ru-RU" sz="1000" b="1" dirty="0">
            <a:solidFill>
              <a:schemeClr val="bg2"/>
            </a:solidFill>
          </a:endParaRPr>
        </a:p>
      </dgm:t>
    </dgm:pt>
    <dgm:pt modelId="{D54D66DA-8DD9-42D2-84A1-3BE97D5E4343}" type="parTrans" cxnId="{21124BC4-09CC-4AD9-8AA8-7647B236B594}">
      <dgm:prSet/>
      <dgm:spPr/>
      <dgm:t>
        <a:bodyPr/>
        <a:lstStyle/>
        <a:p>
          <a:endParaRPr lang="ru-RU" sz="3200"/>
        </a:p>
      </dgm:t>
    </dgm:pt>
    <dgm:pt modelId="{0F34227B-1CDC-4456-ACDD-15C84408EE83}" type="sibTrans" cxnId="{21124BC4-09CC-4AD9-8AA8-7647B236B594}">
      <dgm:prSet/>
      <dgm:spPr/>
      <dgm:t>
        <a:bodyPr/>
        <a:lstStyle/>
        <a:p>
          <a:endParaRPr lang="ru-RU" sz="3200"/>
        </a:p>
      </dgm:t>
    </dgm:pt>
    <dgm:pt modelId="{9A7D9E5D-A330-47E8-A251-7BBFEBACE549}">
      <dgm:prSet custT="1"/>
      <dgm:spPr/>
      <dgm:t>
        <a:bodyPr/>
        <a:lstStyle/>
        <a:p>
          <a:pPr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спортивной, физкультурной и оздоровительной работы с </a:t>
          </a:r>
        </a:p>
        <a:p>
          <a:pPr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обучающимися, в том числе с обучающимися с ограниченными </a:t>
          </a:r>
        </a:p>
        <a:p>
          <a:pPr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возможностями здоровья и инвалидностью</a:t>
          </a:r>
          <a:endParaRPr lang="ru-RU" sz="1000" b="1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4AB45-9776-4269-82A4-F69AD249D5D5}" type="parTrans" cxnId="{463E2AA7-1841-488A-BEC4-98FD8B133962}">
      <dgm:prSet/>
      <dgm:spPr/>
      <dgm:t>
        <a:bodyPr/>
        <a:lstStyle/>
        <a:p>
          <a:endParaRPr lang="ru-RU" sz="3200"/>
        </a:p>
      </dgm:t>
    </dgm:pt>
    <dgm:pt modelId="{5179B93E-2BE2-44DE-BE71-05C116257788}" type="sibTrans" cxnId="{463E2AA7-1841-488A-BEC4-98FD8B133962}">
      <dgm:prSet/>
      <dgm:spPr/>
      <dgm:t>
        <a:bodyPr/>
        <a:lstStyle/>
        <a:p>
          <a:endParaRPr lang="ru-RU" sz="3200"/>
        </a:p>
      </dgm:t>
    </dgm:pt>
    <dgm:pt modelId="{18425145-B99F-443B-B1C0-117125B240DB}">
      <dgm:prSet custT="1"/>
      <dgm:spPr/>
      <dgm:t>
        <a:bodyPr/>
        <a:lstStyle/>
        <a:p>
          <a:pPr marL="0" indent="801688"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участие обучающихся ШСК в проведении различного уровня </a:t>
          </a:r>
        </a:p>
        <a:p>
          <a:pPr marL="0" indent="801688" algn="ctr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спортивных соревнований</a:t>
          </a:r>
        </a:p>
      </dgm:t>
    </dgm:pt>
    <dgm:pt modelId="{C2CD92F6-36FA-484E-A8F8-DE6EA5547746}" type="parTrans" cxnId="{0259550A-8DCE-4FCD-B274-42285FC02F4C}">
      <dgm:prSet/>
      <dgm:spPr/>
      <dgm:t>
        <a:bodyPr/>
        <a:lstStyle/>
        <a:p>
          <a:endParaRPr lang="ru-RU" sz="3200"/>
        </a:p>
      </dgm:t>
    </dgm:pt>
    <dgm:pt modelId="{F822B38F-C7D8-4904-8319-8D4C4FA41A66}" type="sibTrans" cxnId="{0259550A-8DCE-4FCD-B274-42285FC02F4C}">
      <dgm:prSet/>
      <dgm:spPr/>
      <dgm:t>
        <a:bodyPr/>
        <a:lstStyle/>
        <a:p>
          <a:endParaRPr lang="ru-RU" sz="3200"/>
        </a:p>
      </dgm:t>
    </dgm:pt>
    <dgm:pt modelId="{04C54353-53E5-4CCB-B61C-9861FBDA881C}">
      <dgm:prSet custT="1"/>
      <dgm:spPr/>
      <dgm:t>
        <a:bodyPr/>
        <a:lstStyle/>
        <a:p>
          <a:pPr marL="0" indent="0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здорового образа жизни, </a:t>
          </a:r>
        </a:p>
        <a:p>
          <a:pPr marL="0" indent="0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гражданского и патриотического воспитания </a:t>
          </a:r>
        </a:p>
        <a:p>
          <a:pPr marL="0" indent="0"/>
          <a:r>
            <a: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обучающихся</a:t>
          </a:r>
        </a:p>
      </dgm:t>
    </dgm:pt>
    <dgm:pt modelId="{B055220A-D873-4290-92E2-7B73ECEE5629}" type="parTrans" cxnId="{CDE1D2BB-5F76-410E-90DD-1793F7103E7F}">
      <dgm:prSet/>
      <dgm:spPr/>
      <dgm:t>
        <a:bodyPr/>
        <a:lstStyle/>
        <a:p>
          <a:endParaRPr lang="ru-RU" sz="3200"/>
        </a:p>
      </dgm:t>
    </dgm:pt>
    <dgm:pt modelId="{1086A442-F214-4AC0-8C94-97F8DE313CEB}" type="sibTrans" cxnId="{CDE1D2BB-5F76-410E-90DD-1793F7103E7F}">
      <dgm:prSet/>
      <dgm:spPr/>
      <dgm:t>
        <a:bodyPr/>
        <a:lstStyle/>
        <a:p>
          <a:endParaRPr lang="ru-RU" sz="3200"/>
        </a:p>
      </dgm:t>
    </dgm:pt>
    <dgm:pt modelId="{1A01D7E2-3364-4FB9-BED4-CF7C46308210}" type="pres">
      <dgm:prSet presAssocID="{631A7B1C-6596-4ED4-A14D-307923887D99}" presName="linearFlow" presStyleCnt="0">
        <dgm:presLayoutVars>
          <dgm:dir/>
          <dgm:resizeHandles val="exact"/>
        </dgm:presLayoutVars>
      </dgm:prSet>
      <dgm:spPr/>
    </dgm:pt>
    <dgm:pt modelId="{C91CC89D-F227-48BD-B80B-5A1B13E73289}" type="pres">
      <dgm:prSet presAssocID="{1D52AF97-3EA9-44AF-9BCD-94317495561C}" presName="comp" presStyleCnt="0"/>
      <dgm:spPr/>
    </dgm:pt>
    <dgm:pt modelId="{EC3FDA9C-2C92-486A-9D21-CB9C8918A053}" type="pres">
      <dgm:prSet presAssocID="{1D52AF97-3EA9-44AF-9BCD-94317495561C}" presName="rect2" presStyleLbl="node1" presStyleIdx="0" presStyleCnt="4" custScaleX="364867" custLinFactNeighborX="987" custLinFactNeighborY="-77">
        <dgm:presLayoutVars>
          <dgm:bulletEnabled val="1"/>
        </dgm:presLayoutVars>
      </dgm:prSet>
      <dgm:spPr/>
    </dgm:pt>
    <dgm:pt modelId="{F4A62E49-BA05-4E94-B4D8-E3C83F279944}" type="pres">
      <dgm:prSet presAssocID="{1D52AF97-3EA9-44AF-9BCD-94317495561C}" presName="rect1" presStyleLbl="lnNode1" presStyleIdx="0" presStyleCnt="4" custLinFactX="-58718" custLinFactNeighborX="-100000" custLinFactNeighborY="651"/>
      <dgm:spPr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</dgm:spPr>
    </dgm:pt>
    <dgm:pt modelId="{E79D2724-E8FB-4A8A-A44E-26BB52EBEBC1}" type="pres">
      <dgm:prSet presAssocID="{0F34227B-1CDC-4456-ACDD-15C84408EE83}" presName="sibTrans" presStyleCnt="0"/>
      <dgm:spPr/>
    </dgm:pt>
    <dgm:pt modelId="{FF8FE6C2-55E1-4F29-A665-47CF584E0AED}" type="pres">
      <dgm:prSet presAssocID="{9A7D9E5D-A330-47E8-A251-7BBFEBACE549}" presName="comp" presStyleCnt="0"/>
      <dgm:spPr/>
    </dgm:pt>
    <dgm:pt modelId="{8E055AE5-57C7-4084-930C-A778C87A5224}" type="pres">
      <dgm:prSet presAssocID="{9A7D9E5D-A330-47E8-A251-7BBFEBACE549}" presName="rect2" presStyleLbl="node1" presStyleIdx="1" presStyleCnt="4" custScaleX="366872">
        <dgm:presLayoutVars>
          <dgm:bulletEnabled val="1"/>
        </dgm:presLayoutVars>
      </dgm:prSet>
      <dgm:spPr/>
    </dgm:pt>
    <dgm:pt modelId="{2D45CCC2-0040-450C-9B9A-5C3AA1CD1A38}" type="pres">
      <dgm:prSet presAssocID="{9A7D9E5D-A330-47E8-A251-7BBFEBACE549}" presName="rect1" presStyleLbl="lnNode1" presStyleIdx="1" presStyleCnt="4" custLinFactX="71212" custLinFactNeighborX="100000" custLinFactNeighborY="728"/>
      <dgm:spPr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AD1CF1C3-4242-4E84-BC17-A5FFCDB2391A}" type="pres">
      <dgm:prSet presAssocID="{5179B93E-2BE2-44DE-BE71-05C116257788}" presName="sibTrans" presStyleCnt="0"/>
      <dgm:spPr/>
    </dgm:pt>
    <dgm:pt modelId="{3DD5CA2E-F3FB-449D-B14E-64D3D7993933}" type="pres">
      <dgm:prSet presAssocID="{18425145-B99F-443B-B1C0-117125B240DB}" presName="comp" presStyleCnt="0"/>
      <dgm:spPr/>
    </dgm:pt>
    <dgm:pt modelId="{0D9182C7-BF57-400F-9D85-91A80AB0D4C6}" type="pres">
      <dgm:prSet presAssocID="{18425145-B99F-443B-B1C0-117125B240DB}" presName="rect2" presStyleLbl="node1" presStyleIdx="2" presStyleCnt="4" custScaleX="366842">
        <dgm:presLayoutVars>
          <dgm:bulletEnabled val="1"/>
        </dgm:presLayoutVars>
      </dgm:prSet>
      <dgm:spPr/>
    </dgm:pt>
    <dgm:pt modelId="{D0BEA975-AD83-48F0-811F-D8E1F7ED2828}" type="pres">
      <dgm:prSet presAssocID="{18425145-B99F-443B-B1C0-117125B240DB}" presName="rect1" presStyleLbl="lnNode1" presStyleIdx="2" presStyleCnt="4" custLinFactX="-65332" custLinFactNeighborX="-100000" custLinFactNeighborY="1"/>
      <dgm:spPr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</dgm:spPr>
    </dgm:pt>
    <dgm:pt modelId="{D6062360-A102-4785-9CB1-5843D5DB360F}" type="pres">
      <dgm:prSet presAssocID="{F822B38F-C7D8-4904-8319-8D4C4FA41A66}" presName="sibTrans" presStyleCnt="0"/>
      <dgm:spPr/>
    </dgm:pt>
    <dgm:pt modelId="{255BB88F-2897-4F64-AB0A-7097F8100152}" type="pres">
      <dgm:prSet presAssocID="{04C54353-53E5-4CCB-B61C-9861FBDA881C}" presName="comp" presStyleCnt="0"/>
      <dgm:spPr/>
    </dgm:pt>
    <dgm:pt modelId="{44A80A07-FF25-47D1-BCAF-E0EFA966B428}" type="pres">
      <dgm:prSet presAssocID="{04C54353-53E5-4CCB-B61C-9861FBDA881C}" presName="rect2" presStyleLbl="node1" presStyleIdx="3" presStyleCnt="4" custScaleX="366872">
        <dgm:presLayoutVars>
          <dgm:bulletEnabled val="1"/>
        </dgm:presLayoutVars>
      </dgm:prSet>
      <dgm:spPr/>
    </dgm:pt>
    <dgm:pt modelId="{74D106F7-722F-4D1E-913F-346838EA163D}" type="pres">
      <dgm:prSet presAssocID="{04C54353-53E5-4CCB-B61C-9861FBDA881C}" presName="rect1" presStyleLbl="lnNode1" presStyleIdx="3" presStyleCnt="4" custLinFactX="70476" custLinFactNeighborX="100000" custLinFactNeighborY="727"/>
      <dgm:spPr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</dgm:spPr>
    </dgm:pt>
  </dgm:ptLst>
  <dgm:cxnLst>
    <dgm:cxn modelId="{0259550A-8DCE-4FCD-B274-42285FC02F4C}" srcId="{631A7B1C-6596-4ED4-A14D-307923887D99}" destId="{18425145-B99F-443B-B1C0-117125B240DB}" srcOrd="2" destOrd="0" parTransId="{C2CD92F6-36FA-484E-A8F8-DE6EA5547746}" sibTransId="{F822B38F-C7D8-4904-8319-8D4C4FA41A66}"/>
    <dgm:cxn modelId="{058DE66B-CEC3-428D-B0FE-2F5333B9DDFB}" type="presOf" srcId="{04C54353-53E5-4CCB-B61C-9861FBDA881C}" destId="{44A80A07-FF25-47D1-BCAF-E0EFA966B428}" srcOrd="0" destOrd="0" presId="urn:microsoft.com/office/officeart/2008/layout/AlternatingPictureBlocks"/>
    <dgm:cxn modelId="{010D9E71-93E4-4F9B-AE53-59BD22AA58CC}" type="presOf" srcId="{631A7B1C-6596-4ED4-A14D-307923887D99}" destId="{1A01D7E2-3364-4FB9-BED4-CF7C46308210}" srcOrd="0" destOrd="0" presId="urn:microsoft.com/office/officeart/2008/layout/AlternatingPictureBlocks"/>
    <dgm:cxn modelId="{3F5209A3-0302-41FB-AB7D-EE163C964C64}" type="presOf" srcId="{9A7D9E5D-A330-47E8-A251-7BBFEBACE549}" destId="{8E055AE5-57C7-4084-930C-A778C87A5224}" srcOrd="0" destOrd="0" presId="urn:microsoft.com/office/officeart/2008/layout/AlternatingPictureBlocks"/>
    <dgm:cxn modelId="{463E2AA7-1841-488A-BEC4-98FD8B133962}" srcId="{631A7B1C-6596-4ED4-A14D-307923887D99}" destId="{9A7D9E5D-A330-47E8-A251-7BBFEBACE549}" srcOrd="1" destOrd="0" parTransId="{3134AB45-9776-4269-82A4-F69AD249D5D5}" sibTransId="{5179B93E-2BE2-44DE-BE71-05C116257788}"/>
    <dgm:cxn modelId="{3C13E5BA-D3BB-4D10-8DB7-7C02AD7C4C3A}" type="presOf" srcId="{1D52AF97-3EA9-44AF-9BCD-94317495561C}" destId="{EC3FDA9C-2C92-486A-9D21-CB9C8918A053}" srcOrd="0" destOrd="0" presId="urn:microsoft.com/office/officeart/2008/layout/AlternatingPictureBlocks"/>
    <dgm:cxn modelId="{CDE1D2BB-5F76-410E-90DD-1793F7103E7F}" srcId="{631A7B1C-6596-4ED4-A14D-307923887D99}" destId="{04C54353-53E5-4CCB-B61C-9861FBDA881C}" srcOrd="3" destOrd="0" parTransId="{B055220A-D873-4290-92E2-7B73ECEE5629}" sibTransId="{1086A442-F214-4AC0-8C94-97F8DE313CEB}"/>
    <dgm:cxn modelId="{21124BC4-09CC-4AD9-8AA8-7647B236B594}" srcId="{631A7B1C-6596-4ED4-A14D-307923887D99}" destId="{1D52AF97-3EA9-44AF-9BCD-94317495561C}" srcOrd="0" destOrd="0" parTransId="{D54D66DA-8DD9-42D2-84A1-3BE97D5E4343}" sibTransId="{0F34227B-1CDC-4456-ACDD-15C84408EE83}"/>
    <dgm:cxn modelId="{7397C8C7-C537-4AA2-AC0A-5959DCC93951}" type="presOf" srcId="{18425145-B99F-443B-B1C0-117125B240DB}" destId="{0D9182C7-BF57-400F-9D85-91A80AB0D4C6}" srcOrd="0" destOrd="0" presId="urn:microsoft.com/office/officeart/2008/layout/AlternatingPictureBlocks"/>
    <dgm:cxn modelId="{BDC2EEDC-3E5D-40AA-9C3F-2901D76A7220}" type="presParOf" srcId="{1A01D7E2-3364-4FB9-BED4-CF7C46308210}" destId="{C91CC89D-F227-48BD-B80B-5A1B13E73289}" srcOrd="0" destOrd="0" presId="urn:microsoft.com/office/officeart/2008/layout/AlternatingPictureBlocks"/>
    <dgm:cxn modelId="{73D61C92-261C-4F9A-8CA9-DE7C0C277F5C}" type="presParOf" srcId="{C91CC89D-F227-48BD-B80B-5A1B13E73289}" destId="{EC3FDA9C-2C92-486A-9D21-CB9C8918A053}" srcOrd="0" destOrd="0" presId="urn:microsoft.com/office/officeart/2008/layout/AlternatingPictureBlocks"/>
    <dgm:cxn modelId="{C75F7207-BEC9-483D-BD0B-DD585C0F1992}" type="presParOf" srcId="{C91CC89D-F227-48BD-B80B-5A1B13E73289}" destId="{F4A62E49-BA05-4E94-B4D8-E3C83F279944}" srcOrd="1" destOrd="0" presId="urn:microsoft.com/office/officeart/2008/layout/AlternatingPictureBlocks"/>
    <dgm:cxn modelId="{37DDDA8C-BAE5-4098-A513-9C77D3E04D8E}" type="presParOf" srcId="{1A01D7E2-3364-4FB9-BED4-CF7C46308210}" destId="{E79D2724-E8FB-4A8A-A44E-26BB52EBEBC1}" srcOrd="1" destOrd="0" presId="urn:microsoft.com/office/officeart/2008/layout/AlternatingPictureBlocks"/>
    <dgm:cxn modelId="{AED8A5AE-7463-4F41-B9A9-64D12933EF67}" type="presParOf" srcId="{1A01D7E2-3364-4FB9-BED4-CF7C46308210}" destId="{FF8FE6C2-55E1-4F29-A665-47CF584E0AED}" srcOrd="2" destOrd="0" presId="urn:microsoft.com/office/officeart/2008/layout/AlternatingPictureBlocks"/>
    <dgm:cxn modelId="{3439D5E4-2B42-4999-91FD-279358366FD8}" type="presParOf" srcId="{FF8FE6C2-55E1-4F29-A665-47CF584E0AED}" destId="{8E055AE5-57C7-4084-930C-A778C87A5224}" srcOrd="0" destOrd="0" presId="urn:microsoft.com/office/officeart/2008/layout/AlternatingPictureBlocks"/>
    <dgm:cxn modelId="{D6086471-CF09-4D48-9598-C38BC8D7EC13}" type="presParOf" srcId="{FF8FE6C2-55E1-4F29-A665-47CF584E0AED}" destId="{2D45CCC2-0040-450C-9B9A-5C3AA1CD1A38}" srcOrd="1" destOrd="0" presId="urn:microsoft.com/office/officeart/2008/layout/AlternatingPictureBlocks"/>
    <dgm:cxn modelId="{5D6B16EF-2B9B-4CD2-84DF-0246B14D089A}" type="presParOf" srcId="{1A01D7E2-3364-4FB9-BED4-CF7C46308210}" destId="{AD1CF1C3-4242-4E84-BC17-A5FFCDB2391A}" srcOrd="3" destOrd="0" presId="urn:microsoft.com/office/officeart/2008/layout/AlternatingPictureBlocks"/>
    <dgm:cxn modelId="{E0CC61FC-9C58-4720-9C05-D2E03403B52B}" type="presParOf" srcId="{1A01D7E2-3364-4FB9-BED4-CF7C46308210}" destId="{3DD5CA2E-F3FB-449D-B14E-64D3D7993933}" srcOrd="4" destOrd="0" presId="urn:microsoft.com/office/officeart/2008/layout/AlternatingPictureBlocks"/>
    <dgm:cxn modelId="{2CABEEA3-4C6E-4201-9B0F-54A3DDF8DD8C}" type="presParOf" srcId="{3DD5CA2E-F3FB-449D-B14E-64D3D7993933}" destId="{0D9182C7-BF57-400F-9D85-91A80AB0D4C6}" srcOrd="0" destOrd="0" presId="urn:microsoft.com/office/officeart/2008/layout/AlternatingPictureBlocks"/>
    <dgm:cxn modelId="{8577C9F5-3142-411C-8DAB-209D877B0DAF}" type="presParOf" srcId="{3DD5CA2E-F3FB-449D-B14E-64D3D7993933}" destId="{D0BEA975-AD83-48F0-811F-D8E1F7ED2828}" srcOrd="1" destOrd="0" presId="urn:microsoft.com/office/officeart/2008/layout/AlternatingPictureBlocks"/>
    <dgm:cxn modelId="{8FD18A81-6B2F-4784-A0D3-B6F2A85E9265}" type="presParOf" srcId="{1A01D7E2-3364-4FB9-BED4-CF7C46308210}" destId="{D6062360-A102-4785-9CB1-5843D5DB360F}" srcOrd="5" destOrd="0" presId="urn:microsoft.com/office/officeart/2008/layout/AlternatingPictureBlocks"/>
    <dgm:cxn modelId="{09352708-F8CB-432B-8153-324F824E036D}" type="presParOf" srcId="{1A01D7E2-3364-4FB9-BED4-CF7C46308210}" destId="{255BB88F-2897-4F64-AB0A-7097F8100152}" srcOrd="6" destOrd="0" presId="urn:microsoft.com/office/officeart/2008/layout/AlternatingPictureBlocks"/>
    <dgm:cxn modelId="{1BC5A435-E568-4F05-AD2B-A7F0FBCFE9F9}" type="presParOf" srcId="{255BB88F-2897-4F64-AB0A-7097F8100152}" destId="{44A80A07-FF25-47D1-BCAF-E0EFA966B428}" srcOrd="0" destOrd="0" presId="urn:microsoft.com/office/officeart/2008/layout/AlternatingPictureBlocks"/>
    <dgm:cxn modelId="{982C1CCA-05D1-48AE-97E1-4DB4A8059385}" type="presParOf" srcId="{255BB88F-2897-4F64-AB0A-7097F8100152}" destId="{74D106F7-722F-4D1E-913F-346838EA163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8B00EC-6F8E-4399-BCFC-8C2B89F25847}" type="doc">
      <dgm:prSet loTypeId="urn:microsoft.com/office/officeart/2005/8/layout/venn3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03BE8CF-B77A-4FB2-A212-B2D0EA42E4E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проект «Успех каждого ребенка» национального проекта «Образование»</a:t>
          </a:r>
        </a:p>
      </dgm:t>
    </dgm:pt>
    <dgm:pt modelId="{B01AEE60-EA34-4ACF-AED6-96B7A6395EE0}" type="parTrans" cxnId="{177E0455-A45E-427F-B8CC-F3FBE6ECBC6A}">
      <dgm:prSet/>
      <dgm:spPr/>
      <dgm:t>
        <a:bodyPr/>
        <a:lstStyle/>
        <a:p>
          <a:endParaRPr lang="ru-RU"/>
        </a:p>
      </dgm:t>
    </dgm:pt>
    <dgm:pt modelId="{3C6286AC-71A8-4BA4-B71E-5BE0169E3989}" type="sibTrans" cxnId="{177E0455-A45E-427F-B8CC-F3FBE6ECBC6A}">
      <dgm:prSet/>
      <dgm:spPr/>
      <dgm:t>
        <a:bodyPr/>
        <a:lstStyle/>
        <a:p>
          <a:endParaRPr lang="ru-RU"/>
        </a:p>
      </dgm:t>
    </dgm:pt>
    <dgm:pt modelId="{AC509308-2E08-459D-A198-8279F8F0C84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основных мероприятий, проводимый в рамках Десятилетия детства на период до 2027 года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РП Российской Федерации от 23 января 2021 года </a:t>
          </a:r>
          <a:b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122-р</a:t>
          </a:r>
        </a:p>
      </dgm:t>
    </dgm:pt>
    <dgm:pt modelId="{A40AAD97-BA38-4B17-B2B9-9947799AB8A1}" type="parTrans" cxnId="{731EECCE-CBD1-4943-9323-C82EBD0E7223}">
      <dgm:prSet/>
      <dgm:spPr/>
      <dgm:t>
        <a:bodyPr/>
        <a:lstStyle/>
        <a:p>
          <a:endParaRPr lang="ru-RU"/>
        </a:p>
      </dgm:t>
    </dgm:pt>
    <dgm:pt modelId="{05C090CF-8CC8-407E-802E-D6123FAF8E27}" type="sibTrans" cxnId="{731EECCE-CBD1-4943-9323-C82EBD0E7223}">
      <dgm:prSet/>
      <dgm:spPr/>
      <dgm:t>
        <a:bodyPr/>
        <a:lstStyle/>
        <a:p>
          <a:endParaRPr lang="ru-RU"/>
        </a:p>
      </dgm:t>
    </dgm:pt>
    <dgm:pt modelId="{96EDC7FE-9F7C-4CEE-9092-27B4D68707E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Стратегия развития физической культуры и спорта в Российской Федерации на период до 2030 года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РП Российской Федерации от 24 ноября 2020 года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3081- р</a:t>
          </a:r>
        </a:p>
      </dgm:t>
    </dgm:pt>
    <dgm:pt modelId="{C8FFAFBC-CD40-4AA2-B28C-CE420A88028B}" type="parTrans" cxnId="{66137B3A-4064-4EF9-9187-B53EFA074D95}">
      <dgm:prSet/>
      <dgm:spPr/>
      <dgm:t>
        <a:bodyPr/>
        <a:lstStyle/>
        <a:p>
          <a:endParaRPr lang="ru-RU"/>
        </a:p>
      </dgm:t>
    </dgm:pt>
    <dgm:pt modelId="{57E1D2CC-CE4F-4417-8D79-9F2D6C146E53}" type="sibTrans" cxnId="{66137B3A-4064-4EF9-9187-B53EFA074D95}">
      <dgm:prSet/>
      <dgm:spPr/>
      <dgm:t>
        <a:bodyPr/>
        <a:lstStyle/>
        <a:p>
          <a:endParaRPr lang="ru-RU"/>
        </a:p>
      </dgm:t>
    </dgm:pt>
    <dgm:pt modelId="{A477FFA4-1ACA-4BFF-A1C9-489B0132576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Стратегия воспитания в Российской Федерации на период до 2025 года, утвержденной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РП Российской Федерации от 29 мая 2015 г.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996-р)</a:t>
          </a:r>
        </a:p>
      </dgm:t>
    </dgm:pt>
    <dgm:pt modelId="{1D81EF6E-4394-4313-93C1-3438D0152EEE}" type="parTrans" cxnId="{320B275D-E10B-4A27-990B-F43E04DAEC7D}">
      <dgm:prSet/>
      <dgm:spPr/>
      <dgm:t>
        <a:bodyPr/>
        <a:lstStyle/>
        <a:p>
          <a:endParaRPr lang="ru-RU"/>
        </a:p>
      </dgm:t>
    </dgm:pt>
    <dgm:pt modelId="{E9BDD15F-583C-42E4-8C3A-9E116DEA924D}" type="sibTrans" cxnId="{320B275D-E10B-4A27-990B-F43E04DAEC7D}">
      <dgm:prSet/>
      <dgm:spPr/>
      <dgm:t>
        <a:bodyPr/>
        <a:lstStyle/>
        <a:p>
          <a:endParaRPr lang="ru-RU"/>
        </a:p>
      </dgm:t>
    </dgm:pt>
    <dgm:pt modelId="{4BF8ED00-0562-4A94-A3AD-B3E4628B300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headEnd type="none" w="med" len="med"/>
          <a:tailEnd type="none" w="med" len="med"/>
        </a:ln>
      </dgm:spPr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Межотраслевая программа развития школьного спорта до 2024 года </a:t>
          </a:r>
        </a:p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Минспорта и </a:t>
          </a:r>
          <a:r>
            <a:rPr lang="ru-RU" sz="13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Минпросвещения</a:t>
          </a:r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РФ от 17 февраля 2021 года № 86/59</a:t>
          </a:r>
        </a:p>
      </dgm:t>
    </dgm:pt>
    <dgm:pt modelId="{493F71D5-5A4E-490A-9866-5CFE54E79552}" type="parTrans" cxnId="{8434F8C0-23EE-4832-9EA7-AFF8A57A5BEB}">
      <dgm:prSet/>
      <dgm:spPr/>
      <dgm:t>
        <a:bodyPr/>
        <a:lstStyle/>
        <a:p>
          <a:endParaRPr lang="ru-RU"/>
        </a:p>
      </dgm:t>
    </dgm:pt>
    <dgm:pt modelId="{00F58145-59EC-435A-B374-D43364BCEA27}" type="sibTrans" cxnId="{8434F8C0-23EE-4832-9EA7-AFF8A57A5BEB}">
      <dgm:prSet/>
      <dgm:spPr/>
      <dgm:t>
        <a:bodyPr/>
        <a:lstStyle/>
        <a:p>
          <a:endParaRPr lang="ru-RU"/>
        </a:p>
      </dgm:t>
    </dgm:pt>
    <dgm:pt modelId="{583F4957-6859-4BA2-BD09-9EAFD90EB2C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</a:t>
          </a:r>
          <a:r>
            <a:rPr lang="ru-RU" sz="13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Минпросвещения</a:t>
          </a:r>
          <a:r>
            <a:rPr lang="ru-RU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России от 23 марта 2020 года № 117 «Об утверждении порядка осуществления деятельности школьных спортивных клубов в том числе в виде общественных объединений, не являющихся юридическими лицами»</a:t>
          </a:r>
        </a:p>
      </dgm:t>
    </dgm:pt>
    <dgm:pt modelId="{B45F83E6-DF93-4E99-9D76-FEA55381ACF1}" type="parTrans" cxnId="{660653F7-2FEF-43C6-8129-7FE56082B631}">
      <dgm:prSet/>
      <dgm:spPr/>
      <dgm:t>
        <a:bodyPr/>
        <a:lstStyle/>
        <a:p>
          <a:endParaRPr lang="ru-RU"/>
        </a:p>
      </dgm:t>
    </dgm:pt>
    <dgm:pt modelId="{E42118DB-2BB8-4713-90FC-8A5D2F100A59}" type="sibTrans" cxnId="{660653F7-2FEF-43C6-8129-7FE56082B631}">
      <dgm:prSet/>
      <dgm:spPr/>
      <dgm:t>
        <a:bodyPr/>
        <a:lstStyle/>
        <a:p>
          <a:endParaRPr lang="ru-RU"/>
        </a:p>
      </dgm:t>
    </dgm:pt>
    <dgm:pt modelId="{A06DEB84-7C9F-4643-92EE-2704756DF88E}" type="pres">
      <dgm:prSet presAssocID="{418B00EC-6F8E-4399-BCFC-8C2B89F25847}" presName="Name0" presStyleCnt="0">
        <dgm:presLayoutVars>
          <dgm:dir/>
          <dgm:resizeHandles val="exact"/>
        </dgm:presLayoutVars>
      </dgm:prSet>
      <dgm:spPr/>
    </dgm:pt>
    <dgm:pt modelId="{01F53283-3E9D-4B65-9EC7-530FD66E3F4D}" type="pres">
      <dgm:prSet presAssocID="{A03BE8CF-B77A-4FB2-A212-B2D0EA42E4E3}" presName="Name5" presStyleLbl="vennNode1" presStyleIdx="0" presStyleCnt="6" custScaleX="405749" custScaleY="534042" custLinFactX="41129" custLinFactY="-55919" custLinFactNeighborX="100000" custLinFactNeighborY="-100000">
        <dgm:presLayoutVars>
          <dgm:bulletEnabled val="1"/>
        </dgm:presLayoutVars>
      </dgm:prSet>
      <dgm:spPr/>
    </dgm:pt>
    <dgm:pt modelId="{AA47C4BB-D90E-4D8E-8F1C-92ACF355E747}" type="pres">
      <dgm:prSet presAssocID="{3C6286AC-71A8-4BA4-B71E-5BE0169E3989}" presName="space" presStyleCnt="0"/>
      <dgm:spPr/>
    </dgm:pt>
    <dgm:pt modelId="{A6015EA4-47D0-4B0F-9B76-B508880DFC26}" type="pres">
      <dgm:prSet presAssocID="{AC509308-2E08-459D-A198-8279F8F0C84B}" presName="Name5" presStyleLbl="vennNode1" presStyleIdx="1" presStyleCnt="6" custScaleX="398227" custScaleY="536238" custLinFactX="9715" custLinFactY="77810" custLinFactNeighborX="100000" custLinFactNeighborY="100000">
        <dgm:presLayoutVars>
          <dgm:bulletEnabled val="1"/>
        </dgm:presLayoutVars>
      </dgm:prSet>
      <dgm:spPr/>
    </dgm:pt>
    <dgm:pt modelId="{5823B07E-CA50-481A-8D99-E887781691DA}" type="pres">
      <dgm:prSet presAssocID="{05C090CF-8CC8-407E-802E-D6123FAF8E27}" presName="space" presStyleCnt="0"/>
      <dgm:spPr/>
    </dgm:pt>
    <dgm:pt modelId="{7690EFEE-9454-4E69-B7DF-3A3DDBAA9100}" type="pres">
      <dgm:prSet presAssocID="{96EDC7FE-9F7C-4CEE-9092-27B4D68707E6}" presName="Name5" presStyleLbl="vennNode1" presStyleIdx="2" presStyleCnt="6" custScaleX="426020" custScaleY="560341" custLinFactY="-42769" custLinFactNeighborX="5028" custLinFactNeighborY="-100000">
        <dgm:presLayoutVars>
          <dgm:bulletEnabled val="1"/>
        </dgm:presLayoutVars>
      </dgm:prSet>
      <dgm:spPr/>
    </dgm:pt>
    <dgm:pt modelId="{10675F70-C36A-4DDB-8B93-1B941A4BC741}" type="pres">
      <dgm:prSet presAssocID="{57E1D2CC-CE4F-4417-8D79-9F2D6C146E53}" presName="space" presStyleCnt="0"/>
      <dgm:spPr/>
    </dgm:pt>
    <dgm:pt modelId="{FBB561CC-E1F5-472D-837B-845E88657EBB}" type="pres">
      <dgm:prSet presAssocID="{A477FFA4-1ACA-4BFF-A1C9-489B01325766}" presName="Name5" presStyleLbl="vennNode1" presStyleIdx="3" presStyleCnt="6" custScaleX="402160" custScaleY="559446" custLinFactX="-445" custLinFactY="64632" custLinFactNeighborX="-100000" custLinFactNeighborY="100000">
        <dgm:presLayoutVars>
          <dgm:bulletEnabled val="1"/>
        </dgm:presLayoutVars>
      </dgm:prSet>
      <dgm:spPr/>
    </dgm:pt>
    <dgm:pt modelId="{FA1B7F4E-69B9-4904-9556-31DE26CB11F1}" type="pres">
      <dgm:prSet presAssocID="{E9BDD15F-583C-42E4-8C3A-9E116DEA924D}" presName="space" presStyleCnt="0"/>
      <dgm:spPr/>
    </dgm:pt>
    <dgm:pt modelId="{B0533F0F-6C3F-4156-AE46-3AF7F5CC2733}" type="pres">
      <dgm:prSet presAssocID="{4BF8ED00-0562-4A94-A3AD-B3E4628B3009}" presName="Name5" presStyleLbl="vennNode1" presStyleIdx="4" presStyleCnt="6" custScaleX="401754" custScaleY="549783" custLinFactX="-21979" custLinFactY="-53853" custLinFactNeighborX="-100000" custLinFactNeighborY="-100000">
        <dgm:presLayoutVars>
          <dgm:bulletEnabled val="1"/>
        </dgm:presLayoutVars>
      </dgm:prSet>
      <dgm:spPr/>
    </dgm:pt>
    <dgm:pt modelId="{9A203E69-D3DC-4D47-A5AD-582CC67E06DA}" type="pres">
      <dgm:prSet presAssocID="{00F58145-59EC-435A-B374-D43364BCEA27}" presName="space" presStyleCnt="0"/>
      <dgm:spPr/>
    </dgm:pt>
    <dgm:pt modelId="{21946605-1764-4986-8830-7D3918B25885}" type="pres">
      <dgm:prSet presAssocID="{583F4957-6859-4BA2-BD09-9EAFD90EB2CC}" presName="Name5" presStyleLbl="vennNode1" presStyleIdx="5" presStyleCnt="6" custScaleX="394730" custScaleY="565187" custLinFactX="-28117" custLinFactY="58375" custLinFactNeighborX="-100000" custLinFactNeighborY="100000">
        <dgm:presLayoutVars>
          <dgm:bulletEnabled val="1"/>
        </dgm:presLayoutVars>
      </dgm:prSet>
      <dgm:spPr/>
    </dgm:pt>
  </dgm:ptLst>
  <dgm:cxnLst>
    <dgm:cxn modelId="{5F32200E-F6DE-469F-9FA1-357149BAD2BD}" type="presOf" srcId="{583F4957-6859-4BA2-BD09-9EAFD90EB2CC}" destId="{21946605-1764-4986-8830-7D3918B25885}" srcOrd="0" destOrd="0" presId="urn:microsoft.com/office/officeart/2005/8/layout/venn3"/>
    <dgm:cxn modelId="{F9142E26-8A22-47BB-8771-864C727E7783}" type="presOf" srcId="{A477FFA4-1ACA-4BFF-A1C9-489B01325766}" destId="{FBB561CC-E1F5-472D-837B-845E88657EBB}" srcOrd="0" destOrd="0" presId="urn:microsoft.com/office/officeart/2005/8/layout/venn3"/>
    <dgm:cxn modelId="{C3178D31-7CC1-4A56-9AC8-CE0BB3E87F6F}" type="presOf" srcId="{4BF8ED00-0562-4A94-A3AD-B3E4628B3009}" destId="{B0533F0F-6C3F-4156-AE46-3AF7F5CC2733}" srcOrd="0" destOrd="0" presId="urn:microsoft.com/office/officeart/2005/8/layout/venn3"/>
    <dgm:cxn modelId="{66137B3A-4064-4EF9-9187-B53EFA074D95}" srcId="{418B00EC-6F8E-4399-BCFC-8C2B89F25847}" destId="{96EDC7FE-9F7C-4CEE-9092-27B4D68707E6}" srcOrd="2" destOrd="0" parTransId="{C8FFAFBC-CD40-4AA2-B28C-CE420A88028B}" sibTransId="{57E1D2CC-CE4F-4417-8D79-9F2D6C146E53}"/>
    <dgm:cxn modelId="{320B275D-E10B-4A27-990B-F43E04DAEC7D}" srcId="{418B00EC-6F8E-4399-BCFC-8C2B89F25847}" destId="{A477FFA4-1ACA-4BFF-A1C9-489B01325766}" srcOrd="3" destOrd="0" parTransId="{1D81EF6E-4394-4313-93C1-3438D0152EEE}" sibTransId="{E9BDD15F-583C-42E4-8C3A-9E116DEA924D}"/>
    <dgm:cxn modelId="{220DF241-4E47-41CD-8640-CE69ED29F948}" type="presOf" srcId="{96EDC7FE-9F7C-4CEE-9092-27B4D68707E6}" destId="{7690EFEE-9454-4E69-B7DF-3A3DDBAA9100}" srcOrd="0" destOrd="0" presId="urn:microsoft.com/office/officeart/2005/8/layout/venn3"/>
    <dgm:cxn modelId="{FD1ACE4A-AB30-4213-8586-D338D0123BF0}" type="presOf" srcId="{A03BE8CF-B77A-4FB2-A212-B2D0EA42E4E3}" destId="{01F53283-3E9D-4B65-9EC7-530FD66E3F4D}" srcOrd="0" destOrd="0" presId="urn:microsoft.com/office/officeart/2005/8/layout/venn3"/>
    <dgm:cxn modelId="{177E0455-A45E-427F-B8CC-F3FBE6ECBC6A}" srcId="{418B00EC-6F8E-4399-BCFC-8C2B89F25847}" destId="{A03BE8CF-B77A-4FB2-A212-B2D0EA42E4E3}" srcOrd="0" destOrd="0" parTransId="{B01AEE60-EA34-4ACF-AED6-96B7A6395EE0}" sibTransId="{3C6286AC-71A8-4BA4-B71E-5BE0169E3989}"/>
    <dgm:cxn modelId="{8434F8C0-23EE-4832-9EA7-AFF8A57A5BEB}" srcId="{418B00EC-6F8E-4399-BCFC-8C2B89F25847}" destId="{4BF8ED00-0562-4A94-A3AD-B3E4628B3009}" srcOrd="4" destOrd="0" parTransId="{493F71D5-5A4E-490A-9866-5CFE54E79552}" sibTransId="{00F58145-59EC-435A-B374-D43364BCEA27}"/>
    <dgm:cxn modelId="{731EECCE-CBD1-4943-9323-C82EBD0E7223}" srcId="{418B00EC-6F8E-4399-BCFC-8C2B89F25847}" destId="{AC509308-2E08-459D-A198-8279F8F0C84B}" srcOrd="1" destOrd="0" parTransId="{A40AAD97-BA38-4B17-B2B9-9947799AB8A1}" sibTransId="{05C090CF-8CC8-407E-802E-D6123FAF8E27}"/>
    <dgm:cxn modelId="{660653F7-2FEF-43C6-8129-7FE56082B631}" srcId="{418B00EC-6F8E-4399-BCFC-8C2B89F25847}" destId="{583F4957-6859-4BA2-BD09-9EAFD90EB2CC}" srcOrd="5" destOrd="0" parTransId="{B45F83E6-DF93-4E99-9D76-FEA55381ACF1}" sibTransId="{E42118DB-2BB8-4713-90FC-8A5D2F100A59}"/>
    <dgm:cxn modelId="{FA4DD6F7-4413-4497-9274-98C2B22A60D1}" type="presOf" srcId="{AC509308-2E08-459D-A198-8279F8F0C84B}" destId="{A6015EA4-47D0-4B0F-9B76-B508880DFC26}" srcOrd="0" destOrd="0" presId="urn:microsoft.com/office/officeart/2005/8/layout/venn3"/>
    <dgm:cxn modelId="{EF678BFA-6E42-4633-BFC5-90613DB464FE}" type="presOf" srcId="{418B00EC-6F8E-4399-BCFC-8C2B89F25847}" destId="{A06DEB84-7C9F-4643-92EE-2704756DF88E}" srcOrd="0" destOrd="0" presId="urn:microsoft.com/office/officeart/2005/8/layout/venn3"/>
    <dgm:cxn modelId="{3A06171F-8DB6-41B0-8A47-51170606FEE7}" type="presParOf" srcId="{A06DEB84-7C9F-4643-92EE-2704756DF88E}" destId="{01F53283-3E9D-4B65-9EC7-530FD66E3F4D}" srcOrd="0" destOrd="0" presId="urn:microsoft.com/office/officeart/2005/8/layout/venn3"/>
    <dgm:cxn modelId="{699E695D-DD71-4A92-99B6-245E0235CD77}" type="presParOf" srcId="{A06DEB84-7C9F-4643-92EE-2704756DF88E}" destId="{AA47C4BB-D90E-4D8E-8F1C-92ACF355E747}" srcOrd="1" destOrd="0" presId="urn:microsoft.com/office/officeart/2005/8/layout/venn3"/>
    <dgm:cxn modelId="{CB3B5285-E1F1-4E4D-87E5-B1169DDA071B}" type="presParOf" srcId="{A06DEB84-7C9F-4643-92EE-2704756DF88E}" destId="{A6015EA4-47D0-4B0F-9B76-B508880DFC26}" srcOrd="2" destOrd="0" presId="urn:microsoft.com/office/officeart/2005/8/layout/venn3"/>
    <dgm:cxn modelId="{63AF3DA4-49C5-4388-8B07-95647EAD414F}" type="presParOf" srcId="{A06DEB84-7C9F-4643-92EE-2704756DF88E}" destId="{5823B07E-CA50-481A-8D99-E887781691DA}" srcOrd="3" destOrd="0" presId="urn:microsoft.com/office/officeart/2005/8/layout/venn3"/>
    <dgm:cxn modelId="{85D6AE03-B756-4736-B596-BDAB8BC017BB}" type="presParOf" srcId="{A06DEB84-7C9F-4643-92EE-2704756DF88E}" destId="{7690EFEE-9454-4E69-B7DF-3A3DDBAA9100}" srcOrd="4" destOrd="0" presId="urn:microsoft.com/office/officeart/2005/8/layout/venn3"/>
    <dgm:cxn modelId="{79024DD4-EBAA-4CD9-9859-AFEC7CD949AA}" type="presParOf" srcId="{A06DEB84-7C9F-4643-92EE-2704756DF88E}" destId="{10675F70-C36A-4DDB-8B93-1B941A4BC741}" srcOrd="5" destOrd="0" presId="urn:microsoft.com/office/officeart/2005/8/layout/venn3"/>
    <dgm:cxn modelId="{F275F018-71F2-4CEB-89B3-1B90A16FF85E}" type="presParOf" srcId="{A06DEB84-7C9F-4643-92EE-2704756DF88E}" destId="{FBB561CC-E1F5-472D-837B-845E88657EBB}" srcOrd="6" destOrd="0" presId="urn:microsoft.com/office/officeart/2005/8/layout/venn3"/>
    <dgm:cxn modelId="{E925656E-5275-426E-97D2-06E7FF8DD770}" type="presParOf" srcId="{A06DEB84-7C9F-4643-92EE-2704756DF88E}" destId="{FA1B7F4E-69B9-4904-9556-31DE26CB11F1}" srcOrd="7" destOrd="0" presId="urn:microsoft.com/office/officeart/2005/8/layout/venn3"/>
    <dgm:cxn modelId="{6E688FE6-9E4E-4754-9A13-D8F363B0D5E3}" type="presParOf" srcId="{A06DEB84-7C9F-4643-92EE-2704756DF88E}" destId="{B0533F0F-6C3F-4156-AE46-3AF7F5CC2733}" srcOrd="8" destOrd="0" presId="urn:microsoft.com/office/officeart/2005/8/layout/venn3"/>
    <dgm:cxn modelId="{07DD32FE-F888-4A4B-AA2D-10AB2F34937B}" type="presParOf" srcId="{A06DEB84-7C9F-4643-92EE-2704756DF88E}" destId="{9A203E69-D3DC-4D47-A5AD-582CC67E06DA}" srcOrd="9" destOrd="0" presId="urn:microsoft.com/office/officeart/2005/8/layout/venn3"/>
    <dgm:cxn modelId="{3E62E927-5B26-4A60-8028-59AB34AB958C}" type="presParOf" srcId="{A06DEB84-7C9F-4643-92EE-2704756DF88E}" destId="{21946605-1764-4986-8830-7D3918B25885}" srcOrd="10" destOrd="0" presId="urn:microsoft.com/office/officeart/2005/8/layout/venn3"/>
  </dgm:cxnLst>
  <dgm:bg>
    <a:effectLst>
      <a:outerShdw blurRad="152400" dist="317500" dir="5400000" sx="90000" sy="-19000" rotWithShape="0">
        <a:prstClr val="black">
          <a:alpha val="15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8DAABC-9CE9-4496-8563-0A6AABF17341}" type="doc">
      <dgm:prSet loTypeId="urn:microsoft.com/office/officeart/2005/8/layout/cycle6" loCatId="relationship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ACF896-3D36-4A2B-BC4E-131A59C04B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300" b="1" dirty="0">
              <a:latin typeface="Times New Roman" pitchFamily="18" charset="0"/>
              <a:cs typeface="Times New Roman" pitchFamily="18" charset="0"/>
            </a:rPr>
            <a:t>Вовлечение обучающихся, в том числе с ограниченными возможностями здоровья, в систематические занятия физической культурой и спортом</a:t>
          </a:r>
        </a:p>
      </dgm:t>
    </dgm:pt>
    <dgm:pt modelId="{5D7DC98E-BAE6-441F-B6C3-C917329A8C4E}" type="parTrans" cxnId="{4F307A1E-F0C3-4780-8893-709D90607713}">
      <dgm:prSet/>
      <dgm:spPr/>
      <dgm:t>
        <a:bodyPr/>
        <a:lstStyle/>
        <a:p>
          <a:endParaRPr lang="ru-RU"/>
        </a:p>
      </dgm:t>
    </dgm:pt>
    <dgm:pt modelId="{54A1E663-86ED-4B6D-991E-6A8285B618E8}" type="sibTrans" cxnId="{4F307A1E-F0C3-4780-8893-709D90607713}">
      <dgm:prSet/>
      <dgm:spPr/>
      <dgm:t>
        <a:bodyPr/>
        <a:lstStyle/>
        <a:p>
          <a:endParaRPr lang="ru-RU"/>
        </a:p>
      </dgm:t>
    </dgm:pt>
    <dgm:pt modelId="{10AEBECD-B6F2-454D-A26B-65B3860991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1" dirty="0">
              <a:latin typeface="Times New Roman" pitchFamily="18" charset="0"/>
              <a:cs typeface="Times New Roman" pitchFamily="18" charset="0"/>
            </a:rPr>
            <a:t>Содействие в создании условий для систематических занятий физической культурой </a:t>
          </a:r>
        </a:p>
      </dgm:t>
    </dgm:pt>
    <dgm:pt modelId="{42FF1960-8D34-479C-9829-34BD0490CF00}" type="parTrans" cxnId="{D24E4118-93C9-4E9E-AF26-749572E54DE0}">
      <dgm:prSet/>
      <dgm:spPr/>
      <dgm:t>
        <a:bodyPr/>
        <a:lstStyle/>
        <a:p>
          <a:endParaRPr lang="ru-RU"/>
        </a:p>
      </dgm:t>
    </dgm:pt>
    <dgm:pt modelId="{D9A18734-3C8D-434E-A730-311B667D50AA}" type="sibTrans" cxnId="{D24E4118-93C9-4E9E-AF26-749572E54DE0}">
      <dgm:prSet/>
      <dgm:spPr/>
      <dgm:t>
        <a:bodyPr/>
        <a:lstStyle/>
        <a:p>
          <a:endParaRPr lang="ru-RU"/>
        </a:p>
      </dgm:t>
    </dgm:pt>
    <dgm:pt modelId="{E879F980-FABC-4046-8487-72446A2A6C81}">
      <dgm:prSet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Развитие волонтерского движения по пропаганде здорового образа </a:t>
          </a:r>
          <a:r>
            <a:rPr lang="ru-RU" sz="1400" b="1" dirty="0" err="1">
              <a:latin typeface="Times New Roman" pitchFamily="18" charset="0"/>
              <a:cs typeface="Times New Roman" pitchFamily="18" charset="0"/>
            </a:rPr>
            <a:t>жизн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D197261D-530C-45D5-9D0A-BB9AA4D62CCF}" type="parTrans" cxnId="{3BB71B61-C6C2-4B64-B9D0-3674D78E2841}">
      <dgm:prSet/>
      <dgm:spPr/>
      <dgm:t>
        <a:bodyPr/>
        <a:lstStyle/>
        <a:p>
          <a:endParaRPr lang="ru-RU"/>
        </a:p>
      </dgm:t>
    </dgm:pt>
    <dgm:pt modelId="{2F6CEFAC-B651-4FF1-945B-302F88BDAFA9}" type="sibTrans" cxnId="{3BB71B61-C6C2-4B64-B9D0-3674D78E2841}">
      <dgm:prSet/>
      <dgm:spPr/>
      <dgm:t>
        <a:bodyPr/>
        <a:lstStyle/>
        <a:p>
          <a:endParaRPr lang="ru-RU"/>
        </a:p>
      </dgm:t>
    </dgm:pt>
    <dgm:pt modelId="{93145D3D-4C17-48E3-B695-69891711FA33}">
      <dgm:prSet custT="1"/>
      <dgm:spPr/>
      <dgm:t>
        <a:bodyPr/>
        <a:lstStyle/>
        <a:p>
          <a:r>
            <a:rPr lang="ru-RU" sz="1300" b="1" dirty="0">
              <a:latin typeface="Times New Roman" pitchFamily="18" charset="0"/>
              <a:cs typeface="Times New Roman" pitchFamily="18" charset="0"/>
            </a:rPr>
            <a:t>Пропаганда здорового образа жизни, занятий физической культурой и спортом</a:t>
          </a:r>
        </a:p>
      </dgm:t>
    </dgm:pt>
    <dgm:pt modelId="{E75FAB07-C238-4638-AA05-8B0143130480}" type="parTrans" cxnId="{ED4F9334-5587-4F09-BCA2-B1FC6DB3176A}">
      <dgm:prSet/>
      <dgm:spPr/>
      <dgm:t>
        <a:bodyPr/>
        <a:lstStyle/>
        <a:p>
          <a:endParaRPr lang="ru-RU"/>
        </a:p>
      </dgm:t>
    </dgm:pt>
    <dgm:pt modelId="{E7B0692E-97C9-4129-83AA-60B290B94228}" type="sibTrans" cxnId="{ED4F9334-5587-4F09-BCA2-B1FC6DB3176A}">
      <dgm:prSet/>
      <dgm:spPr/>
      <dgm:t>
        <a:bodyPr/>
        <a:lstStyle/>
        <a:p>
          <a:endParaRPr lang="ru-RU"/>
        </a:p>
      </dgm:t>
    </dgm:pt>
    <dgm:pt modelId="{DDEE7421-1E2B-4FEE-B006-0FAFC1F86A12}">
      <dgm:prSet custT="1"/>
      <dgm:spPr/>
      <dgm:t>
        <a:bodyPr/>
        <a:lstStyle/>
        <a:p>
          <a:r>
            <a:rPr lang="ru-RU" sz="1300" b="1" dirty="0">
              <a:latin typeface="Times New Roman" pitchFamily="18" charset="0"/>
              <a:cs typeface="Times New Roman" pitchFamily="18" charset="0"/>
            </a:rPr>
            <a:t>Организация и проведение спортивно-массовых, физкультурно-оздоровительных мероприятий в общеобразовательной организации</a:t>
          </a:r>
        </a:p>
      </dgm:t>
    </dgm:pt>
    <dgm:pt modelId="{625778E6-D75B-49DA-BB52-7B3DC9A0F3C7}" type="parTrans" cxnId="{ED6A1505-9649-431C-9C85-5DEF5602072B}">
      <dgm:prSet/>
      <dgm:spPr/>
      <dgm:t>
        <a:bodyPr/>
        <a:lstStyle/>
        <a:p>
          <a:endParaRPr lang="ru-RU"/>
        </a:p>
      </dgm:t>
    </dgm:pt>
    <dgm:pt modelId="{2A21183F-0309-4450-9259-A67B1ED80DD5}" type="sibTrans" cxnId="{ED6A1505-9649-431C-9C85-5DEF5602072B}">
      <dgm:prSet/>
      <dgm:spPr/>
      <dgm:t>
        <a:bodyPr/>
        <a:lstStyle/>
        <a:p>
          <a:endParaRPr lang="ru-RU"/>
        </a:p>
      </dgm:t>
    </dgm:pt>
    <dgm:pt modelId="{80AC155E-BF22-4E03-B4B2-AD313854664E}" type="pres">
      <dgm:prSet presAssocID="{D28DAABC-9CE9-4496-8563-0A6AABF17341}" presName="cycle" presStyleCnt="0">
        <dgm:presLayoutVars>
          <dgm:dir/>
          <dgm:resizeHandles val="exact"/>
        </dgm:presLayoutVars>
      </dgm:prSet>
      <dgm:spPr/>
    </dgm:pt>
    <dgm:pt modelId="{E2F07BB2-66E6-473D-90CA-C8FB62C1A50E}" type="pres">
      <dgm:prSet presAssocID="{B9ACF896-3D36-4A2B-BC4E-131A59C04B60}" presName="node" presStyleLbl="node1" presStyleIdx="0" presStyleCnt="5" custScaleX="139803" custScaleY="135580">
        <dgm:presLayoutVars>
          <dgm:bulletEnabled val="1"/>
        </dgm:presLayoutVars>
      </dgm:prSet>
      <dgm:spPr/>
    </dgm:pt>
    <dgm:pt modelId="{765879DF-262D-4F4E-9E03-11043B684F91}" type="pres">
      <dgm:prSet presAssocID="{B9ACF896-3D36-4A2B-BC4E-131A59C04B60}" presName="spNode" presStyleCnt="0"/>
      <dgm:spPr/>
    </dgm:pt>
    <dgm:pt modelId="{5DABD507-70BD-4EFE-9A50-EAB96A83D932}" type="pres">
      <dgm:prSet presAssocID="{54A1E663-86ED-4B6D-991E-6A8285B618E8}" presName="sibTrans" presStyleLbl="sibTrans1D1" presStyleIdx="0" presStyleCnt="5"/>
      <dgm:spPr/>
    </dgm:pt>
    <dgm:pt modelId="{62A5949B-3598-4153-B325-F479DF4C5E43}" type="pres">
      <dgm:prSet presAssocID="{10AEBECD-B6F2-454D-A26B-65B3860991C4}" presName="node" presStyleLbl="node1" presStyleIdx="1" presStyleCnt="5" custScaleX="139776" custScaleY="143357">
        <dgm:presLayoutVars>
          <dgm:bulletEnabled val="1"/>
        </dgm:presLayoutVars>
      </dgm:prSet>
      <dgm:spPr/>
    </dgm:pt>
    <dgm:pt modelId="{D28FC895-F0FD-4E7F-A357-BFFBA0AD1EB7}" type="pres">
      <dgm:prSet presAssocID="{10AEBECD-B6F2-454D-A26B-65B3860991C4}" presName="spNode" presStyleCnt="0"/>
      <dgm:spPr/>
    </dgm:pt>
    <dgm:pt modelId="{8BB3A4F8-14FA-47C4-82E3-FB8CCDDAC50B}" type="pres">
      <dgm:prSet presAssocID="{D9A18734-3C8D-434E-A730-311B667D50AA}" presName="sibTrans" presStyleLbl="sibTrans1D1" presStyleIdx="1" presStyleCnt="5"/>
      <dgm:spPr/>
    </dgm:pt>
    <dgm:pt modelId="{3D4C31D9-B21E-492D-8B89-7E9CBA5FE907}" type="pres">
      <dgm:prSet presAssocID="{E879F980-FABC-4046-8487-72446A2A6C81}" presName="node" presStyleLbl="node1" presStyleIdx="2" presStyleCnt="5" custScaleX="135599" custScaleY="134828">
        <dgm:presLayoutVars>
          <dgm:bulletEnabled val="1"/>
        </dgm:presLayoutVars>
      </dgm:prSet>
      <dgm:spPr/>
    </dgm:pt>
    <dgm:pt modelId="{431581DA-0683-4EA0-9F49-9FF17653390E}" type="pres">
      <dgm:prSet presAssocID="{E879F980-FABC-4046-8487-72446A2A6C81}" presName="spNode" presStyleCnt="0"/>
      <dgm:spPr/>
    </dgm:pt>
    <dgm:pt modelId="{76D6A279-E268-4FF5-8B39-3178000AF908}" type="pres">
      <dgm:prSet presAssocID="{2F6CEFAC-B651-4FF1-945B-302F88BDAFA9}" presName="sibTrans" presStyleLbl="sibTrans1D1" presStyleIdx="2" presStyleCnt="5"/>
      <dgm:spPr/>
    </dgm:pt>
    <dgm:pt modelId="{39F957F0-66C8-4875-9FB7-BF2828494E5B}" type="pres">
      <dgm:prSet presAssocID="{93145D3D-4C17-48E3-B695-69891711FA33}" presName="node" presStyleLbl="node1" presStyleIdx="3" presStyleCnt="5" custScaleX="138041" custScaleY="133530" custRadScaleRad="99832" custRadScaleInc="-2491">
        <dgm:presLayoutVars>
          <dgm:bulletEnabled val="1"/>
        </dgm:presLayoutVars>
      </dgm:prSet>
      <dgm:spPr/>
    </dgm:pt>
    <dgm:pt modelId="{CFE03247-BB6A-4B14-A9C9-E76390C5EF21}" type="pres">
      <dgm:prSet presAssocID="{93145D3D-4C17-48E3-B695-69891711FA33}" presName="spNode" presStyleCnt="0"/>
      <dgm:spPr/>
    </dgm:pt>
    <dgm:pt modelId="{0C2303EC-DD66-40B0-83B6-B1332639CC98}" type="pres">
      <dgm:prSet presAssocID="{E7B0692E-97C9-4129-83AA-60B290B94228}" presName="sibTrans" presStyleLbl="sibTrans1D1" presStyleIdx="3" presStyleCnt="5"/>
      <dgm:spPr/>
    </dgm:pt>
    <dgm:pt modelId="{7E2D8172-57F0-4BB5-B7F3-22DBFF2DACCF}" type="pres">
      <dgm:prSet presAssocID="{DDEE7421-1E2B-4FEE-B006-0FAFC1F86A12}" presName="node" presStyleLbl="node1" presStyleIdx="4" presStyleCnt="5" custScaleX="134449" custScaleY="143357" custLinFactNeighborX="-16998" custLinFactNeighborY="-12639" custRadScaleRad="98421" custRadScaleInc="1246">
        <dgm:presLayoutVars>
          <dgm:bulletEnabled val="1"/>
        </dgm:presLayoutVars>
      </dgm:prSet>
      <dgm:spPr>
        <a:prstGeom prst="roundRect">
          <a:avLst/>
        </a:prstGeom>
      </dgm:spPr>
    </dgm:pt>
    <dgm:pt modelId="{5BB7F6B5-7DEA-4685-B179-10CFBC7C0B13}" type="pres">
      <dgm:prSet presAssocID="{DDEE7421-1E2B-4FEE-B006-0FAFC1F86A12}" presName="spNode" presStyleCnt="0"/>
      <dgm:spPr/>
    </dgm:pt>
    <dgm:pt modelId="{689D621D-EBCF-4427-80E6-027B1AB2FC22}" type="pres">
      <dgm:prSet presAssocID="{2A21183F-0309-4450-9259-A67B1ED80DD5}" presName="sibTrans" presStyleLbl="sibTrans1D1" presStyleIdx="4" presStyleCnt="5"/>
      <dgm:spPr/>
    </dgm:pt>
  </dgm:ptLst>
  <dgm:cxnLst>
    <dgm:cxn modelId="{ED6A1505-9649-431C-9C85-5DEF5602072B}" srcId="{D28DAABC-9CE9-4496-8563-0A6AABF17341}" destId="{DDEE7421-1E2B-4FEE-B006-0FAFC1F86A12}" srcOrd="4" destOrd="0" parTransId="{625778E6-D75B-49DA-BB52-7B3DC9A0F3C7}" sibTransId="{2A21183F-0309-4450-9259-A67B1ED80DD5}"/>
    <dgm:cxn modelId="{63DA1610-8AD0-4BBF-90C6-B91E2D652AAC}" type="presOf" srcId="{54A1E663-86ED-4B6D-991E-6A8285B618E8}" destId="{5DABD507-70BD-4EFE-9A50-EAB96A83D932}" srcOrd="0" destOrd="0" presId="urn:microsoft.com/office/officeart/2005/8/layout/cycle6"/>
    <dgm:cxn modelId="{B16E3710-8677-4CD9-901E-3B45EF8318EB}" type="presOf" srcId="{B9ACF896-3D36-4A2B-BC4E-131A59C04B60}" destId="{E2F07BB2-66E6-473D-90CA-C8FB62C1A50E}" srcOrd="0" destOrd="0" presId="urn:microsoft.com/office/officeart/2005/8/layout/cycle6"/>
    <dgm:cxn modelId="{D24E4118-93C9-4E9E-AF26-749572E54DE0}" srcId="{D28DAABC-9CE9-4496-8563-0A6AABF17341}" destId="{10AEBECD-B6F2-454D-A26B-65B3860991C4}" srcOrd="1" destOrd="0" parTransId="{42FF1960-8D34-479C-9829-34BD0490CF00}" sibTransId="{D9A18734-3C8D-434E-A730-311B667D50AA}"/>
    <dgm:cxn modelId="{4F307A1E-F0C3-4780-8893-709D90607713}" srcId="{D28DAABC-9CE9-4496-8563-0A6AABF17341}" destId="{B9ACF896-3D36-4A2B-BC4E-131A59C04B60}" srcOrd="0" destOrd="0" parTransId="{5D7DC98E-BAE6-441F-B6C3-C917329A8C4E}" sibTransId="{54A1E663-86ED-4B6D-991E-6A8285B618E8}"/>
    <dgm:cxn modelId="{B53BE326-C1A1-4CE9-85E1-7B0526A19432}" type="presOf" srcId="{93145D3D-4C17-48E3-B695-69891711FA33}" destId="{39F957F0-66C8-4875-9FB7-BF2828494E5B}" srcOrd="0" destOrd="0" presId="urn:microsoft.com/office/officeart/2005/8/layout/cycle6"/>
    <dgm:cxn modelId="{B11DEF2D-0EA9-4C72-9489-B400F6C476AB}" type="presOf" srcId="{D28DAABC-9CE9-4496-8563-0A6AABF17341}" destId="{80AC155E-BF22-4E03-B4B2-AD313854664E}" srcOrd="0" destOrd="0" presId="urn:microsoft.com/office/officeart/2005/8/layout/cycle6"/>
    <dgm:cxn modelId="{ED4F9334-5587-4F09-BCA2-B1FC6DB3176A}" srcId="{D28DAABC-9CE9-4496-8563-0A6AABF17341}" destId="{93145D3D-4C17-48E3-B695-69891711FA33}" srcOrd="3" destOrd="0" parTransId="{E75FAB07-C238-4638-AA05-8B0143130480}" sibTransId="{E7B0692E-97C9-4129-83AA-60B290B94228}"/>
    <dgm:cxn modelId="{3BB71B61-C6C2-4B64-B9D0-3674D78E2841}" srcId="{D28DAABC-9CE9-4496-8563-0A6AABF17341}" destId="{E879F980-FABC-4046-8487-72446A2A6C81}" srcOrd="2" destOrd="0" parTransId="{D197261D-530C-45D5-9D0A-BB9AA4D62CCF}" sibTransId="{2F6CEFAC-B651-4FF1-945B-302F88BDAFA9}"/>
    <dgm:cxn modelId="{F7586148-F376-477E-89F6-04677D43E02E}" type="presOf" srcId="{D9A18734-3C8D-434E-A730-311B667D50AA}" destId="{8BB3A4F8-14FA-47C4-82E3-FB8CCDDAC50B}" srcOrd="0" destOrd="0" presId="urn:microsoft.com/office/officeart/2005/8/layout/cycle6"/>
    <dgm:cxn modelId="{1F8A5F6B-0513-4A56-B4DC-DD0C1D7C5DD5}" type="presOf" srcId="{10AEBECD-B6F2-454D-A26B-65B3860991C4}" destId="{62A5949B-3598-4153-B325-F479DF4C5E43}" srcOrd="0" destOrd="0" presId="urn:microsoft.com/office/officeart/2005/8/layout/cycle6"/>
    <dgm:cxn modelId="{AB98C770-33B0-442D-A87C-7FBBD400F878}" type="presOf" srcId="{DDEE7421-1E2B-4FEE-B006-0FAFC1F86A12}" destId="{7E2D8172-57F0-4BB5-B7F3-22DBFF2DACCF}" srcOrd="0" destOrd="0" presId="urn:microsoft.com/office/officeart/2005/8/layout/cycle6"/>
    <dgm:cxn modelId="{083E1481-F3EC-49FF-A1BD-22B48CAAEC5F}" type="presOf" srcId="{E879F980-FABC-4046-8487-72446A2A6C81}" destId="{3D4C31D9-B21E-492D-8B89-7E9CBA5FE907}" srcOrd="0" destOrd="0" presId="urn:microsoft.com/office/officeart/2005/8/layout/cycle6"/>
    <dgm:cxn modelId="{20B90CA7-79B2-4010-85F6-E46AE9FB6282}" type="presOf" srcId="{2A21183F-0309-4450-9259-A67B1ED80DD5}" destId="{689D621D-EBCF-4427-80E6-027B1AB2FC22}" srcOrd="0" destOrd="0" presId="urn:microsoft.com/office/officeart/2005/8/layout/cycle6"/>
    <dgm:cxn modelId="{0AAFF0C3-6B5A-4CC8-AC7A-9978ACA7223F}" type="presOf" srcId="{2F6CEFAC-B651-4FF1-945B-302F88BDAFA9}" destId="{76D6A279-E268-4FF5-8B39-3178000AF908}" srcOrd="0" destOrd="0" presId="urn:microsoft.com/office/officeart/2005/8/layout/cycle6"/>
    <dgm:cxn modelId="{4E1E79FE-0103-479E-850B-64F4D49DAFCB}" type="presOf" srcId="{E7B0692E-97C9-4129-83AA-60B290B94228}" destId="{0C2303EC-DD66-40B0-83B6-B1332639CC98}" srcOrd="0" destOrd="0" presId="urn:microsoft.com/office/officeart/2005/8/layout/cycle6"/>
    <dgm:cxn modelId="{B0A6C15D-F761-4191-838F-8411A259AB62}" type="presParOf" srcId="{80AC155E-BF22-4E03-B4B2-AD313854664E}" destId="{E2F07BB2-66E6-473D-90CA-C8FB62C1A50E}" srcOrd="0" destOrd="0" presId="urn:microsoft.com/office/officeart/2005/8/layout/cycle6"/>
    <dgm:cxn modelId="{9FB2CBCA-CDF8-4A81-82D1-87BAFC29FCDD}" type="presParOf" srcId="{80AC155E-BF22-4E03-B4B2-AD313854664E}" destId="{765879DF-262D-4F4E-9E03-11043B684F91}" srcOrd="1" destOrd="0" presId="urn:microsoft.com/office/officeart/2005/8/layout/cycle6"/>
    <dgm:cxn modelId="{C04BA20E-7C68-4520-8034-8B3A05982395}" type="presParOf" srcId="{80AC155E-BF22-4E03-B4B2-AD313854664E}" destId="{5DABD507-70BD-4EFE-9A50-EAB96A83D932}" srcOrd="2" destOrd="0" presId="urn:microsoft.com/office/officeart/2005/8/layout/cycle6"/>
    <dgm:cxn modelId="{0775DD7B-1334-4F91-8EBC-1E47CADC7208}" type="presParOf" srcId="{80AC155E-BF22-4E03-B4B2-AD313854664E}" destId="{62A5949B-3598-4153-B325-F479DF4C5E43}" srcOrd="3" destOrd="0" presId="urn:microsoft.com/office/officeart/2005/8/layout/cycle6"/>
    <dgm:cxn modelId="{7B87C35E-EFAA-47EE-BD7C-469EADE2E204}" type="presParOf" srcId="{80AC155E-BF22-4E03-B4B2-AD313854664E}" destId="{D28FC895-F0FD-4E7F-A357-BFFBA0AD1EB7}" srcOrd="4" destOrd="0" presId="urn:microsoft.com/office/officeart/2005/8/layout/cycle6"/>
    <dgm:cxn modelId="{4D025A73-D151-47B5-9ABF-33CF676625BF}" type="presParOf" srcId="{80AC155E-BF22-4E03-B4B2-AD313854664E}" destId="{8BB3A4F8-14FA-47C4-82E3-FB8CCDDAC50B}" srcOrd="5" destOrd="0" presId="urn:microsoft.com/office/officeart/2005/8/layout/cycle6"/>
    <dgm:cxn modelId="{4379F1A4-1062-4A55-B993-03C5D7560F3A}" type="presParOf" srcId="{80AC155E-BF22-4E03-B4B2-AD313854664E}" destId="{3D4C31D9-B21E-492D-8B89-7E9CBA5FE907}" srcOrd="6" destOrd="0" presId="urn:microsoft.com/office/officeart/2005/8/layout/cycle6"/>
    <dgm:cxn modelId="{F3B30329-C880-42D7-AE48-3C6759FDE6EA}" type="presParOf" srcId="{80AC155E-BF22-4E03-B4B2-AD313854664E}" destId="{431581DA-0683-4EA0-9F49-9FF17653390E}" srcOrd="7" destOrd="0" presId="urn:microsoft.com/office/officeart/2005/8/layout/cycle6"/>
    <dgm:cxn modelId="{67DBA0FF-791C-4885-A993-43C6909CB98E}" type="presParOf" srcId="{80AC155E-BF22-4E03-B4B2-AD313854664E}" destId="{76D6A279-E268-4FF5-8B39-3178000AF908}" srcOrd="8" destOrd="0" presId="urn:microsoft.com/office/officeart/2005/8/layout/cycle6"/>
    <dgm:cxn modelId="{B5FB1E93-D188-42D8-B760-41B79E7EA047}" type="presParOf" srcId="{80AC155E-BF22-4E03-B4B2-AD313854664E}" destId="{39F957F0-66C8-4875-9FB7-BF2828494E5B}" srcOrd="9" destOrd="0" presId="urn:microsoft.com/office/officeart/2005/8/layout/cycle6"/>
    <dgm:cxn modelId="{5F73FFF9-7A15-42D2-8440-9A7EB8A3A1D8}" type="presParOf" srcId="{80AC155E-BF22-4E03-B4B2-AD313854664E}" destId="{CFE03247-BB6A-4B14-A9C9-E76390C5EF21}" srcOrd="10" destOrd="0" presId="urn:microsoft.com/office/officeart/2005/8/layout/cycle6"/>
    <dgm:cxn modelId="{967DF1D4-F457-40B2-9747-F782BCDD6ACE}" type="presParOf" srcId="{80AC155E-BF22-4E03-B4B2-AD313854664E}" destId="{0C2303EC-DD66-40B0-83B6-B1332639CC98}" srcOrd="11" destOrd="0" presId="urn:microsoft.com/office/officeart/2005/8/layout/cycle6"/>
    <dgm:cxn modelId="{8FECFF81-D9A2-492B-95D0-322EF3CD35AB}" type="presParOf" srcId="{80AC155E-BF22-4E03-B4B2-AD313854664E}" destId="{7E2D8172-57F0-4BB5-B7F3-22DBFF2DACCF}" srcOrd="12" destOrd="0" presId="urn:microsoft.com/office/officeart/2005/8/layout/cycle6"/>
    <dgm:cxn modelId="{1B3244B5-5FE8-443A-8FB1-B0AA2F8236E1}" type="presParOf" srcId="{80AC155E-BF22-4E03-B4B2-AD313854664E}" destId="{5BB7F6B5-7DEA-4685-B179-10CFBC7C0B13}" srcOrd="13" destOrd="0" presId="urn:microsoft.com/office/officeart/2005/8/layout/cycle6"/>
    <dgm:cxn modelId="{E170CC69-D6D6-4141-9FE1-2EBD0492FE3F}" type="presParOf" srcId="{80AC155E-BF22-4E03-B4B2-AD313854664E}" destId="{689D621D-EBCF-4427-80E6-027B1AB2FC2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8ED00D-22AF-4775-A01B-1D4FC2E2D6B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051B20-7BCB-4B41-A666-7D9F99BBB7B0}">
      <dgm:prSet phldrT="[Текст]" custT="1"/>
      <dgm:spPr/>
      <dgm:t>
        <a:bodyPr/>
        <a:lstStyle/>
        <a:p>
          <a:r>
            <a:rPr lang="ru-RU" sz="1300" dirty="0">
              <a:effectLst/>
              <a:latin typeface="Times New Roman"/>
              <a:ea typeface="Times New Roman"/>
            </a:rPr>
            <a:t>Создание условий для развития массовых и индивидуальных форм физкультурно-оздоровительной и спортивной работы в общеобразовательной организации, </a:t>
          </a:r>
          <a:r>
            <a:rPr lang="ru-RU" sz="1300" dirty="0">
              <a:effectLst/>
              <a:latin typeface="Times New Roman"/>
            </a:rPr>
            <a:t>в том числе для лиц с ограниченными возможностями здоровья</a:t>
          </a:r>
          <a:endParaRPr lang="ru-RU" sz="1300" dirty="0"/>
        </a:p>
      </dgm:t>
    </dgm:pt>
    <dgm:pt modelId="{DE36FFDE-2FE4-478D-B571-D8A25F2DF68F}" type="parTrans" cxnId="{EE813F1C-C4FA-4DDC-927C-9ECF97221F38}">
      <dgm:prSet/>
      <dgm:spPr/>
      <dgm:t>
        <a:bodyPr/>
        <a:lstStyle/>
        <a:p>
          <a:endParaRPr lang="ru-RU"/>
        </a:p>
      </dgm:t>
    </dgm:pt>
    <dgm:pt modelId="{25E16F8F-9E04-48F7-B895-0D0EBE869754}" type="sibTrans" cxnId="{EE813F1C-C4FA-4DDC-927C-9ECF97221F38}">
      <dgm:prSet/>
      <dgm:spPr/>
      <dgm:t>
        <a:bodyPr/>
        <a:lstStyle/>
        <a:p>
          <a:endParaRPr lang="ru-RU"/>
        </a:p>
      </dgm:t>
    </dgm:pt>
    <dgm:pt modelId="{55DC6363-C027-4CC1-A622-E8E1F8B2878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  <a:ea typeface="Times New Roman"/>
              <a:cs typeface="+mn-cs"/>
            </a:rPr>
            <a:t>Организация и проведение </a:t>
          </a:r>
          <a:r>
            <a:rPr lang="ru-RU" sz="1300" kern="1200">
              <a:effectLst/>
              <a:latin typeface="Times New Roman"/>
              <a:cs typeface="+mn-cs"/>
            </a:rPr>
            <a:t>информационно-пропагандистской деятельности, воспитание физических и морально-волевых качеств, социальной активности школьного сообщества</a:t>
          </a:r>
          <a:endParaRPr lang="ru-RU" sz="1300" kern="1200" dirty="0">
            <a:effectLst/>
            <a:latin typeface="Times New Roman"/>
            <a:ea typeface="Times New Roman"/>
            <a:cs typeface="+mn-cs"/>
          </a:endParaRPr>
        </a:p>
      </dgm:t>
    </dgm:pt>
    <dgm:pt modelId="{3F0AA267-3757-4393-9E17-4F8E7284F7C1}" type="parTrans" cxnId="{DFFEAF9C-F41E-4B94-A5F9-FEC7E1D3F6A7}">
      <dgm:prSet/>
      <dgm:spPr/>
      <dgm:t>
        <a:bodyPr/>
        <a:lstStyle/>
        <a:p>
          <a:endParaRPr lang="ru-RU"/>
        </a:p>
      </dgm:t>
    </dgm:pt>
    <dgm:pt modelId="{0FCAE41E-0BF0-4AD4-A4DB-666CA15F271B}" type="sibTrans" cxnId="{DFFEAF9C-F41E-4B94-A5F9-FEC7E1D3F6A7}">
      <dgm:prSet/>
      <dgm:spPr/>
      <dgm:t>
        <a:bodyPr/>
        <a:lstStyle/>
        <a:p>
          <a:endParaRPr lang="ru-RU"/>
        </a:p>
      </dgm:t>
    </dgm:pt>
    <dgm:pt modelId="{9CA0FE06-48E5-49E1-B614-4AE9B0D41F69}">
      <dgm:prSet custT="1"/>
      <dgm:spPr/>
      <dgm:t>
        <a:bodyPr/>
        <a:lstStyle/>
        <a:p>
          <a:r>
            <a:rPr lang="ru-RU" sz="1300">
              <a:effectLst/>
              <a:latin typeface="Times New Roman"/>
            </a:rPr>
            <a:t>Организация и проведение физкультурно-спортивных мероприятий различного уровня, социально-значимых мероприятий, подготовку обучающихся к выполнению требований Всероссийского физкультурно-спортивного комплекса «Готов к труду и обороне» (ГТО)</a:t>
          </a:r>
          <a:endParaRPr lang="ru-RU" sz="1300" dirty="0">
            <a:effectLst/>
            <a:latin typeface="Times New Roman"/>
            <a:ea typeface="Times New Roman"/>
          </a:endParaRPr>
        </a:p>
      </dgm:t>
    </dgm:pt>
    <dgm:pt modelId="{508385D9-A8B2-4EAF-BD43-06F0C578D062}" type="parTrans" cxnId="{69F294A7-5352-4F08-A18A-E3F5F22AEFA1}">
      <dgm:prSet/>
      <dgm:spPr/>
      <dgm:t>
        <a:bodyPr/>
        <a:lstStyle/>
        <a:p>
          <a:endParaRPr lang="ru-RU"/>
        </a:p>
      </dgm:t>
    </dgm:pt>
    <dgm:pt modelId="{8DFA0C93-D993-404B-8A77-559E9CB965C2}" type="sibTrans" cxnId="{69F294A7-5352-4F08-A18A-E3F5F22AEFA1}">
      <dgm:prSet/>
      <dgm:spPr/>
      <dgm:t>
        <a:bodyPr/>
        <a:lstStyle/>
        <a:p>
          <a:endParaRPr lang="ru-RU"/>
        </a:p>
      </dgm:t>
    </dgm:pt>
    <dgm:pt modelId="{1B65A7FF-1B01-44A2-A5C3-F3990123A071}">
      <dgm:prSet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ru-RU" sz="1300">
              <a:effectLst/>
              <a:latin typeface="Times New Roman"/>
              <a:ea typeface="Times New Roman"/>
            </a:rPr>
            <a:t>Взаимодействие со школьными спортивными  клубами других общеобразовательных организаций, обще</a:t>
          </a:r>
          <a:r>
            <a:rPr lang="ru-RU" sz="1300">
              <a:effectLst/>
              <a:latin typeface="Times New Roman"/>
            </a:rPr>
            <a:t>образовательными организациями, учреждениями физической культуры и спорта, общественными организациями</a:t>
          </a:r>
          <a:endParaRPr lang="ru-RU" sz="1300" dirty="0">
            <a:effectLst/>
            <a:latin typeface="Times New Roman"/>
            <a:ea typeface="Times New Roman"/>
          </a:endParaRPr>
        </a:p>
      </dgm:t>
    </dgm:pt>
    <dgm:pt modelId="{407FAE1F-5449-452A-BF96-401148D841B4}" type="parTrans" cxnId="{1AC69E7D-F281-417F-B0EA-171ABB50DEF2}">
      <dgm:prSet/>
      <dgm:spPr/>
      <dgm:t>
        <a:bodyPr/>
        <a:lstStyle/>
        <a:p>
          <a:endParaRPr lang="ru-RU"/>
        </a:p>
      </dgm:t>
    </dgm:pt>
    <dgm:pt modelId="{EED172A3-837B-4D5C-89BB-D862F9CABC7D}" type="sibTrans" cxnId="{1AC69E7D-F281-417F-B0EA-171ABB50DEF2}">
      <dgm:prSet/>
      <dgm:spPr/>
      <dgm:t>
        <a:bodyPr/>
        <a:lstStyle/>
        <a:p>
          <a:endParaRPr lang="ru-RU"/>
        </a:p>
      </dgm:t>
    </dgm:pt>
    <dgm:pt modelId="{61309400-8146-494A-A34C-07BC0639C7C2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  <a:ea typeface="Times New Roman"/>
              <a:cs typeface="+mn-cs"/>
            </a:rPr>
            <a:t>Подготовка предложений по совершенствованию системы физической культуры и спорта (в том числе развитию материально-технической базы) в общеобразовательной организации</a:t>
          </a:r>
          <a:endParaRPr lang="ru-RU" sz="1300" kern="1200" dirty="0">
            <a:effectLst/>
            <a:latin typeface="Times New Roman"/>
            <a:ea typeface="Times New Roman"/>
            <a:cs typeface="+mn-cs"/>
          </a:endParaRPr>
        </a:p>
      </dgm:t>
    </dgm:pt>
    <dgm:pt modelId="{FF5CAD87-A4A4-49B5-804D-280061E5B2F6}" type="parTrans" cxnId="{CB163D83-0826-467C-9259-B564C97978F4}">
      <dgm:prSet/>
      <dgm:spPr/>
      <dgm:t>
        <a:bodyPr/>
        <a:lstStyle/>
        <a:p>
          <a:endParaRPr lang="ru-RU"/>
        </a:p>
      </dgm:t>
    </dgm:pt>
    <dgm:pt modelId="{76B437DE-3120-41E9-BCC8-69A5117747C4}" type="sibTrans" cxnId="{CB163D83-0826-467C-9259-B564C97978F4}">
      <dgm:prSet/>
      <dgm:spPr/>
      <dgm:t>
        <a:bodyPr/>
        <a:lstStyle/>
        <a:p>
          <a:endParaRPr lang="ru-RU"/>
        </a:p>
      </dgm:t>
    </dgm:pt>
    <dgm:pt modelId="{2D27D3CF-1670-4DD3-8982-F7C53DC340E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>
              <a:effectLst/>
              <a:latin typeface="Times New Roman"/>
            </a:rPr>
            <a:t>Подготовка и формирование команд общеобразовательной организации по видам спорта и обеспечение их участия в соревнованиях различного уровня</a:t>
          </a:r>
          <a:endParaRPr lang="ru-RU" sz="1300" dirty="0">
            <a:effectLst/>
            <a:latin typeface="Times New Roman"/>
          </a:endParaRPr>
        </a:p>
      </dgm:t>
    </dgm:pt>
    <dgm:pt modelId="{5094FC40-C605-4035-AD1C-740E69688D99}" type="parTrans" cxnId="{FD2846FC-3B81-4568-9CBB-673EF4E2A14D}">
      <dgm:prSet/>
      <dgm:spPr/>
      <dgm:t>
        <a:bodyPr/>
        <a:lstStyle/>
        <a:p>
          <a:endParaRPr lang="ru-RU"/>
        </a:p>
      </dgm:t>
    </dgm:pt>
    <dgm:pt modelId="{CFD6AA13-28B0-4F77-B064-FE72A78E4BB2}" type="sibTrans" cxnId="{FD2846FC-3B81-4568-9CBB-673EF4E2A14D}">
      <dgm:prSet/>
      <dgm:spPr/>
      <dgm:t>
        <a:bodyPr/>
        <a:lstStyle/>
        <a:p>
          <a:endParaRPr lang="ru-RU"/>
        </a:p>
      </dgm:t>
    </dgm:pt>
    <dgm:pt modelId="{B4CAA068-BAF9-481C-B88E-9F0A94986A16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>
              <a:effectLst/>
              <a:latin typeface="Times New Roman"/>
            </a:rPr>
            <a:t>Поощрение обучающихся, добившихся высоких показателей в физкультурно-спортивной работе</a:t>
          </a:r>
          <a:endParaRPr lang="ru-RU" sz="1300" dirty="0">
            <a:effectLst/>
            <a:latin typeface="Times New Roman"/>
            <a:ea typeface="Times New Roman"/>
          </a:endParaRPr>
        </a:p>
      </dgm:t>
    </dgm:pt>
    <dgm:pt modelId="{6B16D7B8-265D-47CB-A16C-87CE6C22D959}" type="parTrans" cxnId="{A8D14F68-71CD-4AF8-8608-92DE870F1281}">
      <dgm:prSet/>
      <dgm:spPr/>
      <dgm:t>
        <a:bodyPr/>
        <a:lstStyle/>
        <a:p>
          <a:endParaRPr lang="ru-RU"/>
        </a:p>
      </dgm:t>
    </dgm:pt>
    <dgm:pt modelId="{70A20DEE-6FA8-4AB4-BDFF-AB2E97FF1959}" type="sibTrans" cxnId="{A8D14F68-71CD-4AF8-8608-92DE870F1281}">
      <dgm:prSet/>
      <dgm:spPr/>
      <dgm:t>
        <a:bodyPr/>
        <a:lstStyle/>
        <a:p>
          <a:endParaRPr lang="ru-RU"/>
        </a:p>
      </dgm:t>
    </dgm:pt>
    <dgm:pt modelId="{8FE3645D-3BC0-4EDF-9A25-BB6955095D4C}">
      <dgm:prSet/>
      <dgm:spPr/>
      <dgm:t>
        <a:bodyPr/>
        <a:lstStyle/>
        <a:p>
          <a:endParaRPr lang="ru-RU"/>
        </a:p>
      </dgm:t>
    </dgm:pt>
    <dgm:pt modelId="{A1D7B403-B579-4685-9C9F-AA5F639BBA27}" type="parTrans" cxnId="{849FCEB3-EF54-4447-B0EA-0614956B783E}">
      <dgm:prSet/>
      <dgm:spPr/>
      <dgm:t>
        <a:bodyPr/>
        <a:lstStyle/>
        <a:p>
          <a:endParaRPr lang="ru-RU"/>
        </a:p>
      </dgm:t>
    </dgm:pt>
    <dgm:pt modelId="{6AD42360-A3E0-46BF-819F-A1980D301559}" type="sibTrans" cxnId="{849FCEB3-EF54-4447-B0EA-0614956B783E}">
      <dgm:prSet/>
      <dgm:spPr/>
      <dgm:t>
        <a:bodyPr/>
        <a:lstStyle/>
        <a:p>
          <a:endParaRPr lang="ru-RU"/>
        </a:p>
      </dgm:t>
    </dgm:pt>
    <dgm:pt modelId="{932964BE-EC58-4E86-870C-2EE12E875181}">
      <dgm:prSet/>
      <dgm:spPr/>
      <dgm:t>
        <a:bodyPr/>
        <a:lstStyle/>
        <a:p>
          <a:endParaRPr lang="ru-RU" dirty="0"/>
        </a:p>
      </dgm:t>
    </dgm:pt>
    <dgm:pt modelId="{344A45C4-52B8-4DE2-8DA1-478DF2DB15CE}" type="sibTrans" cxnId="{842D1CB0-41BA-49BC-9B3A-B1B30E0DE947}">
      <dgm:prSet/>
      <dgm:spPr/>
      <dgm:t>
        <a:bodyPr/>
        <a:lstStyle/>
        <a:p>
          <a:endParaRPr lang="ru-RU"/>
        </a:p>
      </dgm:t>
    </dgm:pt>
    <dgm:pt modelId="{7B911E87-4EA4-44B1-AB95-862548323C6E}" type="parTrans" cxnId="{842D1CB0-41BA-49BC-9B3A-B1B30E0DE947}">
      <dgm:prSet/>
      <dgm:spPr/>
      <dgm:t>
        <a:bodyPr/>
        <a:lstStyle/>
        <a:p>
          <a:endParaRPr lang="ru-RU"/>
        </a:p>
      </dgm:t>
    </dgm:pt>
    <dgm:pt modelId="{DD72EDE9-81FD-48AF-A9A5-E3A722A83FA0}" type="pres">
      <dgm:prSet presAssocID="{E28ED00D-22AF-4775-A01B-1D4FC2E2D6B9}" presName="Name0" presStyleCnt="0">
        <dgm:presLayoutVars>
          <dgm:chMax val="7"/>
          <dgm:chPref val="7"/>
          <dgm:dir/>
        </dgm:presLayoutVars>
      </dgm:prSet>
      <dgm:spPr/>
    </dgm:pt>
    <dgm:pt modelId="{D968706B-54DE-4280-B4C1-D025A00FB065}" type="pres">
      <dgm:prSet presAssocID="{E28ED00D-22AF-4775-A01B-1D4FC2E2D6B9}" presName="Name1" presStyleCnt="0"/>
      <dgm:spPr/>
    </dgm:pt>
    <dgm:pt modelId="{BA962E62-B27E-4B11-B678-4735A8855938}" type="pres">
      <dgm:prSet presAssocID="{E28ED00D-22AF-4775-A01B-1D4FC2E2D6B9}" presName="cycle" presStyleCnt="0"/>
      <dgm:spPr/>
    </dgm:pt>
    <dgm:pt modelId="{6CB68584-15E9-448C-B000-16B5BAFDDA56}" type="pres">
      <dgm:prSet presAssocID="{E28ED00D-22AF-4775-A01B-1D4FC2E2D6B9}" presName="srcNode" presStyleLbl="node1" presStyleIdx="0" presStyleCnt="7"/>
      <dgm:spPr/>
    </dgm:pt>
    <dgm:pt modelId="{E77777D5-726E-4969-B179-1A0B5B61BC7C}" type="pres">
      <dgm:prSet presAssocID="{E28ED00D-22AF-4775-A01B-1D4FC2E2D6B9}" presName="conn" presStyleLbl="parChTrans1D2" presStyleIdx="0" presStyleCnt="1"/>
      <dgm:spPr/>
    </dgm:pt>
    <dgm:pt modelId="{7341C25C-3327-4F1A-AF25-AA489DB2AF66}" type="pres">
      <dgm:prSet presAssocID="{E28ED00D-22AF-4775-A01B-1D4FC2E2D6B9}" presName="extraNode" presStyleLbl="node1" presStyleIdx="0" presStyleCnt="7"/>
      <dgm:spPr/>
    </dgm:pt>
    <dgm:pt modelId="{2212CB21-3EAB-43DC-B05D-B49DE6C58534}" type="pres">
      <dgm:prSet presAssocID="{E28ED00D-22AF-4775-A01B-1D4FC2E2D6B9}" presName="dstNode" presStyleLbl="node1" presStyleIdx="0" presStyleCnt="7"/>
      <dgm:spPr/>
    </dgm:pt>
    <dgm:pt modelId="{7F96B004-355C-4159-94FB-1C54CB964219}" type="pres">
      <dgm:prSet presAssocID="{D1051B20-7BCB-4B41-A666-7D9F99BBB7B0}" presName="text_1" presStyleLbl="node1" presStyleIdx="0" presStyleCnt="7" custScaleX="100725" custScaleY="130593">
        <dgm:presLayoutVars>
          <dgm:bulletEnabled val="1"/>
        </dgm:presLayoutVars>
      </dgm:prSet>
      <dgm:spPr/>
    </dgm:pt>
    <dgm:pt modelId="{FB28F4D8-9F65-47DD-A74F-999BCFA54E0B}" type="pres">
      <dgm:prSet presAssocID="{D1051B20-7BCB-4B41-A666-7D9F99BBB7B0}" presName="accent_1" presStyleCnt="0"/>
      <dgm:spPr/>
    </dgm:pt>
    <dgm:pt modelId="{FAE2CE50-AB88-44DD-90BF-F5CD9631448A}" type="pres">
      <dgm:prSet presAssocID="{D1051B20-7BCB-4B41-A666-7D9F99BBB7B0}" presName="accentRepeatNode" presStyleLbl="solidFgAcc1" presStyleIdx="0" presStyleCnt="7"/>
      <dgm:spPr/>
    </dgm:pt>
    <dgm:pt modelId="{229721A6-A6B6-4582-A299-C788624EF803}" type="pres">
      <dgm:prSet presAssocID="{9CA0FE06-48E5-49E1-B614-4AE9B0D41F69}" presName="text_2" presStyleLbl="node1" presStyleIdx="1" presStyleCnt="7" custScaleX="100705" custScaleY="120052">
        <dgm:presLayoutVars>
          <dgm:bulletEnabled val="1"/>
        </dgm:presLayoutVars>
      </dgm:prSet>
      <dgm:spPr/>
    </dgm:pt>
    <dgm:pt modelId="{2C6AAC08-6A70-48DD-8A83-004E4ED5B1A3}" type="pres">
      <dgm:prSet presAssocID="{9CA0FE06-48E5-49E1-B614-4AE9B0D41F69}" presName="accent_2" presStyleCnt="0"/>
      <dgm:spPr/>
    </dgm:pt>
    <dgm:pt modelId="{3870711C-69A2-49C7-BD44-7B8F0C3CDEF1}" type="pres">
      <dgm:prSet presAssocID="{9CA0FE06-48E5-49E1-B614-4AE9B0D41F69}" presName="accentRepeatNode" presStyleLbl="solidFgAcc1" presStyleIdx="1" presStyleCnt="7"/>
      <dgm:spPr/>
    </dgm:pt>
    <dgm:pt modelId="{91A9520A-1A35-441D-954F-D30C5C1A1A8C}" type="pres">
      <dgm:prSet presAssocID="{2D27D3CF-1670-4DD3-8982-F7C53DC340E5}" presName="text_3" presStyleLbl="node1" presStyleIdx="2" presStyleCnt="7" custScaleY="120049">
        <dgm:presLayoutVars>
          <dgm:bulletEnabled val="1"/>
        </dgm:presLayoutVars>
      </dgm:prSet>
      <dgm:spPr/>
    </dgm:pt>
    <dgm:pt modelId="{15CB271F-BBF5-4D1B-9881-09E3A5547058}" type="pres">
      <dgm:prSet presAssocID="{2D27D3CF-1670-4DD3-8982-F7C53DC340E5}" presName="accent_3" presStyleCnt="0"/>
      <dgm:spPr/>
    </dgm:pt>
    <dgm:pt modelId="{77D4E97B-01DE-4132-B50B-6CBAA58F022B}" type="pres">
      <dgm:prSet presAssocID="{2D27D3CF-1670-4DD3-8982-F7C53DC340E5}" presName="accentRepeatNode" presStyleLbl="solidFgAcc1" presStyleIdx="2" presStyleCnt="7"/>
      <dgm:spPr/>
    </dgm:pt>
    <dgm:pt modelId="{70AEB2A2-BB58-45C6-900C-B5ADC31818BC}" type="pres">
      <dgm:prSet presAssocID="{61309400-8146-494A-A34C-07BC0639C7C2}" presName="text_4" presStyleLbl="node1" presStyleIdx="3" presStyleCnt="7" custScaleY="121393">
        <dgm:presLayoutVars>
          <dgm:bulletEnabled val="1"/>
        </dgm:presLayoutVars>
      </dgm:prSet>
      <dgm:spPr/>
    </dgm:pt>
    <dgm:pt modelId="{C3DD680E-E297-4531-948E-572AD3AA7C3B}" type="pres">
      <dgm:prSet presAssocID="{61309400-8146-494A-A34C-07BC0639C7C2}" presName="accent_4" presStyleCnt="0"/>
      <dgm:spPr/>
    </dgm:pt>
    <dgm:pt modelId="{DD27985B-F805-430D-9997-0734F6D4D14F}" type="pres">
      <dgm:prSet presAssocID="{61309400-8146-494A-A34C-07BC0639C7C2}" presName="accentRepeatNode" presStyleLbl="solidFgAcc1" presStyleIdx="3" presStyleCnt="7"/>
      <dgm:spPr/>
    </dgm:pt>
    <dgm:pt modelId="{97F27B40-B778-40ED-8CBE-C027DA41C376}" type="pres">
      <dgm:prSet presAssocID="{B4CAA068-BAF9-481C-B88E-9F0A94986A16}" presName="text_5" presStyleLbl="node1" presStyleIdx="4" presStyleCnt="7" custScaleY="100025">
        <dgm:presLayoutVars>
          <dgm:bulletEnabled val="1"/>
        </dgm:presLayoutVars>
      </dgm:prSet>
      <dgm:spPr/>
    </dgm:pt>
    <dgm:pt modelId="{C45FC7E4-6972-4DE0-8AF3-0C5334BD4301}" type="pres">
      <dgm:prSet presAssocID="{B4CAA068-BAF9-481C-B88E-9F0A94986A16}" presName="accent_5" presStyleCnt="0"/>
      <dgm:spPr/>
    </dgm:pt>
    <dgm:pt modelId="{42B508CB-6524-43AF-94B3-F4ABB92C76F9}" type="pres">
      <dgm:prSet presAssocID="{B4CAA068-BAF9-481C-B88E-9F0A94986A16}" presName="accentRepeatNode" presStyleLbl="solidFgAcc1" presStyleIdx="4" presStyleCnt="7"/>
      <dgm:spPr/>
    </dgm:pt>
    <dgm:pt modelId="{2DB7CE6D-CDD4-4140-8425-E47768BEE46F}" type="pres">
      <dgm:prSet presAssocID="{1B65A7FF-1B01-44A2-A5C3-F3990123A071}" presName="text_6" presStyleLbl="node1" presStyleIdx="5" presStyleCnt="7" custScaleY="116468">
        <dgm:presLayoutVars>
          <dgm:bulletEnabled val="1"/>
        </dgm:presLayoutVars>
      </dgm:prSet>
      <dgm:spPr/>
    </dgm:pt>
    <dgm:pt modelId="{778D1F28-98AC-42D7-A2DE-2A84091DEAF6}" type="pres">
      <dgm:prSet presAssocID="{1B65A7FF-1B01-44A2-A5C3-F3990123A071}" presName="accent_6" presStyleCnt="0"/>
      <dgm:spPr/>
    </dgm:pt>
    <dgm:pt modelId="{3E811430-E23D-443A-BCA1-0835842B2F8C}" type="pres">
      <dgm:prSet presAssocID="{1B65A7FF-1B01-44A2-A5C3-F3990123A071}" presName="accentRepeatNode" presStyleLbl="solidFgAcc1" presStyleIdx="5" presStyleCnt="7"/>
      <dgm:spPr/>
    </dgm:pt>
    <dgm:pt modelId="{03C42FAE-CF84-42AA-92E7-CBB36D2C7654}" type="pres">
      <dgm:prSet presAssocID="{55DC6363-C027-4CC1-A622-E8E1F8B28787}" presName="text_7" presStyleLbl="node1" presStyleIdx="6" presStyleCnt="7" custScaleY="112679">
        <dgm:presLayoutVars>
          <dgm:bulletEnabled val="1"/>
        </dgm:presLayoutVars>
      </dgm:prSet>
      <dgm:spPr/>
    </dgm:pt>
    <dgm:pt modelId="{F4A94488-C6A7-49FB-996E-2E5D24F55569}" type="pres">
      <dgm:prSet presAssocID="{55DC6363-C027-4CC1-A622-E8E1F8B28787}" presName="accent_7" presStyleCnt="0"/>
      <dgm:spPr/>
    </dgm:pt>
    <dgm:pt modelId="{4B0D482C-10FE-4197-998C-23ECBD45391D}" type="pres">
      <dgm:prSet presAssocID="{55DC6363-C027-4CC1-A622-E8E1F8B28787}" presName="accentRepeatNode" presStyleLbl="solidFgAcc1" presStyleIdx="6" presStyleCnt="7"/>
      <dgm:spPr/>
    </dgm:pt>
  </dgm:ptLst>
  <dgm:cxnLst>
    <dgm:cxn modelId="{9958C00B-6E85-4CD2-8CCF-94090ECFD6E8}" type="presOf" srcId="{B4CAA068-BAF9-481C-B88E-9F0A94986A16}" destId="{97F27B40-B778-40ED-8CBE-C027DA41C376}" srcOrd="0" destOrd="0" presId="urn:microsoft.com/office/officeart/2008/layout/VerticalCurvedList"/>
    <dgm:cxn modelId="{89578219-B91B-483B-93A3-C5B8428BE90A}" type="presOf" srcId="{25E16F8F-9E04-48F7-B895-0D0EBE869754}" destId="{E77777D5-726E-4969-B179-1A0B5B61BC7C}" srcOrd="0" destOrd="0" presId="urn:microsoft.com/office/officeart/2008/layout/VerticalCurvedList"/>
    <dgm:cxn modelId="{EE813F1C-C4FA-4DDC-927C-9ECF97221F38}" srcId="{E28ED00D-22AF-4775-A01B-1D4FC2E2D6B9}" destId="{D1051B20-7BCB-4B41-A666-7D9F99BBB7B0}" srcOrd="0" destOrd="0" parTransId="{DE36FFDE-2FE4-478D-B571-D8A25F2DF68F}" sibTransId="{25E16F8F-9E04-48F7-B895-0D0EBE869754}"/>
    <dgm:cxn modelId="{EF1CE034-EF57-47DE-A877-0C81E0502928}" type="presOf" srcId="{2D27D3CF-1670-4DD3-8982-F7C53DC340E5}" destId="{91A9520A-1A35-441D-954F-D30C5C1A1A8C}" srcOrd="0" destOrd="0" presId="urn:microsoft.com/office/officeart/2008/layout/VerticalCurvedList"/>
    <dgm:cxn modelId="{E55DE766-04EE-4528-A272-94C3ABDF3450}" type="presOf" srcId="{D1051B20-7BCB-4B41-A666-7D9F99BBB7B0}" destId="{7F96B004-355C-4159-94FB-1C54CB964219}" srcOrd="0" destOrd="0" presId="urn:microsoft.com/office/officeart/2008/layout/VerticalCurvedList"/>
    <dgm:cxn modelId="{A8D14F68-71CD-4AF8-8608-92DE870F1281}" srcId="{E28ED00D-22AF-4775-A01B-1D4FC2E2D6B9}" destId="{B4CAA068-BAF9-481C-B88E-9F0A94986A16}" srcOrd="4" destOrd="0" parTransId="{6B16D7B8-265D-47CB-A16C-87CE6C22D959}" sibTransId="{70A20DEE-6FA8-4AB4-BDFF-AB2E97FF1959}"/>
    <dgm:cxn modelId="{1870FB4A-8522-429A-BA56-15CF3A2F5696}" type="presOf" srcId="{E28ED00D-22AF-4775-A01B-1D4FC2E2D6B9}" destId="{DD72EDE9-81FD-48AF-A9A5-E3A722A83FA0}" srcOrd="0" destOrd="0" presId="urn:microsoft.com/office/officeart/2008/layout/VerticalCurvedList"/>
    <dgm:cxn modelId="{B00C9057-7B86-41DE-B387-CA7A51B941AF}" type="presOf" srcId="{9CA0FE06-48E5-49E1-B614-4AE9B0D41F69}" destId="{229721A6-A6B6-4582-A299-C788624EF803}" srcOrd="0" destOrd="0" presId="urn:microsoft.com/office/officeart/2008/layout/VerticalCurvedList"/>
    <dgm:cxn modelId="{1AC69E7D-F281-417F-B0EA-171ABB50DEF2}" srcId="{E28ED00D-22AF-4775-A01B-1D4FC2E2D6B9}" destId="{1B65A7FF-1B01-44A2-A5C3-F3990123A071}" srcOrd="5" destOrd="0" parTransId="{407FAE1F-5449-452A-BF96-401148D841B4}" sibTransId="{EED172A3-837B-4D5C-89BB-D862F9CABC7D}"/>
    <dgm:cxn modelId="{CB163D83-0826-467C-9259-B564C97978F4}" srcId="{E28ED00D-22AF-4775-A01B-1D4FC2E2D6B9}" destId="{61309400-8146-494A-A34C-07BC0639C7C2}" srcOrd="3" destOrd="0" parTransId="{FF5CAD87-A4A4-49B5-804D-280061E5B2F6}" sibTransId="{76B437DE-3120-41E9-BCC8-69A5117747C4}"/>
    <dgm:cxn modelId="{A8091D86-2005-4BFD-962F-D5939E4CE436}" type="presOf" srcId="{55DC6363-C027-4CC1-A622-E8E1F8B28787}" destId="{03C42FAE-CF84-42AA-92E7-CBB36D2C7654}" srcOrd="0" destOrd="0" presId="urn:microsoft.com/office/officeart/2008/layout/VerticalCurvedList"/>
    <dgm:cxn modelId="{DFFEAF9C-F41E-4B94-A5F9-FEC7E1D3F6A7}" srcId="{E28ED00D-22AF-4775-A01B-1D4FC2E2D6B9}" destId="{55DC6363-C027-4CC1-A622-E8E1F8B28787}" srcOrd="6" destOrd="0" parTransId="{3F0AA267-3757-4393-9E17-4F8E7284F7C1}" sibTransId="{0FCAE41E-0BF0-4AD4-A4DB-666CA15F271B}"/>
    <dgm:cxn modelId="{69F294A7-5352-4F08-A18A-E3F5F22AEFA1}" srcId="{E28ED00D-22AF-4775-A01B-1D4FC2E2D6B9}" destId="{9CA0FE06-48E5-49E1-B614-4AE9B0D41F69}" srcOrd="1" destOrd="0" parTransId="{508385D9-A8B2-4EAF-BD43-06F0C578D062}" sibTransId="{8DFA0C93-D993-404B-8A77-559E9CB965C2}"/>
    <dgm:cxn modelId="{842D1CB0-41BA-49BC-9B3A-B1B30E0DE947}" srcId="{E28ED00D-22AF-4775-A01B-1D4FC2E2D6B9}" destId="{932964BE-EC58-4E86-870C-2EE12E875181}" srcOrd="8" destOrd="0" parTransId="{7B911E87-4EA4-44B1-AB95-862548323C6E}" sibTransId="{344A45C4-52B8-4DE2-8DA1-478DF2DB15CE}"/>
    <dgm:cxn modelId="{6CDE0FB2-2FBE-41EA-AA7E-B114D8DC9532}" type="presOf" srcId="{61309400-8146-494A-A34C-07BC0639C7C2}" destId="{70AEB2A2-BB58-45C6-900C-B5ADC31818BC}" srcOrd="0" destOrd="0" presId="urn:microsoft.com/office/officeart/2008/layout/VerticalCurvedList"/>
    <dgm:cxn modelId="{849FCEB3-EF54-4447-B0EA-0614956B783E}" srcId="{E28ED00D-22AF-4775-A01B-1D4FC2E2D6B9}" destId="{8FE3645D-3BC0-4EDF-9A25-BB6955095D4C}" srcOrd="7" destOrd="0" parTransId="{A1D7B403-B579-4685-9C9F-AA5F639BBA27}" sibTransId="{6AD42360-A3E0-46BF-819F-A1980D301559}"/>
    <dgm:cxn modelId="{59EA88E4-1766-40D4-8D95-691661BF8C90}" type="presOf" srcId="{1B65A7FF-1B01-44A2-A5C3-F3990123A071}" destId="{2DB7CE6D-CDD4-4140-8425-E47768BEE46F}" srcOrd="0" destOrd="0" presId="urn:microsoft.com/office/officeart/2008/layout/VerticalCurvedList"/>
    <dgm:cxn modelId="{FD2846FC-3B81-4568-9CBB-673EF4E2A14D}" srcId="{E28ED00D-22AF-4775-A01B-1D4FC2E2D6B9}" destId="{2D27D3CF-1670-4DD3-8982-F7C53DC340E5}" srcOrd="2" destOrd="0" parTransId="{5094FC40-C605-4035-AD1C-740E69688D99}" sibTransId="{CFD6AA13-28B0-4F77-B064-FE72A78E4BB2}"/>
    <dgm:cxn modelId="{DC1B5A7B-72BF-4017-9B07-938397CB1B52}" type="presParOf" srcId="{DD72EDE9-81FD-48AF-A9A5-E3A722A83FA0}" destId="{D968706B-54DE-4280-B4C1-D025A00FB065}" srcOrd="0" destOrd="0" presId="urn:microsoft.com/office/officeart/2008/layout/VerticalCurvedList"/>
    <dgm:cxn modelId="{B21D29A9-A471-4BBD-8636-A7082B91AEE0}" type="presParOf" srcId="{D968706B-54DE-4280-B4C1-D025A00FB065}" destId="{BA962E62-B27E-4B11-B678-4735A8855938}" srcOrd="0" destOrd="0" presId="urn:microsoft.com/office/officeart/2008/layout/VerticalCurvedList"/>
    <dgm:cxn modelId="{F50E3FF3-1EB6-45DB-8299-BDB7D33FE818}" type="presParOf" srcId="{BA962E62-B27E-4B11-B678-4735A8855938}" destId="{6CB68584-15E9-448C-B000-16B5BAFDDA56}" srcOrd="0" destOrd="0" presId="urn:microsoft.com/office/officeart/2008/layout/VerticalCurvedList"/>
    <dgm:cxn modelId="{052FFA87-6D04-499D-893C-92E0B7E853ED}" type="presParOf" srcId="{BA962E62-B27E-4B11-B678-4735A8855938}" destId="{E77777D5-726E-4969-B179-1A0B5B61BC7C}" srcOrd="1" destOrd="0" presId="urn:microsoft.com/office/officeart/2008/layout/VerticalCurvedList"/>
    <dgm:cxn modelId="{7C016D77-FA0C-4120-A42E-39EF61145FBE}" type="presParOf" srcId="{BA962E62-B27E-4B11-B678-4735A8855938}" destId="{7341C25C-3327-4F1A-AF25-AA489DB2AF66}" srcOrd="2" destOrd="0" presId="urn:microsoft.com/office/officeart/2008/layout/VerticalCurvedList"/>
    <dgm:cxn modelId="{B31DBBE9-781E-42EB-9D15-0183E7A41765}" type="presParOf" srcId="{BA962E62-B27E-4B11-B678-4735A8855938}" destId="{2212CB21-3EAB-43DC-B05D-B49DE6C58534}" srcOrd="3" destOrd="0" presId="urn:microsoft.com/office/officeart/2008/layout/VerticalCurvedList"/>
    <dgm:cxn modelId="{0D2F7DF5-4C30-4F17-9980-6B2E0454D859}" type="presParOf" srcId="{D968706B-54DE-4280-B4C1-D025A00FB065}" destId="{7F96B004-355C-4159-94FB-1C54CB964219}" srcOrd="1" destOrd="0" presId="urn:microsoft.com/office/officeart/2008/layout/VerticalCurvedList"/>
    <dgm:cxn modelId="{ED30F7DD-96F4-4091-AC7B-401A1F45F43B}" type="presParOf" srcId="{D968706B-54DE-4280-B4C1-D025A00FB065}" destId="{FB28F4D8-9F65-47DD-A74F-999BCFA54E0B}" srcOrd="2" destOrd="0" presId="urn:microsoft.com/office/officeart/2008/layout/VerticalCurvedList"/>
    <dgm:cxn modelId="{0F2E979A-BA04-4317-A97C-E0930CA4C5E4}" type="presParOf" srcId="{FB28F4D8-9F65-47DD-A74F-999BCFA54E0B}" destId="{FAE2CE50-AB88-44DD-90BF-F5CD9631448A}" srcOrd="0" destOrd="0" presId="urn:microsoft.com/office/officeart/2008/layout/VerticalCurvedList"/>
    <dgm:cxn modelId="{FCFC15DF-500D-4207-9983-99A170721B07}" type="presParOf" srcId="{D968706B-54DE-4280-B4C1-D025A00FB065}" destId="{229721A6-A6B6-4582-A299-C788624EF803}" srcOrd="3" destOrd="0" presId="urn:microsoft.com/office/officeart/2008/layout/VerticalCurvedList"/>
    <dgm:cxn modelId="{4D280F2F-5F44-4752-B644-6BEFE979BF30}" type="presParOf" srcId="{D968706B-54DE-4280-B4C1-D025A00FB065}" destId="{2C6AAC08-6A70-48DD-8A83-004E4ED5B1A3}" srcOrd="4" destOrd="0" presId="urn:microsoft.com/office/officeart/2008/layout/VerticalCurvedList"/>
    <dgm:cxn modelId="{A8501A71-32DA-4DFE-8BF5-176232EE9D74}" type="presParOf" srcId="{2C6AAC08-6A70-48DD-8A83-004E4ED5B1A3}" destId="{3870711C-69A2-49C7-BD44-7B8F0C3CDEF1}" srcOrd="0" destOrd="0" presId="urn:microsoft.com/office/officeart/2008/layout/VerticalCurvedList"/>
    <dgm:cxn modelId="{B9638F4B-3D40-4F4B-A4A1-8F4AA01EA2DA}" type="presParOf" srcId="{D968706B-54DE-4280-B4C1-D025A00FB065}" destId="{91A9520A-1A35-441D-954F-D30C5C1A1A8C}" srcOrd="5" destOrd="0" presId="urn:microsoft.com/office/officeart/2008/layout/VerticalCurvedList"/>
    <dgm:cxn modelId="{AAB3C5F5-E841-4805-86A2-5BA2531DADCE}" type="presParOf" srcId="{D968706B-54DE-4280-B4C1-D025A00FB065}" destId="{15CB271F-BBF5-4D1B-9881-09E3A5547058}" srcOrd="6" destOrd="0" presId="urn:microsoft.com/office/officeart/2008/layout/VerticalCurvedList"/>
    <dgm:cxn modelId="{09937C19-FD74-40B5-B311-76A0134F22CF}" type="presParOf" srcId="{15CB271F-BBF5-4D1B-9881-09E3A5547058}" destId="{77D4E97B-01DE-4132-B50B-6CBAA58F022B}" srcOrd="0" destOrd="0" presId="urn:microsoft.com/office/officeart/2008/layout/VerticalCurvedList"/>
    <dgm:cxn modelId="{2B97CD50-9617-4CCA-9091-BF70B26E76E6}" type="presParOf" srcId="{D968706B-54DE-4280-B4C1-D025A00FB065}" destId="{70AEB2A2-BB58-45C6-900C-B5ADC31818BC}" srcOrd="7" destOrd="0" presId="urn:microsoft.com/office/officeart/2008/layout/VerticalCurvedList"/>
    <dgm:cxn modelId="{833BAE05-8E47-4DCE-A660-BC7A1D0A2C7A}" type="presParOf" srcId="{D968706B-54DE-4280-B4C1-D025A00FB065}" destId="{C3DD680E-E297-4531-948E-572AD3AA7C3B}" srcOrd="8" destOrd="0" presId="urn:microsoft.com/office/officeart/2008/layout/VerticalCurvedList"/>
    <dgm:cxn modelId="{E96376B3-6332-4281-9662-ACC71705D662}" type="presParOf" srcId="{C3DD680E-E297-4531-948E-572AD3AA7C3B}" destId="{DD27985B-F805-430D-9997-0734F6D4D14F}" srcOrd="0" destOrd="0" presId="urn:microsoft.com/office/officeart/2008/layout/VerticalCurvedList"/>
    <dgm:cxn modelId="{185ACA80-0669-4B1A-9261-41AC1BF0C482}" type="presParOf" srcId="{D968706B-54DE-4280-B4C1-D025A00FB065}" destId="{97F27B40-B778-40ED-8CBE-C027DA41C376}" srcOrd="9" destOrd="0" presId="urn:microsoft.com/office/officeart/2008/layout/VerticalCurvedList"/>
    <dgm:cxn modelId="{82603F3E-A1EB-4830-9513-2E6388F06193}" type="presParOf" srcId="{D968706B-54DE-4280-B4C1-D025A00FB065}" destId="{C45FC7E4-6972-4DE0-8AF3-0C5334BD4301}" srcOrd="10" destOrd="0" presId="urn:microsoft.com/office/officeart/2008/layout/VerticalCurvedList"/>
    <dgm:cxn modelId="{92F33E17-AA7F-49FE-A9A0-DEF2DAE5E952}" type="presParOf" srcId="{C45FC7E4-6972-4DE0-8AF3-0C5334BD4301}" destId="{42B508CB-6524-43AF-94B3-F4ABB92C76F9}" srcOrd="0" destOrd="0" presId="urn:microsoft.com/office/officeart/2008/layout/VerticalCurvedList"/>
    <dgm:cxn modelId="{CEBA5C21-BD62-43F4-A269-46DC70728E34}" type="presParOf" srcId="{D968706B-54DE-4280-B4C1-D025A00FB065}" destId="{2DB7CE6D-CDD4-4140-8425-E47768BEE46F}" srcOrd="11" destOrd="0" presId="urn:microsoft.com/office/officeart/2008/layout/VerticalCurvedList"/>
    <dgm:cxn modelId="{F7A62E83-1726-4021-AB31-5C6F02C33BE6}" type="presParOf" srcId="{D968706B-54DE-4280-B4C1-D025A00FB065}" destId="{778D1F28-98AC-42D7-A2DE-2A84091DEAF6}" srcOrd="12" destOrd="0" presId="urn:microsoft.com/office/officeart/2008/layout/VerticalCurvedList"/>
    <dgm:cxn modelId="{FE510D0E-5435-49DD-B117-0B3309BDFA3C}" type="presParOf" srcId="{778D1F28-98AC-42D7-A2DE-2A84091DEAF6}" destId="{3E811430-E23D-443A-BCA1-0835842B2F8C}" srcOrd="0" destOrd="0" presId="urn:microsoft.com/office/officeart/2008/layout/VerticalCurvedList"/>
    <dgm:cxn modelId="{1B77C919-C975-47D8-B971-5BA518B8F56D}" type="presParOf" srcId="{D968706B-54DE-4280-B4C1-D025A00FB065}" destId="{03C42FAE-CF84-42AA-92E7-CBB36D2C7654}" srcOrd="13" destOrd="0" presId="urn:microsoft.com/office/officeart/2008/layout/VerticalCurvedList"/>
    <dgm:cxn modelId="{C7053D8C-BA9C-45DB-8742-F392ADC80FE2}" type="presParOf" srcId="{D968706B-54DE-4280-B4C1-D025A00FB065}" destId="{F4A94488-C6A7-49FB-996E-2E5D24F55569}" srcOrd="14" destOrd="0" presId="urn:microsoft.com/office/officeart/2008/layout/VerticalCurvedList"/>
    <dgm:cxn modelId="{319CF3AA-9A16-4719-A481-457F255F1E91}" type="presParOf" srcId="{F4A94488-C6A7-49FB-996E-2E5D24F55569}" destId="{4B0D482C-10FE-4197-998C-23ECBD4539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E6EB3-87ED-41C5-983A-5F75E3E510F0}">
      <dsp:nvSpPr>
        <dsp:cNvPr id="0" name=""/>
        <dsp:cNvSpPr/>
      </dsp:nvSpPr>
      <dsp:spPr>
        <a:xfrm>
          <a:off x="906956" y="0"/>
          <a:ext cx="10278845" cy="565931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9B24C-E92D-4D83-8CB5-51774573CBC8}">
      <dsp:nvSpPr>
        <dsp:cNvPr id="0" name=""/>
        <dsp:cNvSpPr/>
      </dsp:nvSpPr>
      <dsp:spPr>
        <a:xfrm>
          <a:off x="3321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духовно-нравственное и патриотическое воспитание подрастающего поколения, пропаганда ценностей физической культуры, спорта и здорового образа жизни</a:t>
          </a:r>
        </a:p>
      </dsp:txBody>
      <dsp:txXfrm>
        <a:off x="97720" y="1792194"/>
        <a:ext cx="1744980" cy="2074929"/>
      </dsp:txXfrm>
    </dsp:sp>
    <dsp:sp modelId="{48203136-9A13-4677-8C11-3AB90E5A8ACC}">
      <dsp:nvSpPr>
        <dsp:cNvPr id="0" name=""/>
        <dsp:cNvSpPr/>
      </dsp:nvSpPr>
      <dsp:spPr>
        <a:xfrm>
          <a:off x="2033788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мониторинг материально-технического состояния спортивной инфраструктуры общеобразовательных организаций</a:t>
          </a:r>
        </a:p>
      </dsp:txBody>
      <dsp:txXfrm>
        <a:off x="2128187" y="1792194"/>
        <a:ext cx="1744980" cy="2074929"/>
      </dsp:txXfrm>
    </dsp:sp>
    <dsp:sp modelId="{EF0D82AE-BAE9-4099-A238-005BB0953B48}">
      <dsp:nvSpPr>
        <dsp:cNvPr id="0" name=""/>
        <dsp:cNvSpPr/>
      </dsp:nvSpPr>
      <dsp:spPr>
        <a:xfrm>
          <a:off x="4064256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совершенствование механизмов управления системой школьного спорта на основе консолидации сил государственного и негосударственного сектора</a:t>
          </a:r>
        </a:p>
      </dsp:txBody>
      <dsp:txXfrm>
        <a:off x="4158655" y="1792194"/>
        <a:ext cx="1744980" cy="2074929"/>
      </dsp:txXfrm>
    </dsp:sp>
    <dsp:sp modelId="{F553A7AD-33FE-4688-AF7B-CAA34379FC6D}">
      <dsp:nvSpPr>
        <dsp:cNvPr id="0" name=""/>
        <dsp:cNvSpPr/>
      </dsp:nvSpPr>
      <dsp:spPr>
        <a:xfrm>
          <a:off x="6094723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обновление нормативно-правового регулирования и научно-методического обеспечения</a:t>
          </a:r>
        </a:p>
      </dsp:txBody>
      <dsp:txXfrm>
        <a:off x="6189122" y="1792194"/>
        <a:ext cx="1744980" cy="2074929"/>
      </dsp:txXfrm>
    </dsp:sp>
    <dsp:sp modelId="{559EC8B4-CEBB-4C96-80A4-9BA0FEE4431D}">
      <dsp:nvSpPr>
        <dsp:cNvPr id="0" name=""/>
        <dsp:cNvSpPr/>
      </dsp:nvSpPr>
      <dsp:spPr>
        <a:xfrm>
          <a:off x="8125191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расширение сети ШСК и организация деятельности ШСК</a:t>
          </a:r>
        </a:p>
      </dsp:txBody>
      <dsp:txXfrm>
        <a:off x="8219590" y="1792194"/>
        <a:ext cx="1744980" cy="2074929"/>
      </dsp:txXfrm>
    </dsp:sp>
    <dsp:sp modelId="{68655F74-25BD-4D00-81E4-E5DFBFD94B9D}">
      <dsp:nvSpPr>
        <dsp:cNvPr id="0" name=""/>
        <dsp:cNvSpPr/>
      </dsp:nvSpPr>
      <dsp:spPr>
        <a:xfrm>
          <a:off x="10155659" y="1697795"/>
          <a:ext cx="1933778" cy="2263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создание условий для обеспечения безопасности при занятиях физическим воспитанием и школьным спортом на спортивных объектах общеобразовательных организаций</a:t>
          </a:r>
        </a:p>
      </dsp:txBody>
      <dsp:txXfrm>
        <a:off x="10250058" y="1792194"/>
        <a:ext cx="1744980" cy="2074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FDA9C-2C92-486A-9D21-CB9C8918A053}">
      <dsp:nvSpPr>
        <dsp:cNvPr id="0" name=""/>
        <dsp:cNvSpPr/>
      </dsp:nvSpPr>
      <dsp:spPr>
        <a:xfrm>
          <a:off x="1184033" y="0"/>
          <a:ext cx="9750257" cy="12086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801688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обучающихся мотивации и устойчивого </a:t>
          </a:r>
        </a:p>
        <a:p>
          <a:pPr marL="0" lvl="0" indent="801688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интереса к укреплению здоровья</a:t>
          </a:r>
          <a:endParaRPr lang="ru-RU" sz="1000" b="1" kern="1200" dirty="0">
            <a:solidFill>
              <a:schemeClr val="bg2"/>
            </a:solidFill>
          </a:endParaRPr>
        </a:p>
      </dsp:txBody>
      <dsp:txXfrm>
        <a:off x="1184033" y="0"/>
        <a:ext cx="9750257" cy="1208628"/>
      </dsp:txXfrm>
    </dsp:sp>
    <dsp:sp modelId="{F4A62E49-BA05-4E94-B4D8-E3C83F279944}">
      <dsp:nvSpPr>
        <dsp:cNvPr id="0" name=""/>
        <dsp:cNvSpPr/>
      </dsp:nvSpPr>
      <dsp:spPr>
        <a:xfrm>
          <a:off x="1481324" y="8797"/>
          <a:ext cx="1196542" cy="120862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055AE5-57C7-4084-930C-A778C87A5224}">
      <dsp:nvSpPr>
        <dsp:cNvPr id="0" name=""/>
        <dsp:cNvSpPr/>
      </dsp:nvSpPr>
      <dsp:spPr>
        <a:xfrm>
          <a:off x="1130868" y="1408981"/>
          <a:ext cx="9803836" cy="12086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87960"/>
                <a:satOff val="-3931"/>
                <a:lumOff val="910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shade val="80000"/>
                <a:hueOff val="87960"/>
                <a:satOff val="-3931"/>
                <a:lumOff val="910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спортивной, физкультурной и оздоровительной работы с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обучающимися, в том числе с обучающимися с ограниченными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возможностями здоровья и инвалидностью</a:t>
          </a:r>
          <a:endParaRPr lang="ru-RU" sz="1000" b="1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0868" y="1408981"/>
        <a:ext cx="9803836" cy="1208628"/>
      </dsp:txXfrm>
    </dsp:sp>
    <dsp:sp modelId="{2D45CCC2-0040-450C-9B9A-5C3AA1CD1A38}">
      <dsp:nvSpPr>
        <dsp:cNvPr id="0" name=""/>
        <dsp:cNvSpPr/>
      </dsp:nvSpPr>
      <dsp:spPr>
        <a:xfrm>
          <a:off x="9537203" y="1417780"/>
          <a:ext cx="1196542" cy="120862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9182C7-BF57-400F-9D85-91A80AB0D4C6}">
      <dsp:nvSpPr>
        <dsp:cNvPr id="0" name=""/>
        <dsp:cNvSpPr/>
      </dsp:nvSpPr>
      <dsp:spPr>
        <a:xfrm>
          <a:off x="1131269" y="2817033"/>
          <a:ext cx="9803035" cy="12086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75919"/>
                <a:satOff val="-7861"/>
                <a:lumOff val="18211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shade val="80000"/>
                <a:hueOff val="175919"/>
                <a:satOff val="-7861"/>
                <a:lumOff val="18211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801688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участие обучающихся ШСК в проведении различного уровня </a:t>
          </a:r>
        </a:p>
        <a:p>
          <a:pPr marL="0" lvl="0" indent="801688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спортивных соревнований</a:t>
          </a:r>
        </a:p>
      </dsp:txBody>
      <dsp:txXfrm>
        <a:off x="1131269" y="2817033"/>
        <a:ext cx="9803035" cy="1208628"/>
      </dsp:txXfrm>
    </dsp:sp>
    <dsp:sp modelId="{D0BEA975-AD83-48F0-811F-D8E1F7ED2828}">
      <dsp:nvSpPr>
        <dsp:cNvPr id="0" name=""/>
        <dsp:cNvSpPr/>
      </dsp:nvSpPr>
      <dsp:spPr>
        <a:xfrm>
          <a:off x="1402185" y="2817045"/>
          <a:ext cx="1196542" cy="120862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A80A07-FF25-47D1-BCAF-E0EFA966B428}">
      <dsp:nvSpPr>
        <dsp:cNvPr id="0" name=""/>
        <dsp:cNvSpPr/>
      </dsp:nvSpPr>
      <dsp:spPr>
        <a:xfrm>
          <a:off x="1130868" y="4225085"/>
          <a:ext cx="9803836" cy="12086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63879"/>
                <a:satOff val="-11792"/>
                <a:lumOff val="2731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shade val="80000"/>
                <a:hueOff val="263879"/>
                <a:satOff val="-11792"/>
                <a:lumOff val="273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здорового образа жизни,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гражданского и патриотического воспитания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обучающихся</a:t>
          </a:r>
        </a:p>
      </dsp:txBody>
      <dsp:txXfrm>
        <a:off x="1130868" y="4225085"/>
        <a:ext cx="9803836" cy="1208628"/>
      </dsp:txXfrm>
    </dsp:sp>
    <dsp:sp modelId="{74D106F7-722F-4D1E-913F-346838EA163D}">
      <dsp:nvSpPr>
        <dsp:cNvPr id="0" name=""/>
        <dsp:cNvSpPr/>
      </dsp:nvSpPr>
      <dsp:spPr>
        <a:xfrm>
          <a:off x="9528396" y="4226014"/>
          <a:ext cx="1196542" cy="120862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53283-3E9D-4B65-9EC7-530FD66E3F4D}">
      <dsp:nvSpPr>
        <dsp:cNvPr id="0" name=""/>
        <dsp:cNvSpPr/>
      </dsp:nvSpPr>
      <dsp:spPr>
        <a:xfrm>
          <a:off x="322223" y="956854"/>
          <a:ext cx="2105320" cy="2770997"/>
        </a:xfrm>
        <a:prstGeom prst="ellipse">
          <a:avLst/>
        </a:prstGeom>
        <a:gradFill rotWithShape="1">
          <a:gsLst>
            <a:gs pos="0">
              <a:schemeClr val="accent4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8555" tIns="17780" rIns="2855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проект «Успех каждого ребенка» национального проекта «Образование»</a:t>
          </a:r>
        </a:p>
      </dsp:txBody>
      <dsp:txXfrm>
        <a:off x="630540" y="1362657"/>
        <a:ext cx="1488686" cy="1959391"/>
      </dsp:txXfrm>
    </dsp:sp>
    <dsp:sp modelId="{A6015EA4-47D0-4B0F-9B76-B508880DFC26}">
      <dsp:nvSpPr>
        <dsp:cNvPr id="0" name=""/>
        <dsp:cNvSpPr/>
      </dsp:nvSpPr>
      <dsp:spPr>
        <a:xfrm>
          <a:off x="2160770" y="2682786"/>
          <a:ext cx="2066291" cy="2782392"/>
        </a:xfrm>
        <a:prstGeom prst="ellipse">
          <a:avLst/>
        </a:prstGeom>
        <a:gradFill rotWithShape="1">
          <a:gsLst>
            <a:gs pos="0">
              <a:schemeClr val="accent6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6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основных мероприятий, проводимый в рамках Десятилетия детства на период до 2027 года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РП Российской Федерации от 23 января 2021 года </a:t>
          </a:r>
          <a:b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122-р</a:t>
          </a:r>
        </a:p>
      </dsp:txBody>
      <dsp:txXfrm>
        <a:off x="2463371" y="3090258"/>
        <a:ext cx="1461089" cy="1967448"/>
      </dsp:txXfrm>
    </dsp:sp>
    <dsp:sp modelId="{7690EFEE-9454-4E69-B7DF-3A3DDBAA9100}">
      <dsp:nvSpPr>
        <dsp:cNvPr id="0" name=""/>
        <dsp:cNvSpPr/>
      </dsp:nvSpPr>
      <dsp:spPr>
        <a:xfrm>
          <a:off x="3974321" y="956857"/>
          <a:ext cx="2210501" cy="2907456"/>
        </a:xfrm>
        <a:prstGeom prst="ellipse">
          <a:avLst/>
        </a:prstGeom>
        <a:gradFill rotWithShape="1">
          <a:gsLst>
            <a:gs pos="0">
              <a:schemeClr val="accent4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Стратегия развития физической культуры и спорта в Российской Федерации на период до 2030 года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РП Российской Федерации от 24 ноября 2020 года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3081- р</a:t>
          </a:r>
        </a:p>
      </dsp:txBody>
      <dsp:txXfrm>
        <a:off x="4298041" y="1382644"/>
        <a:ext cx="1563061" cy="2055882"/>
      </dsp:txXfrm>
    </dsp:sp>
    <dsp:sp modelId="{FBB561CC-E1F5-472D-837B-845E88657EBB}">
      <dsp:nvSpPr>
        <dsp:cNvPr id="0" name=""/>
        <dsp:cNvSpPr/>
      </dsp:nvSpPr>
      <dsp:spPr>
        <a:xfrm>
          <a:off x="5969747" y="2554199"/>
          <a:ext cx="2086698" cy="2902812"/>
        </a:xfrm>
        <a:prstGeom prst="ellipse">
          <a:avLst/>
        </a:prstGeom>
        <a:gradFill rotWithShape="1">
          <a:gsLst>
            <a:gs pos="0">
              <a:schemeClr val="accent6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6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Стратегия воспитания в Российской Федерации на период до 2025 года, утвержденной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РП Российской Федерации от 29 мая 2015 г.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 996-р)</a:t>
          </a:r>
        </a:p>
      </dsp:txBody>
      <dsp:txXfrm>
        <a:off x="6275337" y="2979306"/>
        <a:ext cx="1475518" cy="2052598"/>
      </dsp:txXfrm>
    </dsp:sp>
    <dsp:sp modelId="{B0533F0F-6C3F-4156-AE46-3AF7F5CC2733}">
      <dsp:nvSpPr>
        <dsp:cNvPr id="0" name=""/>
        <dsp:cNvSpPr/>
      </dsp:nvSpPr>
      <dsp:spPr>
        <a:xfrm>
          <a:off x="7840936" y="926737"/>
          <a:ext cx="2084591" cy="2852673"/>
        </a:xfrm>
        <a:prstGeom prst="ellipse">
          <a:avLst/>
        </a:prstGeom>
        <a:gradFill rotWithShape="1">
          <a:gsLst>
            <a:gs pos="0">
              <a:schemeClr val="accent4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4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tint val="76000"/>
              <a:alpha val="60000"/>
              <a:hueMod val="94000"/>
            </a:schemeClr>
          </a:solidFill>
          <a:prstDash val="solid"/>
          <a:headEnd type="none" w="med" len="med"/>
          <a:tailEnd type="none" w="med" len="me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Межотраслевая программа развития школьного спорта до 2024 года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Минспорта и </a:t>
          </a:r>
          <a:r>
            <a:rPr lang="ru-RU" sz="1300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Минпросвещения</a:t>
          </a: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РФ от 17 февраля 2021 года № 86/59</a:t>
          </a:r>
        </a:p>
      </dsp:txBody>
      <dsp:txXfrm>
        <a:off x="8146217" y="1344501"/>
        <a:ext cx="1474029" cy="2017145"/>
      </dsp:txXfrm>
    </dsp:sp>
    <dsp:sp modelId="{21946605-1764-4986-8830-7D3918B25885}">
      <dsp:nvSpPr>
        <dsp:cNvPr id="0" name=""/>
        <dsp:cNvSpPr/>
      </dsp:nvSpPr>
      <dsp:spPr>
        <a:xfrm>
          <a:off x="9789905" y="2506839"/>
          <a:ext cx="2048146" cy="2932600"/>
        </a:xfrm>
        <a:prstGeom prst="ellipse">
          <a:avLst/>
        </a:prstGeom>
        <a:gradFill rotWithShape="1">
          <a:gsLst>
            <a:gs pos="0">
              <a:schemeClr val="accent6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6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8555" tIns="16510" rIns="2855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</a:t>
          </a:r>
          <a:r>
            <a:rPr lang="ru-RU" sz="1300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Минпросвещения</a:t>
          </a:r>
          <a:r>
            <a:rPr lang="ru-RU" sz="13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России от 23 марта 2020 года № 117 «Об утверждении порядка осуществления деятельности школьных спортивных клубов в том числе в виде общественных объединений, не являющихся юридическими лицами»</a:t>
          </a:r>
        </a:p>
      </dsp:txBody>
      <dsp:txXfrm>
        <a:off x="10089849" y="2936308"/>
        <a:ext cx="1448258" cy="2073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07BB2-66E6-473D-90CA-C8FB62C1A50E}">
      <dsp:nvSpPr>
        <dsp:cNvPr id="0" name=""/>
        <dsp:cNvSpPr/>
      </dsp:nvSpPr>
      <dsp:spPr>
        <a:xfrm>
          <a:off x="1685738" y="329694"/>
          <a:ext cx="2303140" cy="1451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latin typeface="Times New Roman" pitchFamily="18" charset="0"/>
              <a:cs typeface="Times New Roman" pitchFamily="18" charset="0"/>
            </a:rPr>
            <a:t>Вовлечение обучающихся, в том числе с ограниченными возможностями здоровья, в систематические занятия физической культурой и спортом</a:t>
          </a:r>
        </a:p>
      </dsp:txBody>
      <dsp:txXfrm>
        <a:off x="1756610" y="400566"/>
        <a:ext cx="2161396" cy="1310076"/>
      </dsp:txXfrm>
    </dsp:sp>
    <dsp:sp modelId="{5DABD507-70BD-4EFE-9A50-EAB96A83D932}">
      <dsp:nvSpPr>
        <dsp:cNvPr id="0" name=""/>
        <dsp:cNvSpPr/>
      </dsp:nvSpPr>
      <dsp:spPr>
        <a:xfrm>
          <a:off x="697523" y="1055604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3296230" y="339420"/>
              </a:moveTo>
              <a:arcTo wR="2139785" hR="2139785" stAng="18162854" swAng="914361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5949B-3598-4153-B325-F479DF4C5E43}">
      <dsp:nvSpPr>
        <dsp:cNvPr id="0" name=""/>
        <dsp:cNvSpPr/>
      </dsp:nvSpPr>
      <dsp:spPr>
        <a:xfrm>
          <a:off x="3721017" y="1766610"/>
          <a:ext cx="2302695" cy="1535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Содействие в создании условий для систематических занятий физической культурой </a:t>
          </a:r>
        </a:p>
      </dsp:txBody>
      <dsp:txXfrm>
        <a:off x="3795954" y="1841547"/>
        <a:ext cx="2152821" cy="1385224"/>
      </dsp:txXfrm>
    </dsp:sp>
    <dsp:sp modelId="{8BB3A4F8-14FA-47C4-82E3-FB8CCDDAC50B}">
      <dsp:nvSpPr>
        <dsp:cNvPr id="0" name=""/>
        <dsp:cNvSpPr/>
      </dsp:nvSpPr>
      <dsp:spPr>
        <a:xfrm>
          <a:off x="697523" y="1055604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4276441" y="2255461"/>
              </a:moveTo>
              <a:arcTo wR="2139785" hR="2139785" stAng="185934" swAng="1487516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C31D9-B21E-492D-8B89-7E9CBA5FE907}">
      <dsp:nvSpPr>
        <dsp:cNvPr id="0" name=""/>
        <dsp:cNvSpPr/>
      </dsp:nvSpPr>
      <dsp:spPr>
        <a:xfrm>
          <a:off x="2978101" y="4204628"/>
          <a:ext cx="2233882" cy="14437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Развитие волонтерского движения по пропаганде здорового образа </a:t>
          </a:r>
          <a:r>
            <a:rPr lang="ru-RU" sz="1400" b="1" kern="1200" dirty="0" err="1">
              <a:latin typeface="Times New Roman" pitchFamily="18" charset="0"/>
              <a:cs typeface="Times New Roman" pitchFamily="18" charset="0"/>
            </a:rPr>
            <a:t>жизн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48580" y="4275107"/>
        <a:ext cx="2092924" cy="1302809"/>
      </dsp:txXfrm>
    </dsp:sp>
    <dsp:sp modelId="{76D6A279-E268-4FF5-8B39-3178000AF908}">
      <dsp:nvSpPr>
        <dsp:cNvPr id="0" name=""/>
        <dsp:cNvSpPr/>
      </dsp:nvSpPr>
      <dsp:spPr>
        <a:xfrm>
          <a:off x="729390" y="1053742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2246300" y="4276917"/>
              </a:moveTo>
              <a:arcTo wR="2139785" hR="2139785" stAng="5228802" swAng="38005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957F0-66C8-4875-9FB7-BF2828494E5B}">
      <dsp:nvSpPr>
        <dsp:cNvPr id="0" name=""/>
        <dsp:cNvSpPr/>
      </dsp:nvSpPr>
      <dsp:spPr>
        <a:xfrm>
          <a:off x="462731" y="4221677"/>
          <a:ext cx="2274112" cy="1429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latin typeface="Times New Roman" pitchFamily="18" charset="0"/>
              <a:cs typeface="Times New Roman" pitchFamily="18" charset="0"/>
            </a:rPr>
            <a:t>Пропаганда здорового образа жизни, занятий физической культурой и спортом</a:t>
          </a:r>
        </a:p>
      </dsp:txBody>
      <dsp:txXfrm>
        <a:off x="532531" y="4291477"/>
        <a:ext cx="2134512" cy="1290268"/>
      </dsp:txXfrm>
    </dsp:sp>
    <dsp:sp modelId="{0C2303EC-DD66-40B0-83B6-B1332639CC98}">
      <dsp:nvSpPr>
        <dsp:cNvPr id="0" name=""/>
        <dsp:cNvSpPr/>
      </dsp:nvSpPr>
      <dsp:spPr>
        <a:xfrm>
          <a:off x="733507" y="1116227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226029" y="3096977"/>
              </a:moveTo>
              <a:arcTo wR="2139785" hR="2139785" stAng="9205645" swAng="1505707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D8172-57F0-4BB5-B7F3-22DBFF2DACCF}">
      <dsp:nvSpPr>
        <dsp:cNvPr id="0" name=""/>
        <dsp:cNvSpPr/>
      </dsp:nvSpPr>
      <dsp:spPr>
        <a:xfrm>
          <a:off x="-269659" y="1766606"/>
          <a:ext cx="2214937" cy="1535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latin typeface="Times New Roman" pitchFamily="18" charset="0"/>
              <a:cs typeface="Times New Roman" pitchFamily="18" charset="0"/>
            </a:rPr>
            <a:t>Организация и проведение спортивно-массовых, физкультурно-оздоровительных мероприятий в общеобразовательной организации</a:t>
          </a:r>
        </a:p>
      </dsp:txBody>
      <dsp:txXfrm>
        <a:off x="-194722" y="1841543"/>
        <a:ext cx="2065063" cy="1385224"/>
      </dsp:txXfrm>
    </dsp:sp>
    <dsp:sp modelId="{689D621D-EBCF-4427-80E6-027B1AB2FC22}">
      <dsp:nvSpPr>
        <dsp:cNvPr id="0" name=""/>
        <dsp:cNvSpPr/>
      </dsp:nvSpPr>
      <dsp:spPr>
        <a:xfrm>
          <a:off x="807592" y="980396"/>
          <a:ext cx="4279570" cy="4279570"/>
        </a:xfrm>
        <a:custGeom>
          <a:avLst/>
          <a:gdLst/>
          <a:ahLst/>
          <a:cxnLst/>
          <a:rect l="0" t="0" r="0" b="0"/>
          <a:pathLst>
            <a:path>
              <a:moveTo>
                <a:pt x="485975" y="781994"/>
              </a:moveTo>
              <a:arcTo wR="2139785" hR="2139785" stAng="13163176" swAng="86030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777D5-726E-4969-B179-1A0B5B61BC7C}">
      <dsp:nvSpPr>
        <dsp:cNvPr id="0" name=""/>
        <dsp:cNvSpPr/>
      </dsp:nvSpPr>
      <dsp:spPr>
        <a:xfrm>
          <a:off x="-6671029" y="-1019043"/>
          <a:ext cx="7931361" cy="7931361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6B004-355C-4159-94FB-1C54CB964219}">
      <dsp:nvSpPr>
        <dsp:cNvPr id="0" name=""/>
        <dsp:cNvSpPr/>
      </dsp:nvSpPr>
      <dsp:spPr>
        <a:xfrm>
          <a:off x="375948" y="185983"/>
          <a:ext cx="6940093" cy="699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effectLst/>
              <a:latin typeface="Times New Roman"/>
              <a:ea typeface="Times New Roman"/>
            </a:rPr>
            <a:t>Создание условий для развития массовых и индивидуальных форм физкультурно-оздоровительной и спортивной работы в общеобразовательной организации, </a:t>
          </a:r>
          <a:r>
            <a:rPr lang="ru-RU" sz="1300" kern="1200" dirty="0">
              <a:effectLst/>
              <a:latin typeface="Times New Roman"/>
            </a:rPr>
            <a:t>в том числе для лиц с ограниченными возможностями здоровья</a:t>
          </a:r>
          <a:endParaRPr lang="ru-RU" sz="1300" kern="1200" dirty="0"/>
        </a:p>
      </dsp:txBody>
      <dsp:txXfrm>
        <a:off x="375948" y="185983"/>
        <a:ext cx="6940093" cy="699431"/>
      </dsp:txXfrm>
    </dsp:sp>
    <dsp:sp modelId="{FAE2CE50-AB88-44DD-90BF-F5CD9631448A}">
      <dsp:nvSpPr>
        <dsp:cNvPr id="0" name=""/>
        <dsp:cNvSpPr/>
      </dsp:nvSpPr>
      <dsp:spPr>
        <a:xfrm>
          <a:off x="66186" y="200960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721A6-A6B6-4582-A299-C788624EF803}">
      <dsp:nvSpPr>
        <dsp:cNvPr id="0" name=""/>
        <dsp:cNvSpPr/>
      </dsp:nvSpPr>
      <dsp:spPr>
        <a:xfrm>
          <a:off x="863363" y="1018053"/>
          <a:ext cx="6450279" cy="6429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>
              <a:effectLst/>
              <a:latin typeface="Times New Roman"/>
            </a:rPr>
            <a:t>Организация и проведение физкультурно-спортивных мероприятий различного уровня, социально-значимых мероприятий, подготовку обучающихся к выполнению требований Всероссийского физкультурно-спортивного комплекса «Готов к труду и обороне» (ГТО)</a:t>
          </a:r>
          <a:endParaRPr lang="ru-RU" sz="1300" kern="1200" dirty="0">
            <a:effectLst/>
            <a:latin typeface="Times New Roman"/>
            <a:ea typeface="Times New Roman"/>
          </a:endParaRPr>
        </a:p>
      </dsp:txBody>
      <dsp:txXfrm>
        <a:off x="863363" y="1018053"/>
        <a:ext cx="6450279" cy="642975"/>
      </dsp:txXfrm>
    </dsp:sp>
    <dsp:sp modelId="{3870711C-69A2-49C7-BD44-7B8F0C3CDEF1}">
      <dsp:nvSpPr>
        <dsp:cNvPr id="0" name=""/>
        <dsp:cNvSpPr/>
      </dsp:nvSpPr>
      <dsp:spPr>
        <a:xfrm>
          <a:off x="551203" y="1004803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9520A-1A35-441D-954F-D30C5C1A1A8C}">
      <dsp:nvSpPr>
        <dsp:cNvPr id="0" name=""/>
        <dsp:cNvSpPr/>
      </dsp:nvSpPr>
      <dsp:spPr>
        <a:xfrm>
          <a:off x="1151728" y="1821315"/>
          <a:ext cx="6139336" cy="642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</a:rPr>
            <a:t>Подготовка и формирование команд общеобразовательной организации по видам спорта и обеспечение их участия в соревнованиях различного уровня</a:t>
          </a:r>
          <a:endParaRPr lang="ru-RU" sz="1300" kern="1200" dirty="0">
            <a:effectLst/>
            <a:latin typeface="Times New Roman"/>
          </a:endParaRPr>
        </a:p>
      </dsp:txBody>
      <dsp:txXfrm>
        <a:off x="1151728" y="1821315"/>
        <a:ext cx="6139336" cy="642959"/>
      </dsp:txXfrm>
    </dsp:sp>
    <dsp:sp modelId="{77D4E97B-01DE-4132-B50B-6CBAA58F022B}">
      <dsp:nvSpPr>
        <dsp:cNvPr id="0" name=""/>
        <dsp:cNvSpPr/>
      </dsp:nvSpPr>
      <dsp:spPr>
        <a:xfrm>
          <a:off x="816990" y="1808056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EB2A2-BB58-45C6-900C-B5ADC31818BC}">
      <dsp:nvSpPr>
        <dsp:cNvPr id="0" name=""/>
        <dsp:cNvSpPr/>
      </dsp:nvSpPr>
      <dsp:spPr>
        <a:xfrm>
          <a:off x="1236591" y="2621558"/>
          <a:ext cx="6054473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  <a:ea typeface="Times New Roman"/>
              <a:cs typeface="+mn-cs"/>
            </a:rPr>
            <a:t>Подготовка предложений по совершенствованию системы физической культуры и спорта (в том числе развитию материально-технической базы) в общеобразовательной организации</a:t>
          </a:r>
          <a:endParaRPr lang="ru-RU" sz="1300" kern="1200" dirty="0">
            <a:effectLst/>
            <a:latin typeface="Times New Roman"/>
            <a:ea typeface="Times New Roman"/>
            <a:cs typeface="+mn-cs"/>
          </a:endParaRPr>
        </a:p>
      </dsp:txBody>
      <dsp:txXfrm>
        <a:off x="1236591" y="2621558"/>
        <a:ext cx="6054473" cy="650157"/>
      </dsp:txXfrm>
    </dsp:sp>
    <dsp:sp modelId="{DD27985B-F805-430D-9997-0734F6D4D14F}">
      <dsp:nvSpPr>
        <dsp:cNvPr id="0" name=""/>
        <dsp:cNvSpPr/>
      </dsp:nvSpPr>
      <dsp:spPr>
        <a:xfrm>
          <a:off x="901853" y="2611899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27B40-B778-40ED-8CBE-C027DA41C376}">
      <dsp:nvSpPr>
        <dsp:cNvPr id="0" name=""/>
        <dsp:cNvSpPr/>
      </dsp:nvSpPr>
      <dsp:spPr>
        <a:xfrm>
          <a:off x="1151728" y="3482622"/>
          <a:ext cx="6139336" cy="535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</a:rPr>
            <a:t>Поощрение обучающихся, добившихся высоких показателей в физкультурно-спортивной работе</a:t>
          </a:r>
          <a:endParaRPr lang="ru-RU" sz="1300" kern="1200" dirty="0">
            <a:effectLst/>
            <a:latin typeface="Times New Roman"/>
            <a:ea typeface="Times New Roman"/>
          </a:endParaRPr>
        </a:p>
      </dsp:txBody>
      <dsp:txXfrm>
        <a:off x="1151728" y="3482622"/>
        <a:ext cx="6139336" cy="535714"/>
      </dsp:txXfrm>
    </dsp:sp>
    <dsp:sp modelId="{42B508CB-6524-43AF-94B3-F4ABB92C76F9}">
      <dsp:nvSpPr>
        <dsp:cNvPr id="0" name=""/>
        <dsp:cNvSpPr/>
      </dsp:nvSpPr>
      <dsp:spPr>
        <a:xfrm>
          <a:off x="816990" y="3415742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7CE6D-CDD4-4140-8425-E47768BEE46F}">
      <dsp:nvSpPr>
        <dsp:cNvPr id="0" name=""/>
        <dsp:cNvSpPr/>
      </dsp:nvSpPr>
      <dsp:spPr>
        <a:xfrm>
          <a:off x="885941" y="4241843"/>
          <a:ext cx="6405123" cy="6237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300" kern="1200">
              <a:effectLst/>
              <a:latin typeface="Times New Roman"/>
              <a:ea typeface="Times New Roman"/>
            </a:rPr>
            <a:t>Взаимодействие со школьными спортивными  клубами других общеобразовательных организаций, обще</a:t>
          </a:r>
          <a:r>
            <a:rPr lang="ru-RU" sz="1300" kern="1200">
              <a:effectLst/>
              <a:latin typeface="Times New Roman"/>
            </a:rPr>
            <a:t>образовательными организациями, учреждениями физической культуры и спорта, общественными организациями</a:t>
          </a:r>
          <a:endParaRPr lang="ru-RU" sz="1300" kern="1200" dirty="0">
            <a:effectLst/>
            <a:latin typeface="Times New Roman"/>
            <a:ea typeface="Times New Roman"/>
          </a:endParaRPr>
        </a:p>
      </dsp:txBody>
      <dsp:txXfrm>
        <a:off x="885941" y="4241843"/>
        <a:ext cx="6405123" cy="623780"/>
      </dsp:txXfrm>
    </dsp:sp>
    <dsp:sp modelId="{3E811430-E23D-443A-BCA1-0835842B2F8C}">
      <dsp:nvSpPr>
        <dsp:cNvPr id="0" name=""/>
        <dsp:cNvSpPr/>
      </dsp:nvSpPr>
      <dsp:spPr>
        <a:xfrm>
          <a:off x="551203" y="4218995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42FAE-CF84-42AA-92E7-CBB36D2C7654}">
      <dsp:nvSpPr>
        <dsp:cNvPr id="0" name=""/>
        <dsp:cNvSpPr/>
      </dsp:nvSpPr>
      <dsp:spPr>
        <a:xfrm>
          <a:off x="400924" y="5055832"/>
          <a:ext cx="6890139" cy="6034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117" tIns="33020" rIns="33020" bIns="330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>
              <a:effectLst/>
              <a:latin typeface="Times New Roman"/>
              <a:ea typeface="Times New Roman"/>
              <a:cs typeface="+mn-cs"/>
            </a:rPr>
            <a:t>Организация и проведение </a:t>
          </a:r>
          <a:r>
            <a:rPr lang="ru-RU" sz="1300" kern="1200">
              <a:effectLst/>
              <a:latin typeface="Times New Roman"/>
              <a:cs typeface="+mn-cs"/>
            </a:rPr>
            <a:t>информационно-пропагандистской деятельности, воспитание физических и морально-волевых качеств, социальной активности школьного сообщества</a:t>
          </a:r>
          <a:endParaRPr lang="ru-RU" sz="1300" kern="1200" dirty="0">
            <a:effectLst/>
            <a:latin typeface="Times New Roman"/>
            <a:ea typeface="Times New Roman"/>
            <a:cs typeface="+mn-cs"/>
          </a:endParaRPr>
        </a:p>
      </dsp:txBody>
      <dsp:txXfrm>
        <a:off x="400924" y="5055832"/>
        <a:ext cx="6890139" cy="603487"/>
      </dsp:txXfrm>
    </dsp:sp>
    <dsp:sp modelId="{4B0D482C-10FE-4197-998C-23ECBD45391D}">
      <dsp:nvSpPr>
        <dsp:cNvPr id="0" name=""/>
        <dsp:cNvSpPr/>
      </dsp:nvSpPr>
      <dsp:spPr>
        <a:xfrm>
          <a:off x="66186" y="5022838"/>
          <a:ext cx="669476" cy="669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28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8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069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83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837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3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6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3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2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20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33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9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3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2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46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6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3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CD0AA7-5CAD-4C5E-9DF1-0F2B179AB06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98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C383A-54B2-40D1-A9EA-47628A06A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54" y="2149642"/>
            <a:ext cx="10817524" cy="4273133"/>
          </a:xfrm>
        </p:spPr>
        <p:txBody>
          <a:bodyPr anchor="ctr"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школьного спорта – одно из приоритетных направлений в системе образования. Нормативное правовое основание создания ШСК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Совещание в формате ВКС с представителями субъектов Российской Федерации по вопросам развития физической культуры и спорта в системе образования Российской Федерации</a:t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тему «Создание школьного спортивного клуба общеобразовательной организации»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95F87C-3DCF-496C-982E-13777C308A3C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b="12168"/>
          <a:stretch/>
        </p:blipFill>
        <p:spPr bwMode="auto">
          <a:xfrm>
            <a:off x="0" y="109056"/>
            <a:ext cx="2088859" cy="1288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49EA8-2C62-4633-8E0B-D6FA6315CFF7}"/>
              </a:ext>
            </a:extLst>
          </p:cNvPr>
          <p:cNvSpPr txBox="1"/>
          <p:nvPr/>
        </p:nvSpPr>
        <p:spPr>
          <a:xfrm>
            <a:off x="3047198" y="5970690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 год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09B29F-567E-4766-BB67-B590171220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11893"/>
          <a:stretch/>
        </p:blipFill>
        <p:spPr>
          <a:xfrm>
            <a:off x="9943751" y="0"/>
            <a:ext cx="2088859" cy="1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938126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>
            <a:norm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  <a:t>ФОРМИРОВАНИЕ ЕДИНОГО ВСЕРОССИЙСКОГО ПЕРЕЧНЯ (РЕЕСТРА) ШКОЛЬНЫХ СПОРТИВНЫХ КЛУБОВ</a:t>
            </a:r>
            <a:endParaRPr lang="ru-RU" sz="2000" i="1" dirty="0"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724" y="234892"/>
            <a:ext cx="751368" cy="7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1D408B-7B6B-415C-8CE0-6B24D23DD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05" y="1346220"/>
            <a:ext cx="3872170" cy="53538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00EC63-8A03-439A-8856-00DC373F34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11087" r="21841" b="16452"/>
          <a:stretch/>
        </p:blipFill>
        <p:spPr>
          <a:xfrm rot="16200000">
            <a:off x="-661775" y="2131232"/>
            <a:ext cx="5356149" cy="37797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B72261-A13F-4491-8B7C-A802B4CBB7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2177" r="21210" b="4421"/>
          <a:stretch/>
        </p:blipFill>
        <p:spPr>
          <a:xfrm rot="16200000">
            <a:off x="3372857" y="2034778"/>
            <a:ext cx="5353867" cy="39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2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938126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002060"/>
                </a:solidFill>
                <a:latin typeface="Kazimir"/>
                <a:ea typeface="Calibri" panose="020F0502020204030204" pitchFamily="34" charset="0"/>
                <a:cs typeface="Times New Roman" panose="02020603050405020304" pitchFamily="18" charset="0"/>
              </a:rPr>
              <a:t>ПЕРЕЧЕНЬ ДОКУМЕНТОВ, РАЗМЕЩАЕМЫХ НА СТРАНИЦЕ (ВКЛАДКЕ) ШСК ОФИЦИАЛЬНОГО САЙТА ОБЩЕОБРАЗОВАТЕЛЬНОЙ ОРГАНИЗАЦИИ В СЕТИ ИНТЕРНЕТ ДЛЯ ШСК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724" y="234892"/>
            <a:ext cx="751368" cy="7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3CA369A-A60C-E519-FA6C-2ACC77D86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795432"/>
              </p:ext>
            </p:extLst>
          </p:nvPr>
        </p:nvGraphicFramePr>
        <p:xfrm>
          <a:off x="487680" y="1264920"/>
          <a:ext cx="11504412" cy="515111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5752206">
                  <a:extLst>
                    <a:ext uri="{9D8B030D-6E8A-4147-A177-3AD203B41FA5}">
                      <a16:colId xmlns:a16="http://schemas.microsoft.com/office/drawing/2014/main" val="1536001368"/>
                    </a:ext>
                  </a:extLst>
                </a:gridCol>
                <a:gridCol w="5752206">
                  <a:extLst>
                    <a:ext uri="{9D8B030D-6E8A-4147-A177-3AD203B41FA5}">
                      <a16:colId xmlns:a16="http://schemas.microsoft.com/office/drawing/2014/main" val="2243153946"/>
                    </a:ext>
                  </a:extLst>
                </a:gridCol>
              </a:tblGrid>
              <a:tr h="642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созданных в качестве </a:t>
                      </a:r>
                      <a:r>
                        <a:rPr lang="ru-RU" sz="1400" u="sng" dirty="0">
                          <a:solidFill>
                            <a:schemeClr val="bg1"/>
                          </a:solidFill>
                          <a:effectLst/>
                        </a:rPr>
                        <a:t>структурных подразделений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общеобразовательных организаций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созданных в виде </a:t>
                      </a:r>
                      <a:r>
                        <a:rPr lang="ru-RU" sz="1400" u="sng" dirty="0">
                          <a:solidFill>
                            <a:schemeClr val="bg1"/>
                          </a:solidFill>
                          <a:effectLst/>
                        </a:rPr>
                        <a:t>общественных объединений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, не являющихся юридическими лицами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2902201871"/>
                  </a:ext>
                </a:extLst>
              </a:tr>
              <a:tr h="8850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Приказ о создании ШСК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Протокол съезда (конференции) или общего собрания общеобразовательной организации о создании ШСК </a:t>
                      </a:r>
                      <a:b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(подпись председателя и секретаря)</a:t>
                      </a:r>
                      <a:endParaRPr lang="ru-RU" sz="1400" b="0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1217657990"/>
                  </a:ext>
                </a:extLst>
              </a:tr>
              <a:tr h="520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Положение о ШСК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Устав ШСК, принятый на съезде (конференции) или общим собрании общеобразовательной организации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1272743142"/>
                  </a:ext>
                </a:extLst>
              </a:tr>
              <a:tr h="848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(подпись руководителя ШСК)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3489874103"/>
                  </a:ext>
                </a:extLst>
              </a:tr>
              <a:tr h="5682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(подпись руководителя ШСК)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3172880047"/>
                  </a:ext>
                </a:extLst>
              </a:tr>
              <a:tr h="574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(печать + подпись директора)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(подпись руководителя ШСК)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extLst>
                  <a:ext uri="{0D108BD9-81ED-4DB2-BD59-A6C34878D82A}">
                    <a16:rowId xmlns:a16="http://schemas.microsoft.com/office/drawing/2014/main" val="3986864942"/>
                  </a:ext>
                </a:extLst>
              </a:tr>
              <a:tr h="657528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effectLst/>
                        </a:rPr>
                        <a:t>Выданная общеобразовательной организации лицензия на осуществление образовательной деятельности по виду образования «дополнительное образование детей и взрослых»</a:t>
                      </a:r>
                      <a:endParaRPr lang="ru-RU" sz="1400" b="0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060230"/>
                  </a:ext>
                </a:extLst>
              </a:tr>
              <a:tr h="45459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effectLst/>
                        </a:rPr>
                        <a:t>Все вышеперечисленные документы размещаются на сайте образовательной организации в формате PDF </a:t>
                      </a:r>
                      <a:endParaRPr lang="ru-RU" sz="1400" b="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00" marR="585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8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770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938126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>
            <a:normAutofit fontScale="90000"/>
          </a:bodyPr>
          <a:lstStyle/>
          <a:p>
            <a:pPr algn="ctr" font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СВЕДЕНИЯ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ПОКАЗАТЕЛЯХ (ИНДИКАТОРАХ) МЕЖОТРАСЛЕВОЙ ПРОГРАММЫ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 ШКОЛЬНОГО СПОРТА ДО 2024 ГОДА</a:t>
            </a:r>
            <a:endParaRPr lang="ru-RU" sz="2000" b="1" i="0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5D80CA8-ABC6-470E-B99C-4E692721BD2B}"/>
              </a:ext>
            </a:extLst>
          </p:cNvPr>
          <p:cNvSpPr txBox="1">
            <a:spLocks/>
          </p:cNvSpPr>
          <p:nvPr/>
        </p:nvSpPr>
        <p:spPr>
          <a:xfrm>
            <a:off x="-77003" y="6308749"/>
            <a:ext cx="12269002" cy="549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B284DF0-F1C6-4BA3-AC4C-5B3AAD69C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807982"/>
              </p:ext>
            </p:extLst>
          </p:nvPr>
        </p:nvGraphicFramePr>
        <p:xfrm>
          <a:off x="126426" y="1715703"/>
          <a:ext cx="11939147" cy="339127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138592">
                  <a:extLst>
                    <a:ext uri="{9D8B030D-6E8A-4147-A177-3AD203B41FA5}">
                      <a16:colId xmlns:a16="http://schemas.microsoft.com/office/drawing/2014/main" val="983205630"/>
                    </a:ext>
                  </a:extLst>
                </a:gridCol>
                <a:gridCol w="1357163">
                  <a:extLst>
                    <a:ext uri="{9D8B030D-6E8A-4147-A177-3AD203B41FA5}">
                      <a16:colId xmlns:a16="http://schemas.microsoft.com/office/drawing/2014/main" val="2743103370"/>
                    </a:ext>
                  </a:extLst>
                </a:gridCol>
                <a:gridCol w="970103">
                  <a:extLst>
                    <a:ext uri="{9D8B030D-6E8A-4147-A177-3AD203B41FA5}">
                      <a16:colId xmlns:a16="http://schemas.microsoft.com/office/drawing/2014/main" val="1555084399"/>
                    </a:ext>
                  </a:extLst>
                </a:gridCol>
                <a:gridCol w="973521">
                  <a:extLst>
                    <a:ext uri="{9D8B030D-6E8A-4147-A177-3AD203B41FA5}">
                      <a16:colId xmlns:a16="http://schemas.microsoft.com/office/drawing/2014/main" val="1112950938"/>
                    </a:ext>
                  </a:extLst>
                </a:gridCol>
                <a:gridCol w="918208">
                  <a:extLst>
                    <a:ext uri="{9D8B030D-6E8A-4147-A177-3AD203B41FA5}">
                      <a16:colId xmlns:a16="http://schemas.microsoft.com/office/drawing/2014/main" val="337701322"/>
                    </a:ext>
                  </a:extLst>
                </a:gridCol>
                <a:gridCol w="907145">
                  <a:extLst>
                    <a:ext uri="{9D8B030D-6E8A-4147-A177-3AD203B41FA5}">
                      <a16:colId xmlns:a16="http://schemas.microsoft.com/office/drawing/2014/main" val="3415257204"/>
                    </a:ext>
                  </a:extLst>
                </a:gridCol>
                <a:gridCol w="873957">
                  <a:extLst>
                    <a:ext uri="{9D8B030D-6E8A-4147-A177-3AD203B41FA5}">
                      <a16:colId xmlns:a16="http://schemas.microsoft.com/office/drawing/2014/main" val="1753420378"/>
                    </a:ext>
                  </a:extLst>
                </a:gridCol>
                <a:gridCol w="800458">
                  <a:extLst>
                    <a:ext uri="{9D8B030D-6E8A-4147-A177-3AD203B41FA5}">
                      <a16:colId xmlns:a16="http://schemas.microsoft.com/office/drawing/2014/main" val="2628952192"/>
                    </a:ext>
                  </a:extLst>
                </a:gridCol>
              </a:tblGrid>
              <a:tr h="372980">
                <a:tc gridSpan="8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065410"/>
                  </a:ext>
                </a:extLst>
              </a:tr>
              <a:tr h="12328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показателя (индикатора)</a:t>
                      </a:r>
                      <a:endParaRPr lang="ru-RU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Единица измерения</a:t>
                      </a:r>
                      <a:endParaRPr lang="ru-RU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Значение показателя (индикатора)</a:t>
                      </a:r>
                      <a:endParaRPr lang="ru-RU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Дата, </a:t>
                      </a:r>
                    </a:p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приказа/ протокола о создании ШСК</a:t>
                      </a: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Активная ссылка на страницу (вкладку) официального сайта организации «ШСК» в сети Интернет</a:t>
                      </a: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634767"/>
                  </a:ext>
                </a:extLst>
              </a:tr>
              <a:tr h="864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2019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2020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2021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2022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2023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2024 год</a:t>
                      </a:r>
                      <a:endParaRPr lang="ru-RU" sz="1800" b="1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5410784"/>
                  </a:ext>
                </a:extLst>
              </a:tr>
              <a:tr h="8077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Доля общеобразовательных организаций, имеющих школьный спортивный клуб </a:t>
                      </a:r>
                      <a:endParaRPr lang="ru-RU" sz="2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процент 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611" marR="6611" marT="6611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30,2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75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80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95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000" b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ru-RU" sz="2000" b="0" i="0" u="none" strike="noStrike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498738"/>
                  </a:ext>
                </a:extLst>
              </a:tr>
            </a:tbl>
          </a:graphicData>
        </a:graphic>
      </p:graphicFrame>
      <p:pic>
        <p:nvPicPr>
          <p:cNvPr id="8" name="Picture 3" descr="ЛОГО 1">
            <a:extLst>
              <a:ext uri="{FF2B5EF4-FFF2-40B4-BE49-F238E27FC236}">
                <a16:creationId xmlns:a16="http://schemas.microsoft.com/office/drawing/2014/main" id="{E7A192AB-B925-4F84-A96C-485AE897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80" y="233956"/>
            <a:ext cx="776010" cy="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60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Инструкция по регистрации ШСК в реестре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5DF23-F77B-C463-9C9F-C55212AC2B9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b="12168"/>
          <a:stretch/>
        </p:blipFill>
        <p:spPr bwMode="auto">
          <a:xfrm>
            <a:off x="0" y="109056"/>
            <a:ext cx="2088859" cy="1288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CCC3F-7D13-AB6B-ACBC-06329F7E6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18433" b="35816"/>
          <a:stretch/>
        </p:blipFill>
        <p:spPr>
          <a:xfrm>
            <a:off x="10038642" y="-95247"/>
            <a:ext cx="1908944" cy="9233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164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F5907B-D4E0-5AD1-88FB-B13D09B99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643037"/>
            <a:ext cx="9144000" cy="52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15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7017DEB-14CC-89C8-D89E-85D32713BC51}"/>
              </a:ext>
            </a:extLst>
          </p:cNvPr>
          <p:cNvCxnSpPr>
            <a:cxnSpLocks/>
          </p:cNvCxnSpPr>
          <p:nvPr/>
        </p:nvCxnSpPr>
        <p:spPr>
          <a:xfrm>
            <a:off x="5886697" y="980728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58A4F8-AE2B-4A1E-9457-BE32C7311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85794"/>
            <a:ext cx="9143999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857892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7450BB-4430-F64B-3B9E-3479718D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404664"/>
            <a:ext cx="6552728" cy="610661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548326-7690-329E-4EA6-90AAD585A499}"/>
              </a:ext>
            </a:extLst>
          </p:cNvPr>
          <p:cNvSpPr/>
          <p:nvPr/>
        </p:nvSpPr>
        <p:spPr>
          <a:xfrm>
            <a:off x="5375920" y="3284984"/>
            <a:ext cx="3312368" cy="576064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857892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99EE6B-CC62-E653-4BE9-D57F43FF2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67" y="19534"/>
            <a:ext cx="4570094" cy="48399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7B6E9-ED2C-909A-32FC-878B28A5C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567" y="4795298"/>
            <a:ext cx="4570094" cy="20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50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857892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11F1A2-8929-536A-954C-A93EC266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733" y="273270"/>
            <a:ext cx="8274533" cy="60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16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643578"/>
            <a:ext cx="9144000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FABB83-7D27-D9F0-46AD-A99546D73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"/>
            <a:ext cx="5599717" cy="4153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14541A-C819-E978-9ED8-54EF2F0F0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046" y="-22319"/>
            <a:ext cx="4953954" cy="43967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D1C795-2A5C-2681-C124-317DDBAB8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613" y="4153804"/>
            <a:ext cx="6034775" cy="2687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9504FB-C965-13BB-B4DF-178C63BA8835}"/>
              </a:ext>
            </a:extLst>
          </p:cNvPr>
          <p:cNvSpPr txBox="1"/>
          <p:nvPr/>
        </p:nvSpPr>
        <p:spPr>
          <a:xfrm>
            <a:off x="4323857" y="416988"/>
            <a:ext cx="360040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FE96DB-8994-E051-AF44-898DAAD9DA35}"/>
              </a:ext>
            </a:extLst>
          </p:cNvPr>
          <p:cNvSpPr txBox="1"/>
          <p:nvPr/>
        </p:nvSpPr>
        <p:spPr>
          <a:xfrm>
            <a:off x="5889104" y="481831"/>
            <a:ext cx="350913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8E04E-7AA2-6950-A8B2-43CC05654268}"/>
              </a:ext>
            </a:extLst>
          </p:cNvPr>
          <p:cNvSpPr txBox="1"/>
          <p:nvPr/>
        </p:nvSpPr>
        <p:spPr>
          <a:xfrm>
            <a:off x="7608168" y="4167460"/>
            <a:ext cx="413792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5" y="171977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Направления развития школьного спорта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80" y="233956"/>
            <a:ext cx="776010" cy="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E01FD1A-5BA6-1ACD-6C63-7CC110F175E8}"/>
              </a:ext>
            </a:extLst>
          </p:cNvPr>
          <p:cNvGraphicFramePr/>
          <p:nvPr/>
        </p:nvGraphicFramePr>
        <p:xfrm>
          <a:off x="99241" y="1068403"/>
          <a:ext cx="12092759" cy="5659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105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8166690-0B98-A0C7-8757-3F313FFF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E9D9FA6-E213-966A-F0A2-048C6DF0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7812" y="5968752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E26F1-8757-048D-18C9-6218CF742A8B}"/>
              </a:ext>
            </a:extLst>
          </p:cNvPr>
          <p:cNvSpPr/>
          <p:nvPr/>
        </p:nvSpPr>
        <p:spPr>
          <a:xfrm>
            <a:off x="1775520" y="4365105"/>
            <a:ext cx="792088" cy="30263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9EBEA1-6373-E9EB-64E8-CC4C9E145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9999" r="28737" b="1607"/>
          <a:stretch/>
        </p:blipFill>
        <p:spPr>
          <a:xfrm>
            <a:off x="6674508" y="1772816"/>
            <a:ext cx="3960440" cy="50454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476143E-900A-C3E9-1C9A-B67CC0E3FC48}"/>
              </a:ext>
            </a:extLst>
          </p:cNvPr>
          <p:cNvSpPr/>
          <p:nvPr/>
        </p:nvSpPr>
        <p:spPr>
          <a:xfrm>
            <a:off x="6888088" y="2204864"/>
            <a:ext cx="1368152" cy="51866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A4A337-83E8-B29B-91AF-7E83526E5C8A}"/>
              </a:ext>
            </a:extLst>
          </p:cNvPr>
          <p:cNvSpPr/>
          <p:nvPr/>
        </p:nvSpPr>
        <p:spPr>
          <a:xfrm>
            <a:off x="1775520" y="1211510"/>
            <a:ext cx="1224136" cy="30263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/>
          <a:srcRect l="33463" t="26901" r="8263" b="9051"/>
          <a:stretch/>
        </p:blipFill>
        <p:spPr bwMode="auto">
          <a:xfrm>
            <a:off x="0" y="236538"/>
            <a:ext cx="6119813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"/>
            <a:ext cx="9144000" cy="71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15082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EAFD43-9B41-D50C-EA0C-DBBC5527F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3" t="14452" r="4545" b="14452"/>
          <a:stretch/>
        </p:blipFill>
        <p:spPr>
          <a:xfrm>
            <a:off x="1651144" y="1556793"/>
            <a:ext cx="8889713" cy="40324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"/>
            <a:ext cx="9144000" cy="71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15082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815D2-F80C-FBB4-F6E4-558D6A7D4BE7}"/>
              </a:ext>
            </a:extLst>
          </p:cNvPr>
          <p:cNvSpPr txBox="1">
            <a:spLocks/>
          </p:cNvSpPr>
          <p:nvPr/>
        </p:nvSpPr>
        <p:spPr>
          <a:xfrm>
            <a:off x="558735" y="1576303"/>
            <a:ext cx="11242308" cy="357476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</a:rPr>
              <a:t>Отдел развития школьного спорта: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</a:rPr>
              <a:t>телефон +7 (495) 360-72-46 (доб. 104)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</a:rPr>
              <a:t>электронная почта: </a:t>
            </a:r>
            <a:r>
              <a:rPr lang="en-US" sz="2800" b="1" dirty="0">
                <a:latin typeface="Times New Roman" panose="02020603050405020304" pitchFamily="18" charset="0"/>
              </a:rPr>
              <a:t>fcomofv@mail.ru</a:t>
            </a:r>
            <a:endParaRPr lang="ru-RU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школьного спортивного клуба 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724" y="234892"/>
            <a:ext cx="751368" cy="7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D6E4377-3C53-B5AF-D6AB-A87E0FADD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130968"/>
              </p:ext>
            </p:extLst>
          </p:nvPr>
        </p:nvGraphicFramePr>
        <p:xfrm>
          <a:off x="126426" y="1173018"/>
          <a:ext cx="12065574" cy="543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770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0" y="130278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buClrTx/>
              <a:buFontTx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ШСК является неотъемлемой частью реализации: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281" y="254924"/>
            <a:ext cx="731478" cy="68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39B4265-01A4-9C30-69F3-94C2CA9E1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574026"/>
              </p:ext>
            </p:extLst>
          </p:nvPr>
        </p:nvGraphicFramePr>
        <p:xfrm>
          <a:off x="-54369" y="130278"/>
          <a:ext cx="12092759" cy="630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7EE4A1D-9269-11DD-3220-8C20E1C0158B}"/>
              </a:ext>
            </a:extLst>
          </p:cNvPr>
          <p:cNvSpPr txBox="1"/>
          <p:nvPr/>
        </p:nvSpPr>
        <p:spPr>
          <a:xfrm>
            <a:off x="1677564" y="5694364"/>
            <a:ext cx="9404912" cy="73866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соответствии с перечнем поручений Президента Российской Федерации по итогам заседания Совета при Президенте Российской Федерации по развитию физической культуры и спорта от 10 октября 2019 г. № Пр-2397 к 2024 году должно быть завершено создание школьных спортивных клубов в общеобразовательных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2288127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C383A-54B2-40D1-A9EA-47628A06A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31" y="955580"/>
            <a:ext cx="10477849" cy="4572788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деятельности ШСК</a:t>
            </a:r>
            <a:b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общеобразовательной организации 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95F87C-3DCF-496C-982E-13777C308A3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b="12168"/>
          <a:stretch/>
        </p:blipFill>
        <p:spPr bwMode="auto">
          <a:xfrm>
            <a:off x="0" y="109056"/>
            <a:ext cx="2088859" cy="1288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09B29F-567E-4766-BB67-B590171220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11893"/>
          <a:stretch/>
        </p:blipFill>
        <p:spPr>
          <a:xfrm>
            <a:off x="9943751" y="0"/>
            <a:ext cx="2088859" cy="1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82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0" y="124495"/>
            <a:ext cx="11939149" cy="10429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Kazimir"/>
              </a:rPr>
              <a:t>ЦЕЛЬ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Kazimir"/>
              </a:rPr>
              <a:t> - создание условий по привлечению обучающихся к систематическим занятиям физической культурой и спортом, развитию и популяризация школьного спорта, формированию творческих способностей, индивидуальных потребностей в интеллектуальном, нравственном и физическом совершенствовании средствами физической культуры и спорта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80" y="233956"/>
            <a:ext cx="776010" cy="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7" name="Объект 10">
            <a:extLst>
              <a:ext uri="{FF2B5EF4-FFF2-40B4-BE49-F238E27FC236}">
                <a16:creationId xmlns:a16="http://schemas.microsoft.com/office/drawing/2014/main" id="{F8897F25-7FB5-4653-B85C-6044CF4D64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360876"/>
              </p:ext>
            </p:extLst>
          </p:nvPr>
        </p:nvGraphicFramePr>
        <p:xfrm>
          <a:off x="377504" y="645952"/>
          <a:ext cx="5718496" cy="5978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8B19B9BA-BFA6-4281-968D-A40F6E577B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295222"/>
              </p:ext>
            </p:extLst>
          </p:nvPr>
        </p:nvGraphicFramePr>
        <p:xfrm>
          <a:off x="4605556" y="964725"/>
          <a:ext cx="7382228" cy="589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3848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26" y="130278"/>
            <a:ext cx="11939149" cy="70756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школьного  спортивного клуба</a:t>
            </a:r>
            <a:endParaRPr lang="ru-RU" sz="2800" i="1" dirty="0"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724" y="234892"/>
            <a:ext cx="751368" cy="7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9AFFE-80C0-6D12-7E9C-5C18425A7956}"/>
              </a:ext>
            </a:extLst>
          </p:cNvPr>
          <p:cNvSpPr txBox="1"/>
          <p:nvPr/>
        </p:nvSpPr>
        <p:spPr>
          <a:xfrm>
            <a:off x="204953" y="990813"/>
            <a:ext cx="3831019" cy="48320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деятельности ШСК осуществляют работники общеобразовательной организации, соответствующие общим требованиям, предъявляемым к данной категории работников: преподаватели физической культуры, тренеры-преподаватели организаций дополнительного образования физкультурно-спортивной направленности и другие специалисты в сфере физической культуры и спорта.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в установленном порядке структуры и штатного расписания ШСК, созданного в качестве структурного подразделения школы, относится к компетенции директора.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штатное расписание общеобразовательной организации должностей педагогов дополнительного образования, инструкторов по физической культуре возможно при наличии лицензии на право ведения дополнительной образовательной деятельности.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78E43-5490-3406-D24E-BDFA880A1763}"/>
              </a:ext>
            </a:extLst>
          </p:cNvPr>
          <p:cNvSpPr txBox="1"/>
          <p:nvPr/>
        </p:nvSpPr>
        <p:spPr>
          <a:xfrm>
            <a:off x="4256689" y="990813"/>
            <a:ext cx="4209393" cy="54784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ШСК, созданный в качестве структурного подразделения, финансируется из средств общеобразовательной организации. Средства на организацию физкультурной, спортивной и оздоровительной работы с обучающимися выделяются в соответствии с п. 15 ст. 36 Закона об образовании. Привлеченные денежные средства из внебюджетных источников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исключением целевого финансирования) ШСК может использовать на основании локального нормативного акта для следующих целей: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функционирование и развитие ШСК;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приобретение спортивного оборудования, инвентаря и спортивной экипировки;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командирование лиц, осуществляющих свою деятельность в ШСК, активистов ШСК на спортивные и иные мероприятия в рамках реализации календарного плана спортивных, физкультурных и оздоровительных мероприятий на учебный год; 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поощрение обучающихся за результативность и активную физкультурно-спортивную деятельность в ШСК;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 на иные цели и нужды в рамках ведения уставной деятельности ОО.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5583D-3A6B-D350-168F-B3E66617FE1B}"/>
              </a:ext>
            </a:extLst>
          </p:cNvPr>
          <p:cNvSpPr txBox="1"/>
          <p:nvPr/>
        </p:nvSpPr>
        <p:spPr>
          <a:xfrm>
            <a:off x="8686799" y="990813"/>
            <a:ext cx="3300247" cy="50475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единой информационной среды ШСК рекомендуется использовать следующие ресурсы: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 социальные сети, мессенджеры;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 СМИ: телевизионные и радио-ресурсы, интернет-ресурсы, печатные издания;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социальная реклама, акции, рекламные кампании по физкультурно-спортивному направлению ШСК;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 использование полиграфической продукции: афиши, объявления, газеты, листовки, информационные и имиджевые материалы, программы, брошюры, буклеты, пресс-релизы, фотовыставки, плакаты, баннеры, альбомы и т.д.;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привлечение известных спортсменов, тренеров, ветеранов спорта для участия в протокольных церемониях, мастер-классах, фотосессиях и встреч со спортсменами, активистами ШСК и болельщиками.</a:t>
            </a:r>
          </a:p>
        </p:txBody>
      </p:sp>
    </p:spTree>
    <p:extLst>
      <p:ext uri="{BB962C8B-B14F-4D97-AF65-F5344CB8AC3E}">
        <p14:creationId xmlns:p14="http://schemas.microsoft.com/office/powerpoint/2010/main" val="143936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1" y="130278"/>
            <a:ext cx="11939146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000" b="1" i="1" kern="50" dirty="0">
                <a:solidFill>
                  <a:srgbClr val="002060"/>
                </a:solidFill>
                <a:latin typeface="Kazimir"/>
                <a:ea typeface="Arial Unicode MS"/>
              </a:rPr>
              <a:t>ОРГАНИЗАЦИОННО-ПРАВОВЫЕ ФОРМЫ ДЕЯТЕЛЬНОСТИ ШКОЛЬНЫХ СПОРТИВНЫХ КЛУБОВ</a:t>
            </a:r>
            <a:endParaRPr lang="ru-RU" sz="2000" b="1" i="1" dirty="0"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80" y="233957"/>
            <a:ext cx="767110" cy="7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97ABD4-63DA-4AA4-BA8A-E87772783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681378"/>
              </p:ext>
            </p:extLst>
          </p:nvPr>
        </p:nvGraphicFramePr>
        <p:xfrm>
          <a:off x="153610" y="1068403"/>
          <a:ext cx="11939147" cy="557204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77264">
                  <a:extLst>
                    <a:ext uri="{9D8B030D-6E8A-4147-A177-3AD203B41FA5}">
                      <a16:colId xmlns:a16="http://schemas.microsoft.com/office/drawing/2014/main" val="3463198600"/>
                    </a:ext>
                  </a:extLst>
                </a:gridCol>
                <a:gridCol w="5091826">
                  <a:extLst>
                    <a:ext uri="{9D8B030D-6E8A-4147-A177-3AD203B41FA5}">
                      <a16:colId xmlns:a16="http://schemas.microsoft.com/office/drawing/2014/main" val="2780616687"/>
                    </a:ext>
                  </a:extLst>
                </a:gridCol>
                <a:gridCol w="4870057">
                  <a:extLst>
                    <a:ext uri="{9D8B030D-6E8A-4147-A177-3AD203B41FA5}">
                      <a16:colId xmlns:a16="http://schemas.microsoft.com/office/drawing/2014/main" val="3335056700"/>
                    </a:ext>
                  </a:extLst>
                </a:gridCol>
              </a:tblGrid>
              <a:tr h="514105"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Структурное подразделение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Общественная организация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93080"/>
                  </a:ext>
                </a:extLst>
              </a:tr>
              <a:tr h="437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Юридическая основа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Федеральный закон от 29 декабря 2012 г № 273 – ФЗ «Об образовании в Российской Федерации»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Федеральный закон от 19 мая 1995 г. № 82-ФЗ «Об общественных объединениях»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8919638"/>
                  </a:ext>
                </a:extLst>
              </a:tr>
              <a:tr h="415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Учредитель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Юридическое лицо 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общеобразовательная организация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Юридические или физические лица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246778"/>
                  </a:ext>
                </a:extLst>
              </a:tr>
              <a:tr h="298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Осуществление юридических прав 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Положение о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Устав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4646486"/>
                  </a:ext>
                </a:extLst>
              </a:tr>
              <a:tr h="1120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Принципы создания и деятельности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Выделенное в установленном порядке подразделение, не обладающее признаками юридического лица и не являющееся обособленной частью организации, на которое возлагаются самостоятельные задачи, функции и ответственность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Свободная организация в определении своих внутренней структуры, целей, форм и методов деятельности. Деятельность должна быть гласной, а информация об учредительных и программных документах общедоступной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4886754"/>
                  </a:ext>
                </a:extLst>
              </a:tr>
              <a:tr h="598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Участники ШСК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Обучающиеся общеобразовательной организации в соответствии с Уставом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Граждане, достигшие 8 лет.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Максимальный возраст участников ШСК определяется Уставом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7280920"/>
                  </a:ext>
                </a:extLst>
              </a:tr>
              <a:tr h="1610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Символика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 праве иметь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 праве иметь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Символика общественных объединений не должна совпадать с государственной символикой РФ, государственной символикой субъектов РФ, символикой муниципальных образований, федеральных органов государственной власти, органов государственной власти субъектов РФ, Вооруженных Сил РФ, других войск, а также с символикой международных организаций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6940405"/>
                  </a:ext>
                </a:extLst>
              </a:tr>
              <a:tr h="437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Реорганизация и ликвидация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 решению руководителя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 решению съезда (конференции) или общего собрания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107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96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2C69729-11F6-411F-8E5B-598262FF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0" y="130278"/>
            <a:ext cx="11939149" cy="9381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  <a:t>ПРИМЕРНАЯ СТРУКТУРА </a:t>
            </a:r>
            <a:b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Kazimir"/>
                <a:ea typeface="Times New Roman" panose="02020603050405020304" pitchFamily="18" charset="0"/>
              </a:rPr>
              <a:t>ШКОЛЬНОГО СПОРТИВНОГО КЛУБА</a:t>
            </a:r>
            <a:endParaRPr lang="ru-RU" sz="2000" i="1" dirty="0">
              <a:latin typeface="Kazimir"/>
            </a:endParaRP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51BA7BFB-6449-4F8F-8324-9734B6A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80" y="233956"/>
            <a:ext cx="776010" cy="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7E17256-7277-4B9F-B4A0-24723AAFD2CD}"/>
              </a:ext>
            </a:extLst>
          </p:cNvPr>
          <p:cNvSpPr/>
          <p:nvPr/>
        </p:nvSpPr>
        <p:spPr>
          <a:xfrm>
            <a:off x="4152470" y="3136776"/>
            <a:ext cx="3941428" cy="116676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ШСК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514AF58-58D0-48E2-8033-93EAFCEC0CC6}"/>
              </a:ext>
            </a:extLst>
          </p:cNvPr>
          <p:cNvSpPr/>
          <p:nvPr/>
        </p:nvSpPr>
        <p:spPr>
          <a:xfrm>
            <a:off x="4152470" y="1262260"/>
            <a:ext cx="3941428" cy="10344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ШСК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819C405-1583-4A3F-A689-046591CD2C6B}"/>
              </a:ext>
            </a:extLst>
          </p:cNvPr>
          <p:cNvSpPr/>
          <p:nvPr/>
        </p:nvSpPr>
        <p:spPr>
          <a:xfrm>
            <a:off x="153609" y="1269850"/>
            <a:ext cx="3401766" cy="103448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F937654-4408-4125-9899-403979C25956}"/>
              </a:ext>
            </a:extLst>
          </p:cNvPr>
          <p:cNvSpPr/>
          <p:nvPr/>
        </p:nvSpPr>
        <p:spPr>
          <a:xfrm>
            <a:off x="8690992" y="1262259"/>
            <a:ext cx="3347397" cy="10344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собрание представителей общеобразовательной организации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A603DB9-8C1C-4687-A21A-CD9A4822F658}"/>
              </a:ext>
            </a:extLst>
          </p:cNvPr>
          <p:cNvSpPr/>
          <p:nvPr/>
        </p:nvSpPr>
        <p:spPr>
          <a:xfrm>
            <a:off x="8690993" y="3128740"/>
            <a:ext cx="3347395" cy="349530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-Представители администрации общеобразовательного учреждения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-Учителя физической культуры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 дополнительного образования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ренеры-преподаватели учреждений дополнительного образования детей физкультурно-спортивной направленности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-Выпускники школы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одители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768F0BE-68C8-4827-9C8C-B172A390F1BD}"/>
              </a:ext>
            </a:extLst>
          </p:cNvPr>
          <p:cNvSpPr/>
          <p:nvPr/>
        </p:nvSpPr>
        <p:spPr>
          <a:xfrm>
            <a:off x="153609" y="3128740"/>
            <a:ext cx="3401766" cy="117480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Ученический актив Совета ШСК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52FB42F-C306-455D-BB10-98427FEE8663}"/>
              </a:ext>
            </a:extLst>
          </p:cNvPr>
          <p:cNvSpPr/>
          <p:nvPr/>
        </p:nvSpPr>
        <p:spPr>
          <a:xfrm>
            <a:off x="4146993" y="5120693"/>
            <a:ext cx="3941428" cy="150334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Члены ШСК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43AA973-915A-4137-8C34-D6B96F939FCE}"/>
              </a:ext>
            </a:extLst>
          </p:cNvPr>
          <p:cNvSpPr/>
          <p:nvPr/>
        </p:nvSpPr>
        <p:spPr>
          <a:xfrm>
            <a:off x="2206237" y="4650415"/>
            <a:ext cx="1709590" cy="197362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 активисты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48732F6-F34F-4720-A4F3-29DF7D5948A8}"/>
              </a:ext>
            </a:extLst>
          </p:cNvPr>
          <p:cNvSpPr/>
          <p:nvPr/>
        </p:nvSpPr>
        <p:spPr>
          <a:xfrm>
            <a:off x="153609" y="4650414"/>
            <a:ext cx="1668918" cy="197362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Физорги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3D74D79-FAFB-4419-B10A-59E4876DA49A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 flipV="1">
            <a:off x="3555375" y="1779502"/>
            <a:ext cx="597095" cy="75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4E6310E-CED8-4138-99A8-D6AF503FE433}"/>
              </a:ext>
            </a:extLst>
          </p:cNvPr>
          <p:cNvCxnSpPr>
            <a:cxnSpLocks/>
            <a:stCxn id="9" idx="1"/>
            <a:endCxn id="7" idx="3"/>
          </p:cNvCxnSpPr>
          <p:nvPr/>
        </p:nvCxnSpPr>
        <p:spPr>
          <a:xfrm flipH="1">
            <a:off x="8093898" y="1779501"/>
            <a:ext cx="597094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24C8CAF-D218-431B-B95E-579D905D945B}"/>
              </a:ext>
            </a:extLst>
          </p:cNvPr>
          <p:cNvCxnSpPr>
            <a:cxnSpLocks/>
            <a:stCxn id="7" idx="2"/>
            <a:endCxn id="2" idx="0"/>
          </p:cNvCxnSpPr>
          <p:nvPr/>
        </p:nvCxnSpPr>
        <p:spPr>
          <a:xfrm>
            <a:off x="6123184" y="2296743"/>
            <a:ext cx="0" cy="8400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079A065-A45B-4043-A91F-CB3D735085D7}"/>
              </a:ext>
            </a:extLst>
          </p:cNvPr>
          <p:cNvCxnSpPr>
            <a:cxnSpLocks/>
            <a:stCxn id="13" idx="3"/>
            <a:endCxn id="2" idx="1"/>
          </p:cNvCxnSpPr>
          <p:nvPr/>
        </p:nvCxnSpPr>
        <p:spPr>
          <a:xfrm>
            <a:off x="3555375" y="3716144"/>
            <a:ext cx="597095" cy="40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F0C185C-64D6-4D8B-A516-33C4F6C1024C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8093898" y="3720161"/>
            <a:ext cx="591618" cy="40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395F220-42E0-4C59-A173-E8FEA3E673B9}"/>
              </a:ext>
            </a:extLst>
          </p:cNvPr>
          <p:cNvCxnSpPr>
            <a:cxnSpLocks/>
            <a:stCxn id="16" idx="0"/>
            <a:endCxn id="13" idx="2"/>
          </p:cNvCxnSpPr>
          <p:nvPr/>
        </p:nvCxnSpPr>
        <p:spPr>
          <a:xfrm flipV="1">
            <a:off x="988068" y="4303547"/>
            <a:ext cx="866424" cy="34686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1A245E8-8B37-4C7E-8621-FD985634F427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1854492" y="4303547"/>
            <a:ext cx="1206540" cy="3468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2042551-F968-4DA6-AD62-F215F321506F}"/>
              </a:ext>
            </a:extLst>
          </p:cNvPr>
          <p:cNvCxnSpPr>
            <a:cxnSpLocks/>
            <a:stCxn id="2" idx="2"/>
            <a:endCxn id="14" idx="0"/>
          </p:cNvCxnSpPr>
          <p:nvPr/>
        </p:nvCxnSpPr>
        <p:spPr>
          <a:xfrm flipH="1">
            <a:off x="6117707" y="4303545"/>
            <a:ext cx="5477" cy="8171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0492CDA-8349-46D2-8D40-B8B7B28E842A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915827" y="5637229"/>
            <a:ext cx="236643" cy="785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5D841DA5-C6E7-4E67-B1BF-DAF905326834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1822527" y="5637228"/>
            <a:ext cx="383710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03241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1403</TotalTime>
  <Words>1513</Words>
  <Application>Microsoft Office PowerPoint</Application>
  <PresentationFormat>Широкоэкранный</PresentationFormat>
  <Paragraphs>154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Calibri Light</vt:lpstr>
      <vt:lpstr>Century Gothic</vt:lpstr>
      <vt:lpstr>Kazimir</vt:lpstr>
      <vt:lpstr>Symbol</vt:lpstr>
      <vt:lpstr>Times New Roman</vt:lpstr>
      <vt:lpstr>Wingdings 3</vt:lpstr>
      <vt:lpstr>Сектор</vt:lpstr>
      <vt:lpstr>Развитие школьного спорта – одно из приоритетных направлений в системе образования. Нормативное правовое основание создания ШСК      Совещание в формате ВКС с представителями субъектов Российской Федерации по вопросам развития физической культуры и спорта в системе образования Российской Федерации на тему «Создание школьного спортивного клуба общеобразовательной организации»   </vt:lpstr>
      <vt:lpstr>Направления развития школьного спорта</vt:lpstr>
      <vt:lpstr>Задачи школьного спортивного клуба </vt:lpstr>
      <vt:lpstr>Формирование системы ШСК является неотъемлемой частью реализации:</vt:lpstr>
      <vt:lpstr>Организация деятельности ШСК  в общеобразовательной организации  </vt:lpstr>
      <vt:lpstr>ЦЕЛЬ - создание условий по привлечению обучающихся к систематическим занятиям физической культурой и спортом, развитию и популяризация школьного спорта, формированию творческих способностей, индивидуальных потребностей в интеллектуальном, нравственном и физическом совершенствовании средствами физической культуры и спорта</vt:lpstr>
      <vt:lpstr>Обеспечение деятельности школьного  спортивного клуба</vt:lpstr>
      <vt:lpstr>ОРГАНИЗАЦИОННО-ПРАВОВЫЕ ФОРМЫ ДЕЯТЕЛЬНОСТИ ШКОЛЬНЫХ СПОРТИВНЫХ КЛУБОВ</vt:lpstr>
      <vt:lpstr>ПРИМЕРНАЯ СТРУКТУРА  ШКОЛЬНОГО СПОРТИВНОГО КЛУБА</vt:lpstr>
      <vt:lpstr>ФОРМИРОВАНИЕ ЕДИНОГО ВСЕРОССИЙСКОГО ПЕРЕЧНЯ (РЕЕСТРА) ШКОЛЬНЫХ СПОРТИВНЫХ КЛУБОВ</vt:lpstr>
      <vt:lpstr>ПЕРЕЧЕНЬ ДОКУМЕНТОВ, РАЗМЕЩАЕМЫХ НА СТРАНИЦЕ (ВКЛАДКЕ) ШСК ОФИЦИАЛЬНОГО САЙТА ОБЩЕОБРАЗОВАТЕЛЬНОЙ ОРГАНИЗАЦИИ В СЕТИ ИНТЕРНЕТ ДЛЯ ШСК</vt:lpstr>
      <vt:lpstr>СВЕДЕНИЯ О ПОКАЗАТЕЛЯХ (ИНДИКАТОРАХ) МЕЖОТРАСЛЕВОЙ ПРОГРАММЫ РАЗВИТИЯ ШКОЛЬНОГО СПОРТА ДО 2024 ГОДА</vt:lpstr>
      <vt:lpstr>Инструкция по регистрации ШСК в реестре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Бурлак</dc:creator>
  <cp:lastModifiedBy>Ирина Ивановна Лаптева</cp:lastModifiedBy>
  <cp:revision>88</cp:revision>
  <dcterms:created xsi:type="dcterms:W3CDTF">2021-05-27T06:00:13Z</dcterms:created>
  <dcterms:modified xsi:type="dcterms:W3CDTF">2023-02-22T06:16:59Z</dcterms:modified>
</cp:coreProperties>
</file>