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7" r:id="rId2"/>
    <p:sldId id="457" r:id="rId3"/>
    <p:sldId id="465" r:id="rId4"/>
    <p:sldId id="464" r:id="rId5"/>
    <p:sldId id="266" r:id="rId6"/>
  </p:sldIdLst>
  <p:sldSz cx="9906000" cy="6858000" type="A4"/>
  <p:notesSz cx="9926638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801EBD9-F1DB-44B6-B733-B70AE417EB50}">
          <p14:sldIdLst>
            <p14:sldId id="257"/>
            <p14:sldId id="457"/>
            <p14:sldId id="465"/>
            <p14:sldId id="464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CB2"/>
    <a:srgbClr val="CDE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230" y="11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9D0B91-DA81-4511-BCDE-525CBD82758B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8DD38BDA-0148-4ACA-9037-9EC719F24A3D}">
      <dgm:prSet phldrT="[Текст]" custT="1"/>
      <dgm:spPr/>
      <dgm:t>
        <a:bodyPr/>
        <a:lstStyle/>
        <a:p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Программа всероссийского этапа Всероссийских  спортивных  игр школьных спортивных клубов</a:t>
          </a:r>
        </a:p>
        <a:p>
          <a:endParaRPr lang="ru-RU" sz="800" dirty="0"/>
        </a:p>
      </dgm:t>
    </dgm:pt>
    <dgm:pt modelId="{9F6C44F3-6336-4D0E-8056-C722C33546E1}" type="parTrans" cxnId="{D6C1CA47-D70F-420E-9029-417CA71B62C7}">
      <dgm:prSet/>
      <dgm:spPr/>
      <dgm:t>
        <a:bodyPr/>
        <a:lstStyle/>
        <a:p>
          <a:endParaRPr lang="ru-RU"/>
        </a:p>
      </dgm:t>
    </dgm:pt>
    <dgm:pt modelId="{5CEF35D6-2506-4FB6-B5C1-7404D42A7C13}" type="sibTrans" cxnId="{D6C1CA47-D70F-420E-9029-417CA71B62C7}">
      <dgm:prSet/>
      <dgm:spPr/>
      <dgm:t>
        <a:bodyPr/>
        <a:lstStyle/>
        <a:p>
          <a:endParaRPr lang="ru-RU"/>
        </a:p>
      </dgm:t>
    </dgm:pt>
    <dgm:pt modelId="{74A2BF32-6E7D-4005-BEBD-E854800854F9}">
      <dgm:prSet phldrT="[Текст]" custT="1"/>
      <dgm:spPr/>
      <dgm:t>
        <a:bodyPr/>
        <a:lstStyle/>
        <a:p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Спортивная программа: </a:t>
          </a:r>
        </a:p>
        <a:p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баскетбол 3х3, </a:t>
          </a:r>
        </a:p>
        <a:p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легкая атлетика (смешанная эстафета), настольный теннис, </a:t>
          </a:r>
        </a:p>
        <a:p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футбол</a:t>
          </a:r>
        </a:p>
      </dgm:t>
    </dgm:pt>
    <dgm:pt modelId="{DA0A4F12-F990-48B3-B8CF-21331704604C}" type="parTrans" cxnId="{83708B95-2C10-4689-8E00-0860C8C0DA26}">
      <dgm:prSet/>
      <dgm:spPr/>
      <dgm:t>
        <a:bodyPr/>
        <a:lstStyle/>
        <a:p>
          <a:endParaRPr lang="ru-RU"/>
        </a:p>
      </dgm:t>
    </dgm:pt>
    <dgm:pt modelId="{BC40C9E5-C208-4E63-863F-397ADEDE73F8}" type="sibTrans" cxnId="{83708B95-2C10-4689-8E00-0860C8C0DA26}">
      <dgm:prSet/>
      <dgm:spPr/>
      <dgm:t>
        <a:bodyPr/>
        <a:lstStyle/>
        <a:p>
          <a:endParaRPr lang="ru-RU"/>
        </a:p>
      </dgm:t>
    </dgm:pt>
    <dgm:pt modelId="{50965449-5838-48A7-B935-B8D31B30FF8B}">
      <dgm:prSet phldrT="[Текст]" custT="1"/>
      <dgm:spPr/>
      <dgm:t>
        <a:bodyPr/>
        <a:lstStyle/>
        <a:p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Конкурсная программа: </a:t>
          </a:r>
        </a:p>
        <a:p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Домашнее задание «Видеоролик», «Спортивные </a:t>
          </a:r>
          <a:r>
            <a:rPr lang="ru-RU" sz="11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батлы</a:t>
          </a:r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», </a:t>
          </a:r>
        </a:p>
        <a:p>
          <a:r>
            <a:rPr lang="ru-RU" sz="1100" dirty="0">
              <a:latin typeface="Times New Roman" panose="02020603050405020304" pitchFamily="18" charset="0"/>
              <a:cs typeface="Times New Roman" panose="02020603050405020304" pitchFamily="18" charset="0"/>
            </a:rPr>
            <a:t>фотоконкурс «История наших игр»</a:t>
          </a:r>
        </a:p>
      </dgm:t>
    </dgm:pt>
    <dgm:pt modelId="{F4D45548-B0F1-42CB-93E0-461DE3DE4E8C}" type="parTrans" cxnId="{1D5F800E-90F6-4ED8-B31A-B02709A75A44}">
      <dgm:prSet/>
      <dgm:spPr/>
      <dgm:t>
        <a:bodyPr/>
        <a:lstStyle/>
        <a:p>
          <a:endParaRPr lang="ru-RU"/>
        </a:p>
      </dgm:t>
    </dgm:pt>
    <dgm:pt modelId="{EDB95071-9896-4D41-BAF9-CA59CBE6EC86}" type="sibTrans" cxnId="{1D5F800E-90F6-4ED8-B31A-B02709A75A44}">
      <dgm:prSet/>
      <dgm:spPr/>
      <dgm:t>
        <a:bodyPr/>
        <a:lstStyle/>
        <a:p>
          <a:endParaRPr lang="ru-RU"/>
        </a:p>
      </dgm:t>
    </dgm:pt>
    <dgm:pt modelId="{DAE361CE-B0D3-433E-A22D-DE6870AC30CC}" type="pres">
      <dgm:prSet presAssocID="{109D0B91-DA81-4511-BCDE-525CBD82758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36AB119-EC4A-45B4-950E-1F895B958AEF}" type="pres">
      <dgm:prSet presAssocID="{8DD38BDA-0148-4ACA-9037-9EC719F24A3D}" presName="root1" presStyleCnt="0"/>
      <dgm:spPr/>
    </dgm:pt>
    <dgm:pt modelId="{D29083A3-661D-4F6D-810A-1803C169A533}" type="pres">
      <dgm:prSet presAssocID="{8DD38BDA-0148-4ACA-9037-9EC719F24A3D}" presName="LevelOneTextNode" presStyleLbl="node0" presStyleIdx="0" presStyleCnt="1" custAng="5400000" custScaleX="330669" custScaleY="75645">
        <dgm:presLayoutVars>
          <dgm:chPref val="3"/>
        </dgm:presLayoutVars>
      </dgm:prSet>
      <dgm:spPr/>
    </dgm:pt>
    <dgm:pt modelId="{59A7FE46-8919-4EC1-B6F8-2DA19B12E000}" type="pres">
      <dgm:prSet presAssocID="{8DD38BDA-0148-4ACA-9037-9EC719F24A3D}" presName="level2hierChild" presStyleCnt="0"/>
      <dgm:spPr/>
    </dgm:pt>
    <dgm:pt modelId="{2774940F-F25D-46AB-BD45-E6AB1F330827}" type="pres">
      <dgm:prSet presAssocID="{DA0A4F12-F990-48B3-B8CF-21331704604C}" presName="conn2-1" presStyleLbl="parChTrans1D2" presStyleIdx="0" presStyleCnt="2"/>
      <dgm:spPr/>
    </dgm:pt>
    <dgm:pt modelId="{B484DFFC-E7E0-4C56-9870-BDC1C5D6705A}" type="pres">
      <dgm:prSet presAssocID="{DA0A4F12-F990-48B3-B8CF-21331704604C}" presName="connTx" presStyleLbl="parChTrans1D2" presStyleIdx="0" presStyleCnt="2"/>
      <dgm:spPr/>
    </dgm:pt>
    <dgm:pt modelId="{3EA4A042-E0F5-4D49-9A8D-2A5D78C30663}" type="pres">
      <dgm:prSet presAssocID="{74A2BF32-6E7D-4005-BEBD-E854800854F9}" presName="root2" presStyleCnt="0"/>
      <dgm:spPr/>
    </dgm:pt>
    <dgm:pt modelId="{2FA57186-80C9-4CEC-9DCE-78CEF3DAB75B}" type="pres">
      <dgm:prSet presAssocID="{74A2BF32-6E7D-4005-BEBD-E854800854F9}" presName="LevelTwoTextNode" presStyleLbl="node2" presStyleIdx="0" presStyleCnt="2" custScaleX="101815" custScaleY="251362" custLinFactNeighborX="7290" custLinFactNeighborY="-55201">
        <dgm:presLayoutVars>
          <dgm:chPref val="3"/>
        </dgm:presLayoutVars>
      </dgm:prSet>
      <dgm:spPr/>
    </dgm:pt>
    <dgm:pt modelId="{22A3B314-B303-42CE-B011-B7CC6DAB537F}" type="pres">
      <dgm:prSet presAssocID="{74A2BF32-6E7D-4005-BEBD-E854800854F9}" presName="level3hierChild" presStyleCnt="0"/>
      <dgm:spPr/>
    </dgm:pt>
    <dgm:pt modelId="{FCF0C9B2-726E-4D00-9529-8532C8067C96}" type="pres">
      <dgm:prSet presAssocID="{F4D45548-B0F1-42CB-93E0-461DE3DE4E8C}" presName="conn2-1" presStyleLbl="parChTrans1D2" presStyleIdx="1" presStyleCnt="2"/>
      <dgm:spPr/>
    </dgm:pt>
    <dgm:pt modelId="{8C2A458D-4EB6-48FE-A040-8F6B6623247F}" type="pres">
      <dgm:prSet presAssocID="{F4D45548-B0F1-42CB-93E0-461DE3DE4E8C}" presName="connTx" presStyleLbl="parChTrans1D2" presStyleIdx="1" presStyleCnt="2"/>
      <dgm:spPr/>
    </dgm:pt>
    <dgm:pt modelId="{612DC8E8-F199-4123-A4CE-524A88DFA9A8}" type="pres">
      <dgm:prSet presAssocID="{50965449-5838-48A7-B935-B8D31B30FF8B}" presName="root2" presStyleCnt="0"/>
      <dgm:spPr/>
    </dgm:pt>
    <dgm:pt modelId="{074874CA-021B-48C1-A1A4-702F834ED702}" type="pres">
      <dgm:prSet presAssocID="{50965449-5838-48A7-B935-B8D31B30FF8B}" presName="LevelTwoTextNode" presStyleLbl="node2" presStyleIdx="1" presStyleCnt="2" custScaleX="111920" custScaleY="239760" custLinFactNeighborX="6563" custLinFactNeighborY="70749">
        <dgm:presLayoutVars>
          <dgm:chPref val="3"/>
        </dgm:presLayoutVars>
      </dgm:prSet>
      <dgm:spPr/>
    </dgm:pt>
    <dgm:pt modelId="{6FE83539-7D11-4AEC-B444-94DD68051CC8}" type="pres">
      <dgm:prSet presAssocID="{50965449-5838-48A7-B935-B8D31B30FF8B}" presName="level3hierChild" presStyleCnt="0"/>
      <dgm:spPr/>
    </dgm:pt>
  </dgm:ptLst>
  <dgm:cxnLst>
    <dgm:cxn modelId="{1D5F800E-90F6-4ED8-B31A-B02709A75A44}" srcId="{8DD38BDA-0148-4ACA-9037-9EC719F24A3D}" destId="{50965449-5838-48A7-B935-B8D31B30FF8B}" srcOrd="1" destOrd="0" parTransId="{F4D45548-B0F1-42CB-93E0-461DE3DE4E8C}" sibTransId="{EDB95071-9896-4D41-BAF9-CA59CBE6EC86}"/>
    <dgm:cxn modelId="{D6C1CA47-D70F-420E-9029-417CA71B62C7}" srcId="{109D0B91-DA81-4511-BCDE-525CBD82758B}" destId="{8DD38BDA-0148-4ACA-9037-9EC719F24A3D}" srcOrd="0" destOrd="0" parTransId="{9F6C44F3-6336-4D0E-8056-C722C33546E1}" sibTransId="{5CEF35D6-2506-4FB6-B5C1-7404D42A7C13}"/>
    <dgm:cxn modelId="{C6542169-C487-488A-A9FB-CC4C6E3AE3A0}" type="presOf" srcId="{8DD38BDA-0148-4ACA-9037-9EC719F24A3D}" destId="{D29083A3-661D-4F6D-810A-1803C169A533}" srcOrd="0" destOrd="0" presId="urn:microsoft.com/office/officeart/2008/layout/HorizontalMultiLevelHierarchy"/>
    <dgm:cxn modelId="{B387806B-6587-4EBA-B520-83B574D6C8DE}" type="presOf" srcId="{F4D45548-B0F1-42CB-93E0-461DE3DE4E8C}" destId="{8C2A458D-4EB6-48FE-A040-8F6B6623247F}" srcOrd="1" destOrd="0" presId="urn:microsoft.com/office/officeart/2008/layout/HorizontalMultiLevelHierarchy"/>
    <dgm:cxn modelId="{5FAB5C74-97BA-479A-A0D7-FBBC60D8E4FB}" type="presOf" srcId="{74A2BF32-6E7D-4005-BEBD-E854800854F9}" destId="{2FA57186-80C9-4CEC-9DCE-78CEF3DAB75B}" srcOrd="0" destOrd="0" presId="urn:microsoft.com/office/officeart/2008/layout/HorizontalMultiLevelHierarchy"/>
    <dgm:cxn modelId="{3F0B0479-C917-49D3-89BB-714E85EF70FD}" type="presOf" srcId="{50965449-5838-48A7-B935-B8D31B30FF8B}" destId="{074874CA-021B-48C1-A1A4-702F834ED702}" srcOrd="0" destOrd="0" presId="urn:microsoft.com/office/officeart/2008/layout/HorizontalMultiLevelHierarchy"/>
    <dgm:cxn modelId="{83708B95-2C10-4689-8E00-0860C8C0DA26}" srcId="{8DD38BDA-0148-4ACA-9037-9EC719F24A3D}" destId="{74A2BF32-6E7D-4005-BEBD-E854800854F9}" srcOrd="0" destOrd="0" parTransId="{DA0A4F12-F990-48B3-B8CF-21331704604C}" sibTransId="{BC40C9E5-C208-4E63-863F-397ADEDE73F8}"/>
    <dgm:cxn modelId="{E41F299D-6A73-45B3-952E-3A26A7B56150}" type="presOf" srcId="{109D0B91-DA81-4511-BCDE-525CBD82758B}" destId="{DAE361CE-B0D3-433E-A22D-DE6870AC30CC}" srcOrd="0" destOrd="0" presId="urn:microsoft.com/office/officeart/2008/layout/HorizontalMultiLevelHierarchy"/>
    <dgm:cxn modelId="{B8EB29A2-9463-4503-8296-A8C5C2DFC112}" type="presOf" srcId="{F4D45548-B0F1-42CB-93E0-461DE3DE4E8C}" destId="{FCF0C9B2-726E-4D00-9529-8532C8067C96}" srcOrd="0" destOrd="0" presId="urn:microsoft.com/office/officeart/2008/layout/HorizontalMultiLevelHierarchy"/>
    <dgm:cxn modelId="{35274FB0-5DF2-4C45-BEA5-E42BC59F0FF0}" type="presOf" srcId="{DA0A4F12-F990-48B3-B8CF-21331704604C}" destId="{B484DFFC-E7E0-4C56-9870-BDC1C5D6705A}" srcOrd="1" destOrd="0" presId="urn:microsoft.com/office/officeart/2008/layout/HorizontalMultiLevelHierarchy"/>
    <dgm:cxn modelId="{3116B0E9-B28A-4920-8D1F-D926030C3F62}" type="presOf" srcId="{DA0A4F12-F990-48B3-B8CF-21331704604C}" destId="{2774940F-F25D-46AB-BD45-E6AB1F330827}" srcOrd="0" destOrd="0" presId="urn:microsoft.com/office/officeart/2008/layout/HorizontalMultiLevelHierarchy"/>
    <dgm:cxn modelId="{6CA30536-CE1C-4FAA-B97E-DB986E80D3DA}" type="presParOf" srcId="{DAE361CE-B0D3-433E-A22D-DE6870AC30CC}" destId="{736AB119-EC4A-45B4-950E-1F895B958AEF}" srcOrd="0" destOrd="0" presId="urn:microsoft.com/office/officeart/2008/layout/HorizontalMultiLevelHierarchy"/>
    <dgm:cxn modelId="{7C28723B-37FF-499C-A250-7F5C7DDADF2F}" type="presParOf" srcId="{736AB119-EC4A-45B4-950E-1F895B958AEF}" destId="{D29083A3-661D-4F6D-810A-1803C169A533}" srcOrd="0" destOrd="0" presId="urn:microsoft.com/office/officeart/2008/layout/HorizontalMultiLevelHierarchy"/>
    <dgm:cxn modelId="{1121944E-3DE5-460C-8DED-4BD9EF958BAF}" type="presParOf" srcId="{736AB119-EC4A-45B4-950E-1F895B958AEF}" destId="{59A7FE46-8919-4EC1-B6F8-2DA19B12E000}" srcOrd="1" destOrd="0" presId="urn:microsoft.com/office/officeart/2008/layout/HorizontalMultiLevelHierarchy"/>
    <dgm:cxn modelId="{D7ED1A1D-F678-403C-8A71-A743A6F588B6}" type="presParOf" srcId="{59A7FE46-8919-4EC1-B6F8-2DA19B12E000}" destId="{2774940F-F25D-46AB-BD45-E6AB1F330827}" srcOrd="0" destOrd="0" presId="urn:microsoft.com/office/officeart/2008/layout/HorizontalMultiLevelHierarchy"/>
    <dgm:cxn modelId="{16BF262C-BB89-4A5F-B341-B0616F520AA8}" type="presParOf" srcId="{2774940F-F25D-46AB-BD45-E6AB1F330827}" destId="{B484DFFC-E7E0-4C56-9870-BDC1C5D6705A}" srcOrd="0" destOrd="0" presId="urn:microsoft.com/office/officeart/2008/layout/HorizontalMultiLevelHierarchy"/>
    <dgm:cxn modelId="{428C81CF-33E2-4642-8232-1B7B950E72F0}" type="presParOf" srcId="{59A7FE46-8919-4EC1-B6F8-2DA19B12E000}" destId="{3EA4A042-E0F5-4D49-9A8D-2A5D78C30663}" srcOrd="1" destOrd="0" presId="urn:microsoft.com/office/officeart/2008/layout/HorizontalMultiLevelHierarchy"/>
    <dgm:cxn modelId="{A3B404AE-4BC6-420B-8C00-5100C7C1B864}" type="presParOf" srcId="{3EA4A042-E0F5-4D49-9A8D-2A5D78C30663}" destId="{2FA57186-80C9-4CEC-9DCE-78CEF3DAB75B}" srcOrd="0" destOrd="0" presId="urn:microsoft.com/office/officeart/2008/layout/HorizontalMultiLevelHierarchy"/>
    <dgm:cxn modelId="{70BB5B16-98CA-4625-AF3A-81DAF7CFDDA0}" type="presParOf" srcId="{3EA4A042-E0F5-4D49-9A8D-2A5D78C30663}" destId="{22A3B314-B303-42CE-B011-B7CC6DAB537F}" srcOrd="1" destOrd="0" presId="urn:microsoft.com/office/officeart/2008/layout/HorizontalMultiLevelHierarchy"/>
    <dgm:cxn modelId="{BF162737-15B0-4D94-9947-865FD9E706D1}" type="presParOf" srcId="{59A7FE46-8919-4EC1-B6F8-2DA19B12E000}" destId="{FCF0C9B2-726E-4D00-9529-8532C8067C96}" srcOrd="2" destOrd="0" presId="urn:microsoft.com/office/officeart/2008/layout/HorizontalMultiLevelHierarchy"/>
    <dgm:cxn modelId="{AA74AAB9-01A6-4577-A768-317F336EEDDE}" type="presParOf" srcId="{FCF0C9B2-726E-4D00-9529-8532C8067C96}" destId="{8C2A458D-4EB6-48FE-A040-8F6B6623247F}" srcOrd="0" destOrd="0" presId="urn:microsoft.com/office/officeart/2008/layout/HorizontalMultiLevelHierarchy"/>
    <dgm:cxn modelId="{7D60C5A5-D561-41AD-B816-9976092B8BA1}" type="presParOf" srcId="{59A7FE46-8919-4EC1-B6F8-2DA19B12E000}" destId="{612DC8E8-F199-4123-A4CE-524A88DFA9A8}" srcOrd="3" destOrd="0" presId="urn:microsoft.com/office/officeart/2008/layout/HorizontalMultiLevelHierarchy"/>
    <dgm:cxn modelId="{E042D857-7234-4E16-AF5D-FE3F5111BE3E}" type="presParOf" srcId="{612DC8E8-F199-4123-A4CE-524A88DFA9A8}" destId="{074874CA-021B-48C1-A1A4-702F834ED702}" srcOrd="0" destOrd="0" presId="urn:microsoft.com/office/officeart/2008/layout/HorizontalMultiLevelHierarchy"/>
    <dgm:cxn modelId="{6FEBD07B-C08B-49A4-A4A8-0D8744B705A0}" type="presParOf" srcId="{612DC8E8-F199-4123-A4CE-524A88DFA9A8}" destId="{6FE83539-7D11-4AEC-B444-94DD68051CC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F0C9B2-726E-4D00-9529-8532C8067C96}">
      <dsp:nvSpPr>
        <dsp:cNvPr id="0" name=""/>
        <dsp:cNvSpPr/>
      </dsp:nvSpPr>
      <dsp:spPr>
        <a:xfrm>
          <a:off x="1955720" y="1172352"/>
          <a:ext cx="387386" cy="6393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93693" y="0"/>
              </a:lnTo>
              <a:lnTo>
                <a:pt x="193693" y="639336"/>
              </a:lnTo>
              <a:lnTo>
                <a:pt x="387386" y="639336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130725" y="1473331"/>
        <a:ext cx="37377" cy="37377"/>
      </dsp:txXfrm>
    </dsp:sp>
    <dsp:sp modelId="{2774940F-F25D-46AB-BD45-E6AB1F330827}">
      <dsp:nvSpPr>
        <dsp:cNvPr id="0" name=""/>
        <dsp:cNvSpPr/>
      </dsp:nvSpPr>
      <dsp:spPr>
        <a:xfrm>
          <a:off x="1955720" y="558807"/>
          <a:ext cx="397988" cy="613544"/>
        </a:xfrm>
        <a:custGeom>
          <a:avLst/>
          <a:gdLst/>
          <a:ahLst/>
          <a:cxnLst/>
          <a:rect l="0" t="0" r="0" b="0"/>
          <a:pathLst>
            <a:path>
              <a:moveTo>
                <a:pt x="0" y="613544"/>
              </a:moveTo>
              <a:lnTo>
                <a:pt x="198994" y="613544"/>
              </a:lnTo>
              <a:lnTo>
                <a:pt x="198994" y="0"/>
              </a:lnTo>
              <a:lnTo>
                <a:pt x="397988" y="0"/>
              </a:lnTo>
            </a:path>
          </a:pathLst>
        </a:custGeom>
        <a:noFill/>
        <a:ln w="1587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136431" y="847296"/>
        <a:ext cx="36566" cy="36566"/>
      </dsp:txXfrm>
    </dsp:sp>
    <dsp:sp modelId="{D29083A3-661D-4F6D-810A-1803C169A533}">
      <dsp:nvSpPr>
        <dsp:cNvPr id="0" name=""/>
        <dsp:cNvSpPr/>
      </dsp:nvSpPr>
      <dsp:spPr>
        <a:xfrm>
          <a:off x="335509" y="437235"/>
          <a:ext cx="1770188" cy="1470233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Программа всероссийского этапа Всероссийских  спортивных  игр школьных спортивных клубов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 dirty="0"/>
        </a:p>
      </dsp:txBody>
      <dsp:txXfrm>
        <a:off x="335509" y="437235"/>
        <a:ext cx="1770188" cy="1470233"/>
      </dsp:txXfrm>
    </dsp:sp>
    <dsp:sp modelId="{2FA57186-80C9-4CEC-9DCE-78CEF3DAB75B}">
      <dsp:nvSpPr>
        <dsp:cNvPr id="0" name=""/>
        <dsp:cNvSpPr/>
      </dsp:nvSpPr>
      <dsp:spPr>
        <a:xfrm>
          <a:off x="2353708" y="0"/>
          <a:ext cx="1484836" cy="111761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Спортивная программа: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баскетбол 3х3,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легкая атлетика (смешанная эстафета), настольный теннис,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футбол</a:t>
          </a:r>
        </a:p>
      </dsp:txBody>
      <dsp:txXfrm>
        <a:off x="2353708" y="0"/>
        <a:ext cx="1484836" cy="1117615"/>
      </dsp:txXfrm>
    </dsp:sp>
    <dsp:sp modelId="{074874CA-021B-48C1-A1A4-702F834ED702}">
      <dsp:nvSpPr>
        <dsp:cNvPr id="0" name=""/>
        <dsp:cNvSpPr/>
      </dsp:nvSpPr>
      <dsp:spPr>
        <a:xfrm>
          <a:off x="2343106" y="1278673"/>
          <a:ext cx="1632204" cy="106603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Конкурсная программа: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Домашнее задание «Видеоролик», «Спортивные </a:t>
          </a:r>
          <a:r>
            <a:rPr lang="ru-RU" sz="1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батлы</a:t>
          </a:r>
          <a:r>
            <a:rPr lang="ru-RU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»,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фотоконкурс «История наших игр»</a:t>
          </a:r>
        </a:p>
      </dsp:txBody>
      <dsp:txXfrm>
        <a:off x="2343106" y="1278673"/>
        <a:ext cx="1632204" cy="10660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46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3" y="3132290"/>
            <a:ext cx="7773297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8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3" y="731520"/>
            <a:ext cx="5231728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8"/>
            <a:ext cx="6463888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0"/>
            <a:ext cx="3625596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0"/>
            <a:ext cx="3625596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5/27/2021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5/27/2021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5/27/2021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0" y="2209801"/>
            <a:ext cx="3939092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09" y="731520"/>
            <a:ext cx="4351842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2"/>
            <a:ext cx="3671048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0"/>
            <a:ext cx="44577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6"/>
            <a:ext cx="4001957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5/27/2021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0" y="4372168"/>
            <a:ext cx="705522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1"/>
            <a:ext cx="2724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5/27/2021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0" y="6172201"/>
            <a:ext cx="3632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1"/>
            <a:ext cx="198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png"/><Relationship Id="rId7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1.jpg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9.jpg"/><Relationship Id="rId5" Type="http://schemas.openxmlformats.org/officeDocument/2006/relationships/diagramData" Target="../diagrams/data1.xm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diagramDrawing" Target="../diagrams/drawing1.xml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69120" y="5375160"/>
            <a:ext cx="9666720" cy="1395000"/>
          </a:xfrm>
          <a:prstGeom prst="ellipse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softEdge rad="112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" name="TextShape 2"/>
          <p:cNvSpPr txBox="1"/>
          <p:nvPr/>
        </p:nvSpPr>
        <p:spPr>
          <a:xfrm>
            <a:off x="469783" y="360283"/>
            <a:ext cx="8875553" cy="116928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СПОРТИВНЫЕ ИГРЫ ШКОЛЬНЫХ СПОРТИВНЫХ КЛУБОВ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2020/2021 учебного года</a:t>
            </a:r>
          </a:p>
        </p:txBody>
      </p:sp>
      <p:sp>
        <p:nvSpPr>
          <p:cNvPr id="94" name="TextShape 3"/>
          <p:cNvSpPr txBox="1"/>
          <p:nvPr/>
        </p:nvSpPr>
        <p:spPr>
          <a:xfrm>
            <a:off x="681732" y="2503389"/>
            <a:ext cx="3800213" cy="233494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Проводятся ежегодно в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исполнение </a:t>
            </a:r>
            <a:b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Указа Президента Российской Федерации </a:t>
            </a:r>
            <a:b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29 мая 2017 г. № 240 </a:t>
            </a:r>
            <a:b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«Об объявлении в Российской Федерации Десятилетия детства» и пункта 3.2 поручения Правительства Российской Федерации от 10 декабря 2014 г. № АД-П12-197пр о развитии сети школьных спортивных клубов </a:t>
            </a:r>
            <a:endParaRPr lang="en-US" sz="1400" b="0" strike="noStrike" spc="-1" dirty="0">
              <a:solidFill>
                <a:srgbClr val="5959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9" name="Рисунок 5"/>
          <p:cNvPicPr/>
          <p:nvPr/>
        </p:nvPicPr>
        <p:blipFill>
          <a:blip r:embed="rId3"/>
          <a:stretch/>
        </p:blipFill>
        <p:spPr>
          <a:xfrm>
            <a:off x="1341267" y="1638506"/>
            <a:ext cx="1914840" cy="854640"/>
          </a:xfrm>
          <a:prstGeom prst="rect">
            <a:avLst/>
          </a:prstGeom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589D67-34C9-4664-9CA8-8CEE1B4FCF8B}"/>
              </a:ext>
            </a:extLst>
          </p:cNvPr>
          <p:cNvSpPr txBox="1"/>
          <p:nvPr/>
        </p:nvSpPr>
        <p:spPr>
          <a:xfrm>
            <a:off x="4597167" y="2516697"/>
            <a:ext cx="49086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spc="50" dirty="0">
                <a:ln w="11430"/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Всероссийские этап Всероссийских спортивных игр школьных спортивных клубов </a:t>
            </a:r>
            <a:br>
              <a:rPr lang="ru-RU" sz="1600" b="1" spc="50" dirty="0">
                <a:ln w="11430"/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1600" b="1" spc="50" dirty="0">
                <a:ln w="11430"/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2020/2021 учебного года</a:t>
            </a:r>
          </a:p>
          <a:p>
            <a:pPr algn="ctr"/>
            <a:r>
              <a:rPr lang="ru-RU" sz="1600" b="1" spc="50" dirty="0">
                <a:ln w="11430"/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проходил в ВДЦ «Смена» </a:t>
            </a:r>
          </a:p>
          <a:p>
            <a:pPr algn="ctr"/>
            <a:r>
              <a:rPr lang="ru-RU" sz="1600" b="1" spc="50" dirty="0">
                <a:ln w="11430"/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в период с 4 по 24 мая 2021 года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2125C8-031E-41B6-B886-3D92707C8D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4469" y="1488252"/>
            <a:ext cx="1068480" cy="10564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99C1DD-7B8F-4EC2-AF97-9F608C07A0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160" y="4244600"/>
            <a:ext cx="2500264" cy="17233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47332A-5C05-4D08-9523-7A50F5F568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8919" y="3840136"/>
            <a:ext cx="2286881" cy="15240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D83316-9A70-4C96-AC7B-01CFA9C7DA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6290" y="4085007"/>
            <a:ext cx="2313834" cy="15271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" descr="C:\Users\nsale\Desktop\фоны ПС и ПСИ\pngtree-Art-Design-Wallpaper-Curve-background-photo-680839.jpg">
            <a:extLst>
              <a:ext uri="{FF2B5EF4-FFF2-40B4-BE49-F238E27FC236}">
                <a16:creationId xmlns:a16="http://schemas.microsoft.com/office/drawing/2014/main" id="{B5321707-8523-410A-B893-742320811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4449">
            <a:off x="-25196" y="4155862"/>
            <a:ext cx="9881823" cy="19706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FCDF3C-5E04-463C-AD04-2506471C4717}"/>
              </a:ext>
            </a:extLst>
          </p:cNvPr>
          <p:cNvSpPr txBox="1"/>
          <p:nvPr/>
        </p:nvSpPr>
        <p:spPr>
          <a:xfrm>
            <a:off x="5980544" y="2412678"/>
            <a:ext cx="3083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человек (8 девушек, 8 юношей)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2011CD-71B5-4935-86E0-9E33D2CBAAE3}"/>
              </a:ext>
            </a:extLst>
          </p:cNvPr>
          <p:cNvSpPr txBox="1"/>
          <p:nvPr/>
        </p:nvSpPr>
        <p:spPr>
          <a:xfrm>
            <a:off x="6937696" y="1173158"/>
            <a:ext cx="25309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Играх ШСК принимают участие команды школьных спортивных клубов  общеобразовательных организаций.</a:t>
            </a:r>
          </a:p>
          <a:p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участников: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14-15 лет</a:t>
            </a:r>
          </a:p>
          <a:p>
            <a:endParaRPr lang="ru-RU" sz="800" dirty="0">
              <a:solidFill>
                <a:srgbClr val="0020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A979DB-9F46-4258-AB2D-FFBAF9B89A6D}"/>
              </a:ext>
            </a:extLst>
          </p:cNvPr>
          <p:cNvSpPr txBox="1"/>
          <p:nvPr/>
        </p:nvSpPr>
        <p:spPr>
          <a:xfrm>
            <a:off x="1" y="209725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ЭТАП ВСЕРОССИЙСКИХ СПОРТИВНЫХ ИГР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ШКОЛЬНЫХ СПОРТИВНЫХ КЛУБОВ 2019/2020 учебного года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0B7E05-DA30-4A0E-9168-9326D1E64C60}"/>
              </a:ext>
            </a:extLst>
          </p:cNvPr>
          <p:cNvSpPr/>
          <p:nvPr/>
        </p:nvSpPr>
        <p:spPr>
          <a:xfrm>
            <a:off x="362740" y="1881044"/>
            <a:ext cx="376084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spc="50" dirty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 всероссийском этапе Игр ШСК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приняли участие - 844 обучающихся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 53 субъектов 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Российской Федерации</a:t>
            </a:r>
            <a:endParaRPr lang="ru-RU" sz="1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spc="50" dirty="0">
                <a:ln w="1143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A44168-2A3F-40AC-A3FC-6C8C5596A51B}"/>
              </a:ext>
            </a:extLst>
          </p:cNvPr>
          <p:cNvSpPr txBox="1"/>
          <p:nvPr/>
        </p:nvSpPr>
        <p:spPr>
          <a:xfrm>
            <a:off x="5831515" y="1180837"/>
            <a:ext cx="1310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E75CC-B283-4FD3-BB9D-4E22DEDA4EF6}"/>
              </a:ext>
            </a:extLst>
          </p:cNvPr>
          <p:cNvSpPr txBox="1"/>
          <p:nvPr/>
        </p:nvSpPr>
        <p:spPr>
          <a:xfrm>
            <a:off x="4915715" y="2265764"/>
            <a:ext cx="1064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команды: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C2F45FE-E5D9-4CD7-8F19-569E91737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4210" y="855199"/>
            <a:ext cx="1305136" cy="1290439"/>
          </a:xfrm>
          <a:prstGeom prst="rect">
            <a:avLst/>
          </a:prstGeom>
        </p:spPr>
      </p:pic>
      <p:graphicFrame>
        <p:nvGraphicFramePr>
          <p:cNvPr id="22" name="Схема 21">
            <a:extLst>
              <a:ext uri="{FF2B5EF4-FFF2-40B4-BE49-F238E27FC236}">
                <a16:creationId xmlns:a16="http://schemas.microsoft.com/office/drawing/2014/main" id="{D2D11B18-A741-420B-AD85-6A6CF46A08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1241863"/>
              </p:ext>
            </p:extLst>
          </p:nvPr>
        </p:nvGraphicFramePr>
        <p:xfrm>
          <a:off x="2538345" y="3009028"/>
          <a:ext cx="4365085" cy="2344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2202B7A-F88F-48CA-A99A-FAC62D65A4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2" y="322109"/>
            <a:ext cx="793064" cy="8925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B54FED-3DB4-4C5C-96A4-FB4F1E7C0C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3520" y="2551177"/>
            <a:ext cx="1991264" cy="13270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193E47-A234-4F85-B5BA-02A790336D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11450" y="5110331"/>
            <a:ext cx="2147582" cy="13713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DC95698-9C32-4DDB-9065-AD44C756E3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33445" y="5555496"/>
            <a:ext cx="1925040" cy="12829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32C223A-6DDE-460A-8E3D-F716D51287B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48383" y="3726178"/>
            <a:ext cx="2147582" cy="14695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D57BC89-7934-4F64-BEA9-7C2179FA7E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0535" y="2816238"/>
            <a:ext cx="1539812" cy="2303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5815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72A798-CA82-41E3-A588-BF9A412F97C0}"/>
              </a:ext>
            </a:extLst>
          </p:cNvPr>
          <p:cNvSpPr txBox="1"/>
          <p:nvPr/>
        </p:nvSpPr>
        <p:spPr>
          <a:xfrm>
            <a:off x="998290" y="1059403"/>
            <a:ext cx="6694415" cy="372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ru-RU" sz="1800" b="1" u="none" strike="no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F6880B-71CC-434D-AC68-C1FD7645CA9D}"/>
              </a:ext>
            </a:extLst>
          </p:cNvPr>
          <p:cNvSpPr txBox="1"/>
          <p:nvPr/>
        </p:nvSpPr>
        <p:spPr>
          <a:xfrm>
            <a:off x="801675" y="198940"/>
            <a:ext cx="83758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В ОТДЕЛЬНЫХ ВИДАХ ПРОГРАММЫ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этапа  Всероссийских спортивных игр школьных спортивных клубов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2020/2021 учебного года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561D5B-0117-4C23-A063-A975B2CBC7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07" y="320739"/>
            <a:ext cx="793064" cy="892552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49C36D4-0875-4B3B-BEEF-536A2AE0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439" y="5341137"/>
            <a:ext cx="3689757" cy="110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98C30F1-3EC4-4155-B06E-5C4B0E227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774" y="4824288"/>
            <a:ext cx="2300250" cy="2116955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0E543C9-5908-41E1-B627-5A6ECCD90C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59262"/>
              </p:ext>
            </p:extLst>
          </p:nvPr>
        </p:nvGraphicFramePr>
        <p:xfrm>
          <a:off x="1273697" y="1075794"/>
          <a:ext cx="5851971" cy="39621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2315">
                  <a:extLst>
                    <a:ext uri="{9D8B030D-6E8A-4147-A177-3AD203B41FA5}">
                      <a16:colId xmlns:a16="http://schemas.microsoft.com/office/drawing/2014/main" val="1305115940"/>
                    </a:ext>
                  </a:extLst>
                </a:gridCol>
                <a:gridCol w="1157064">
                  <a:extLst>
                    <a:ext uri="{9D8B030D-6E8A-4147-A177-3AD203B41FA5}">
                      <a16:colId xmlns:a16="http://schemas.microsoft.com/office/drawing/2014/main" val="347274297"/>
                    </a:ext>
                  </a:extLst>
                </a:gridCol>
                <a:gridCol w="1560558">
                  <a:extLst>
                    <a:ext uri="{9D8B030D-6E8A-4147-A177-3AD203B41FA5}">
                      <a16:colId xmlns:a16="http://schemas.microsoft.com/office/drawing/2014/main" val="4212272817"/>
                    </a:ext>
                  </a:extLst>
                </a:gridCol>
                <a:gridCol w="1422034">
                  <a:extLst>
                    <a:ext uri="{9D8B030D-6E8A-4147-A177-3AD203B41FA5}">
                      <a16:colId xmlns:a16="http://schemas.microsoft.com/office/drawing/2014/main" val="1822787717"/>
                    </a:ext>
                  </a:extLst>
                </a:gridCol>
              </a:tblGrid>
              <a:tr h="32869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программы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3" marR="53993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участников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3" marR="53993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Победители</a:t>
                      </a:r>
                      <a:endParaRPr lang="ru-RU" sz="1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3" marR="53993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295229"/>
                  </a:ext>
                </a:extLst>
              </a:tr>
              <a:tr h="403717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Баскетбол 3х3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3" marR="5399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девушки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3" marR="5399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команды  (208 чел.)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3" marR="5399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Иркутская область</a:t>
                      </a:r>
                      <a:endParaRPr lang="ru-RU" sz="1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3" marR="5399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5928113"/>
                  </a:ext>
                </a:extLst>
              </a:tr>
              <a:tr h="4037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юноши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3" marR="5399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команды (208 чел.)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3" marR="5399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Ростовская область</a:t>
                      </a:r>
                      <a:endParaRPr lang="ru-RU" sz="1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3" marR="5399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119002"/>
                  </a:ext>
                </a:extLst>
              </a:tr>
              <a:tr h="403717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Настольный теннис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3" marR="5399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девушки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3" marR="5399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команды (156 чел.)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3" marR="5399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 Татарстан</a:t>
                      </a:r>
                      <a:endParaRPr lang="ru-RU" sz="1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3" marR="5399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458317"/>
                  </a:ext>
                </a:extLst>
              </a:tr>
              <a:tr h="4037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юноши</a:t>
                      </a:r>
                      <a:endParaRPr lang="ru-RU" sz="1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3" marR="5399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команды (156 чел.)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3" marR="5399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Тамбовская область</a:t>
                      </a:r>
                      <a:endParaRPr lang="ru-RU" sz="1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3" marR="5399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7483256"/>
                  </a:ext>
                </a:extLst>
              </a:tr>
              <a:tr h="4037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Футбол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3" marR="53993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юноши</a:t>
                      </a:r>
                      <a:endParaRPr lang="ru-RU" sz="1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3" marR="5399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команды (344 чел.)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3" marR="5399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Чеченская Республика</a:t>
                      </a:r>
                      <a:endParaRPr lang="ru-RU" sz="1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3" marR="5399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857806"/>
                  </a:ext>
                </a:extLst>
              </a:tr>
              <a:tr h="403717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Легкая атлетика (смешанная эстафета 8х100 м)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3" marR="5399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команды (416 чел.)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3" marR="5399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  <a:endParaRPr lang="ru-RU" sz="1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3" marR="5399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856022"/>
                  </a:ext>
                </a:extLst>
              </a:tr>
              <a:tr h="40371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Домашнее задание «Видеоролик»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3" marR="5399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команды (832 чел.)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3" marR="5399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 Коми</a:t>
                      </a:r>
                      <a:endParaRPr lang="ru-RU" sz="1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3" marR="5399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763182"/>
                  </a:ext>
                </a:extLst>
              </a:tr>
              <a:tr h="40371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«Спортивные </a:t>
                      </a:r>
                      <a:r>
                        <a:rPr lang="ru-RU" sz="10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батлы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3" marR="5399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команд (720 чел.)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3" marR="5399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  <a:endParaRPr lang="ru-RU" sz="1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3" marR="5399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882816"/>
                  </a:ext>
                </a:extLst>
              </a:tr>
              <a:tr h="403717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Фотоконкурс «История наших игр»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3" marR="5399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команд (768 чел.)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3" marR="5399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Краснодарский край</a:t>
                      </a:r>
                      <a:endParaRPr lang="ru-RU" sz="1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993" marR="53993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218636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C8DB99-66C0-4D18-B306-10C313FC8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3649" y="937604"/>
            <a:ext cx="1761688" cy="1761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C14DC07-CE46-4E2D-99A2-CAC799D83C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9" b="25553"/>
          <a:stretch/>
        </p:blipFill>
        <p:spPr>
          <a:xfrm>
            <a:off x="7222922" y="3145857"/>
            <a:ext cx="2457974" cy="1239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2123F5-79D7-418B-8F8C-C4ADBB3C25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898" t="7507" r="-1"/>
          <a:stretch/>
        </p:blipFill>
        <p:spPr>
          <a:xfrm>
            <a:off x="7793286" y="5118582"/>
            <a:ext cx="1472051" cy="1462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ADE1125-68B2-4156-85DC-FA61B9EE4A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267" y="5131303"/>
            <a:ext cx="1528369" cy="1528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3842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72A798-CA82-41E3-A588-BF9A412F97C0}"/>
              </a:ext>
            </a:extLst>
          </p:cNvPr>
          <p:cNvSpPr txBox="1"/>
          <p:nvPr/>
        </p:nvSpPr>
        <p:spPr>
          <a:xfrm>
            <a:off x="4345496" y="1084791"/>
            <a:ext cx="5508021" cy="4047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0260" indent="-810260" algn="just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место</a:t>
            </a: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ШСК «Олимп» - Муниципальное бюджетное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	       </a:t>
            </a: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общеобразовательное учреждение «Цивильская 	     	       средняя общеобразовательная школа № 1 имени 	    	       М.В. Силантьева» Цивильского района    	      	    	       Чувашской Республики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место</a:t>
            </a: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ШСК «Комета» - Муниципальное бюджетное                                                                                                                                                                                                     	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</a:t>
            </a: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общеобразовательное учреждение «Гимназия  	              		       </a:t>
            </a:r>
            <a:r>
              <a:rPr lang="ru-RU" sz="1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п.г.т</a:t>
            </a: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Богатые Сабы Сабинского муниципального 	               	                 района Республики Татарстан»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810260" indent="-810260" algn="just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место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      ШСК «Затон» - Муниципальное общеобразовательное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     </a:t>
            </a:r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учреждение «Средняя общеобразовательная школа     	      № 9» г. Сыктывкар (Республика Коми)</a:t>
            </a:r>
          </a:p>
          <a:p>
            <a:pPr indent="449580" algn="just">
              <a:spcAft>
                <a:spcPts val="800"/>
              </a:spcAft>
            </a:pP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F6880B-71CC-434D-AC68-C1FD7645CA9D}"/>
              </a:ext>
            </a:extLst>
          </p:cNvPr>
          <p:cNvSpPr txBox="1"/>
          <p:nvPr/>
        </p:nvSpPr>
        <p:spPr>
          <a:xfrm>
            <a:off x="801675" y="198940"/>
            <a:ext cx="83758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И ПРИЗЕРЫ ОБЩЕКОМАНДНОГО ЗАЧЕТА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этапа  Всероссийских спортивных игр школьных спортивных клубов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2020/2021 учебного года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561D5B-0117-4C23-A063-A975B2CBC7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07" y="320739"/>
            <a:ext cx="793064" cy="8925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98C30F1-3EC4-4155-B06E-5C4B0E227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847" y="4592672"/>
            <a:ext cx="2300250" cy="23002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E27978-DBD0-45EF-9F27-13E18401E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2" y="1799912"/>
            <a:ext cx="4229420" cy="279276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F4138D0-674A-4FDB-9600-A002C65939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842" y="4980696"/>
            <a:ext cx="48768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211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6435720" y="581040"/>
            <a:ext cx="2643120" cy="1651680"/>
          </a:xfrm>
          <a:prstGeom prst="ellipse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softEdge rad="112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2" name="CustomShape 2"/>
          <p:cNvSpPr/>
          <p:nvPr/>
        </p:nvSpPr>
        <p:spPr>
          <a:xfrm>
            <a:off x="922680" y="2476080"/>
            <a:ext cx="8496360" cy="147587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и призеры всероссийского этапа Всероссийских спортивных игр школьных спортивных клубов 2020/2021 учебного года </a:t>
            </a:r>
            <a:r>
              <a:rPr lang="ru-RU" b="1" spc="-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будут </a:t>
            </a:r>
            <a:r>
              <a:rPr lang="ru-RU" sz="18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внесены в Государственный информационный ресурс </a:t>
            </a:r>
          </a:p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фонда о детях, проявивших выдающиеся способности </a:t>
            </a:r>
            <a:endParaRPr lang="ru-RU" sz="1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«ТАЛАНТ И УСПЕХ»</a:t>
            </a:r>
            <a:endParaRPr lang="ru-RU" sz="1800" b="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3" name="CustomShape 3"/>
          <p:cNvSpPr/>
          <p:nvPr/>
        </p:nvSpPr>
        <p:spPr>
          <a:xfrm>
            <a:off x="3000600" y="4633200"/>
            <a:ext cx="4608720" cy="1901160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softEdge rad="112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4" name="Рисунок 6"/>
          <p:cNvPicPr/>
          <p:nvPr/>
        </p:nvPicPr>
        <p:blipFill>
          <a:blip r:embed="rId4"/>
          <a:stretch/>
        </p:blipFill>
        <p:spPr>
          <a:xfrm>
            <a:off x="1315080" y="807480"/>
            <a:ext cx="5279760" cy="1341720"/>
          </a:xfrm>
          <a:prstGeom prst="rect">
            <a:avLst/>
          </a:prstGeom>
          <a:ln>
            <a:noFill/>
          </a:ln>
        </p:spPr>
      </p:pic>
      <p:sp>
        <p:nvSpPr>
          <p:cNvPr id="235" name="CustomShape 4"/>
          <p:cNvSpPr/>
          <p:nvPr/>
        </p:nvSpPr>
        <p:spPr>
          <a:xfrm>
            <a:off x="7609680" y="5111280"/>
            <a:ext cx="2296080" cy="1532520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  <a:effectLst>
            <a:softEdge rad="112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3729</TotalTime>
  <Words>477</Words>
  <Application>Microsoft Office PowerPoint</Application>
  <PresentationFormat>Лист A4 (210x297 мм)</PresentationFormat>
  <Paragraphs>75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Calibri</vt:lpstr>
      <vt:lpstr>Georgia</vt:lpstr>
      <vt:lpstr>Times New Roman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«Президентские состязания»  и «Президентские спортивные игры»</dc:title>
  <dc:creator>Наталья</dc:creator>
  <cp:lastModifiedBy>User</cp:lastModifiedBy>
  <cp:revision>369</cp:revision>
  <cp:lastPrinted>2020-11-20T08:42:46Z</cp:lastPrinted>
  <dcterms:created xsi:type="dcterms:W3CDTF">2019-08-06T09:10:03Z</dcterms:created>
  <dcterms:modified xsi:type="dcterms:W3CDTF">2021-05-27T07:30:48Z</dcterms:modified>
</cp:coreProperties>
</file>