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5" r:id="rId4"/>
    <p:sldId id="279" r:id="rId5"/>
    <p:sldId id="278" r:id="rId6"/>
    <p:sldId id="276" r:id="rId7"/>
    <p:sldId id="266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алентина Бурлак" initials="ВБ" lastIdx="2" clrIdx="0">
    <p:extLst>
      <p:ext uri="{19B8F6BF-5375-455C-9EA6-DF929625EA0E}">
        <p15:presenceInfo xmlns:p15="http://schemas.microsoft.com/office/powerpoint/2012/main" userId="S-1-5-21-2592238496-1384182406-2496705025-162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3" d="100"/>
          <a:sy n="53" d="100"/>
        </p:scale>
        <p:origin x="108" y="14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8DAABC-9CE9-4496-8563-0A6AABF17341}" type="doc">
      <dgm:prSet loTypeId="urn:microsoft.com/office/officeart/2005/8/layout/cycle6" loCatId="relationship" qsTypeId="urn:microsoft.com/office/officeart/2009/2/quickstyle/3d8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0AEBECD-B6F2-454D-A26B-65B3860991C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1800" b="1" dirty="0">
              <a:latin typeface="Times New Roman" pitchFamily="18" charset="0"/>
              <a:cs typeface="Times New Roman" pitchFamily="18" charset="0"/>
            </a:rPr>
            <a:t>Слабо развитая спортивная инфраструктура, отсутствие спортивного зала</a:t>
          </a:r>
        </a:p>
      </dgm:t>
    </dgm:pt>
    <dgm:pt modelId="{42FF1960-8D34-479C-9829-34BD0490CF00}" type="parTrans" cxnId="{D24E4118-93C9-4E9E-AF26-749572E54DE0}">
      <dgm:prSet/>
      <dgm:spPr/>
      <dgm:t>
        <a:bodyPr/>
        <a:lstStyle/>
        <a:p>
          <a:endParaRPr lang="ru-RU"/>
        </a:p>
      </dgm:t>
    </dgm:pt>
    <dgm:pt modelId="{D9A18734-3C8D-434E-A730-311B667D50AA}" type="sibTrans" cxnId="{D24E4118-93C9-4E9E-AF26-749572E54DE0}">
      <dgm:prSet/>
      <dgm:spPr/>
      <dgm:t>
        <a:bodyPr/>
        <a:lstStyle/>
        <a:p>
          <a:endParaRPr lang="ru-RU"/>
        </a:p>
      </dgm:t>
    </dgm:pt>
    <dgm:pt modelId="{93145D3D-4C17-48E3-B695-69891711FA33}">
      <dgm:prSet custT="1"/>
      <dgm:spPr/>
      <dgm:t>
        <a:bodyPr/>
        <a:lstStyle/>
        <a:p>
          <a:r>
            <a:rPr lang="ru-RU" sz="1400" b="1" dirty="0">
              <a:latin typeface="Times New Roman" pitchFamily="18" charset="0"/>
              <a:cs typeface="Times New Roman" pitchFamily="18" charset="0"/>
            </a:rPr>
            <a:t>Отдаленность школы от других общеобразовательных организаций, организаций дополнительного образования физкультурно-спортивной направленности</a:t>
          </a:r>
        </a:p>
      </dgm:t>
    </dgm:pt>
    <dgm:pt modelId="{E75FAB07-C238-4638-AA05-8B0143130480}" type="parTrans" cxnId="{ED4F9334-5587-4F09-BCA2-B1FC6DB3176A}">
      <dgm:prSet/>
      <dgm:spPr/>
      <dgm:t>
        <a:bodyPr/>
        <a:lstStyle/>
        <a:p>
          <a:endParaRPr lang="ru-RU"/>
        </a:p>
      </dgm:t>
    </dgm:pt>
    <dgm:pt modelId="{E7B0692E-97C9-4129-83AA-60B290B94228}" type="sibTrans" cxnId="{ED4F9334-5587-4F09-BCA2-B1FC6DB3176A}">
      <dgm:prSet/>
      <dgm:spPr/>
      <dgm:t>
        <a:bodyPr/>
        <a:lstStyle/>
        <a:p>
          <a:endParaRPr lang="ru-RU"/>
        </a:p>
      </dgm:t>
    </dgm:pt>
    <dgm:pt modelId="{DDEE7421-1E2B-4FEE-B006-0FAFC1F86A12}">
      <dgm:prSet custT="1"/>
      <dgm:spPr/>
      <dgm:t>
        <a:bodyPr/>
        <a:lstStyle/>
        <a:p>
          <a:r>
            <a:rPr lang="ru-RU" sz="1800" b="1" dirty="0">
              <a:latin typeface="Times New Roman" pitchFamily="18" charset="0"/>
              <a:cs typeface="Times New Roman" pitchFamily="18" charset="0"/>
            </a:rPr>
            <a:t>Наличие классов, где обучаются дети разных возрастов</a:t>
          </a:r>
        </a:p>
      </dgm:t>
    </dgm:pt>
    <dgm:pt modelId="{625778E6-D75B-49DA-BB52-7B3DC9A0F3C7}" type="parTrans" cxnId="{ED6A1505-9649-431C-9C85-5DEF5602072B}">
      <dgm:prSet/>
      <dgm:spPr/>
      <dgm:t>
        <a:bodyPr/>
        <a:lstStyle/>
        <a:p>
          <a:endParaRPr lang="ru-RU"/>
        </a:p>
      </dgm:t>
    </dgm:pt>
    <dgm:pt modelId="{2A21183F-0309-4450-9259-A67B1ED80DD5}" type="sibTrans" cxnId="{ED6A1505-9649-431C-9C85-5DEF5602072B}">
      <dgm:prSet/>
      <dgm:spPr/>
      <dgm:t>
        <a:bodyPr/>
        <a:lstStyle/>
        <a:p>
          <a:endParaRPr lang="ru-RU"/>
        </a:p>
      </dgm:t>
    </dgm:pt>
    <dgm:pt modelId="{B9ACF896-3D36-4A2B-BC4E-131A59C04B6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b="1" dirty="0">
              <a:latin typeface="Times New Roman" pitchFamily="18" charset="0"/>
              <a:cs typeface="Times New Roman" pitchFamily="18" charset="0"/>
            </a:rPr>
            <a:t>Неравномерная наполняемость классов или отсутствие </a:t>
          </a:r>
          <a:r>
            <a:rPr lang="ru-RU" sz="2000" b="1" dirty="0">
              <a:latin typeface="Times New Roman" pitchFamily="18" charset="0"/>
              <a:cs typeface="Times New Roman" pitchFamily="18" charset="0"/>
            </a:rPr>
            <a:t>отдельных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 классов</a:t>
          </a:r>
        </a:p>
      </dgm:t>
    </dgm:pt>
    <dgm:pt modelId="{54A1E663-86ED-4B6D-991E-6A8285B618E8}" type="sibTrans" cxnId="{4F307A1E-F0C3-4780-8893-709D90607713}">
      <dgm:prSet/>
      <dgm:spPr/>
      <dgm:t>
        <a:bodyPr/>
        <a:lstStyle/>
        <a:p>
          <a:endParaRPr lang="ru-RU"/>
        </a:p>
      </dgm:t>
    </dgm:pt>
    <dgm:pt modelId="{5D7DC98E-BAE6-441F-B6C3-C917329A8C4E}" type="parTrans" cxnId="{4F307A1E-F0C3-4780-8893-709D90607713}">
      <dgm:prSet/>
      <dgm:spPr/>
      <dgm:t>
        <a:bodyPr/>
        <a:lstStyle/>
        <a:p>
          <a:endParaRPr lang="ru-RU"/>
        </a:p>
      </dgm:t>
    </dgm:pt>
    <dgm:pt modelId="{80AC155E-BF22-4E03-B4B2-AD313854664E}" type="pres">
      <dgm:prSet presAssocID="{D28DAABC-9CE9-4496-8563-0A6AABF17341}" presName="cycle" presStyleCnt="0">
        <dgm:presLayoutVars>
          <dgm:dir/>
          <dgm:resizeHandles val="exact"/>
        </dgm:presLayoutVars>
      </dgm:prSet>
      <dgm:spPr/>
    </dgm:pt>
    <dgm:pt modelId="{E2F07BB2-66E6-473D-90CA-C8FB62C1A50E}" type="pres">
      <dgm:prSet presAssocID="{B9ACF896-3D36-4A2B-BC4E-131A59C04B60}" presName="node" presStyleLbl="node1" presStyleIdx="0" presStyleCnt="4" custScaleX="139803" custScaleY="135580">
        <dgm:presLayoutVars>
          <dgm:bulletEnabled val="1"/>
        </dgm:presLayoutVars>
      </dgm:prSet>
      <dgm:spPr/>
    </dgm:pt>
    <dgm:pt modelId="{765879DF-262D-4F4E-9E03-11043B684F91}" type="pres">
      <dgm:prSet presAssocID="{B9ACF896-3D36-4A2B-BC4E-131A59C04B60}" presName="spNode" presStyleCnt="0"/>
      <dgm:spPr/>
    </dgm:pt>
    <dgm:pt modelId="{5DABD507-70BD-4EFE-9A50-EAB96A83D932}" type="pres">
      <dgm:prSet presAssocID="{54A1E663-86ED-4B6D-991E-6A8285B618E8}" presName="sibTrans" presStyleLbl="sibTrans1D1" presStyleIdx="0" presStyleCnt="4"/>
      <dgm:spPr/>
    </dgm:pt>
    <dgm:pt modelId="{62A5949B-3598-4153-B325-F479DF4C5E43}" type="pres">
      <dgm:prSet presAssocID="{10AEBECD-B6F2-454D-A26B-65B3860991C4}" presName="node" presStyleLbl="node1" presStyleIdx="1" presStyleCnt="4" custScaleX="139776" custScaleY="143357">
        <dgm:presLayoutVars>
          <dgm:bulletEnabled val="1"/>
        </dgm:presLayoutVars>
      </dgm:prSet>
      <dgm:spPr/>
    </dgm:pt>
    <dgm:pt modelId="{D28FC895-F0FD-4E7F-A357-BFFBA0AD1EB7}" type="pres">
      <dgm:prSet presAssocID="{10AEBECD-B6F2-454D-A26B-65B3860991C4}" presName="spNode" presStyleCnt="0"/>
      <dgm:spPr/>
    </dgm:pt>
    <dgm:pt modelId="{8BB3A4F8-14FA-47C4-82E3-FB8CCDDAC50B}" type="pres">
      <dgm:prSet presAssocID="{D9A18734-3C8D-434E-A730-311B667D50AA}" presName="sibTrans" presStyleLbl="sibTrans1D1" presStyleIdx="1" presStyleCnt="4"/>
      <dgm:spPr/>
    </dgm:pt>
    <dgm:pt modelId="{39F957F0-66C8-4875-9FB7-BF2828494E5B}" type="pres">
      <dgm:prSet presAssocID="{93145D3D-4C17-48E3-B695-69891711FA33}" presName="node" presStyleLbl="node1" presStyleIdx="2" presStyleCnt="4" custScaleX="138041" custScaleY="133530" custRadScaleRad="99832" custRadScaleInc="-2491">
        <dgm:presLayoutVars>
          <dgm:bulletEnabled val="1"/>
        </dgm:presLayoutVars>
      </dgm:prSet>
      <dgm:spPr/>
    </dgm:pt>
    <dgm:pt modelId="{CFE03247-BB6A-4B14-A9C9-E76390C5EF21}" type="pres">
      <dgm:prSet presAssocID="{93145D3D-4C17-48E3-B695-69891711FA33}" presName="spNode" presStyleCnt="0"/>
      <dgm:spPr/>
    </dgm:pt>
    <dgm:pt modelId="{0C2303EC-DD66-40B0-83B6-B1332639CC98}" type="pres">
      <dgm:prSet presAssocID="{E7B0692E-97C9-4129-83AA-60B290B94228}" presName="sibTrans" presStyleLbl="sibTrans1D1" presStyleIdx="2" presStyleCnt="4"/>
      <dgm:spPr/>
    </dgm:pt>
    <dgm:pt modelId="{7E2D8172-57F0-4BB5-B7F3-22DBFF2DACCF}" type="pres">
      <dgm:prSet presAssocID="{DDEE7421-1E2B-4FEE-B006-0FAFC1F86A12}" presName="node" presStyleLbl="node1" presStyleIdx="3" presStyleCnt="4" custScaleX="134449" custScaleY="143357" custLinFactNeighborX="-16998" custLinFactNeighborY="-12639" custRadScaleRad="98421" custRadScaleInc="1246">
        <dgm:presLayoutVars>
          <dgm:bulletEnabled val="1"/>
        </dgm:presLayoutVars>
      </dgm:prSet>
      <dgm:spPr>
        <a:prstGeom prst="roundRect">
          <a:avLst/>
        </a:prstGeom>
      </dgm:spPr>
    </dgm:pt>
    <dgm:pt modelId="{5BB7F6B5-7DEA-4685-B179-10CFBC7C0B13}" type="pres">
      <dgm:prSet presAssocID="{DDEE7421-1E2B-4FEE-B006-0FAFC1F86A12}" presName="spNode" presStyleCnt="0"/>
      <dgm:spPr/>
    </dgm:pt>
    <dgm:pt modelId="{689D621D-EBCF-4427-80E6-027B1AB2FC22}" type="pres">
      <dgm:prSet presAssocID="{2A21183F-0309-4450-9259-A67B1ED80DD5}" presName="sibTrans" presStyleLbl="sibTrans1D1" presStyleIdx="3" presStyleCnt="4"/>
      <dgm:spPr/>
    </dgm:pt>
  </dgm:ptLst>
  <dgm:cxnLst>
    <dgm:cxn modelId="{ED6A1505-9649-431C-9C85-5DEF5602072B}" srcId="{D28DAABC-9CE9-4496-8563-0A6AABF17341}" destId="{DDEE7421-1E2B-4FEE-B006-0FAFC1F86A12}" srcOrd="3" destOrd="0" parTransId="{625778E6-D75B-49DA-BB52-7B3DC9A0F3C7}" sibTransId="{2A21183F-0309-4450-9259-A67B1ED80DD5}"/>
    <dgm:cxn modelId="{63DA1610-8AD0-4BBF-90C6-B91E2D652AAC}" type="presOf" srcId="{54A1E663-86ED-4B6D-991E-6A8285B618E8}" destId="{5DABD507-70BD-4EFE-9A50-EAB96A83D932}" srcOrd="0" destOrd="0" presId="urn:microsoft.com/office/officeart/2005/8/layout/cycle6"/>
    <dgm:cxn modelId="{B16E3710-8677-4CD9-901E-3B45EF8318EB}" type="presOf" srcId="{B9ACF896-3D36-4A2B-BC4E-131A59C04B60}" destId="{E2F07BB2-66E6-473D-90CA-C8FB62C1A50E}" srcOrd="0" destOrd="0" presId="urn:microsoft.com/office/officeart/2005/8/layout/cycle6"/>
    <dgm:cxn modelId="{D24E4118-93C9-4E9E-AF26-749572E54DE0}" srcId="{D28DAABC-9CE9-4496-8563-0A6AABF17341}" destId="{10AEBECD-B6F2-454D-A26B-65B3860991C4}" srcOrd="1" destOrd="0" parTransId="{42FF1960-8D34-479C-9829-34BD0490CF00}" sibTransId="{D9A18734-3C8D-434E-A730-311B667D50AA}"/>
    <dgm:cxn modelId="{4F307A1E-F0C3-4780-8893-709D90607713}" srcId="{D28DAABC-9CE9-4496-8563-0A6AABF17341}" destId="{B9ACF896-3D36-4A2B-BC4E-131A59C04B60}" srcOrd="0" destOrd="0" parTransId="{5D7DC98E-BAE6-441F-B6C3-C917329A8C4E}" sibTransId="{54A1E663-86ED-4B6D-991E-6A8285B618E8}"/>
    <dgm:cxn modelId="{B53BE326-C1A1-4CE9-85E1-7B0526A19432}" type="presOf" srcId="{93145D3D-4C17-48E3-B695-69891711FA33}" destId="{39F957F0-66C8-4875-9FB7-BF2828494E5B}" srcOrd="0" destOrd="0" presId="urn:microsoft.com/office/officeart/2005/8/layout/cycle6"/>
    <dgm:cxn modelId="{B11DEF2D-0EA9-4C72-9489-B400F6C476AB}" type="presOf" srcId="{D28DAABC-9CE9-4496-8563-0A6AABF17341}" destId="{80AC155E-BF22-4E03-B4B2-AD313854664E}" srcOrd="0" destOrd="0" presId="urn:microsoft.com/office/officeart/2005/8/layout/cycle6"/>
    <dgm:cxn modelId="{ED4F9334-5587-4F09-BCA2-B1FC6DB3176A}" srcId="{D28DAABC-9CE9-4496-8563-0A6AABF17341}" destId="{93145D3D-4C17-48E3-B695-69891711FA33}" srcOrd="2" destOrd="0" parTransId="{E75FAB07-C238-4638-AA05-8B0143130480}" sibTransId="{E7B0692E-97C9-4129-83AA-60B290B94228}"/>
    <dgm:cxn modelId="{F7586148-F376-477E-89F6-04677D43E02E}" type="presOf" srcId="{D9A18734-3C8D-434E-A730-311B667D50AA}" destId="{8BB3A4F8-14FA-47C4-82E3-FB8CCDDAC50B}" srcOrd="0" destOrd="0" presId="urn:microsoft.com/office/officeart/2005/8/layout/cycle6"/>
    <dgm:cxn modelId="{1F8A5F6B-0513-4A56-B4DC-DD0C1D7C5DD5}" type="presOf" srcId="{10AEBECD-B6F2-454D-A26B-65B3860991C4}" destId="{62A5949B-3598-4153-B325-F479DF4C5E43}" srcOrd="0" destOrd="0" presId="urn:microsoft.com/office/officeart/2005/8/layout/cycle6"/>
    <dgm:cxn modelId="{AB98C770-33B0-442D-A87C-7FBBD400F878}" type="presOf" srcId="{DDEE7421-1E2B-4FEE-B006-0FAFC1F86A12}" destId="{7E2D8172-57F0-4BB5-B7F3-22DBFF2DACCF}" srcOrd="0" destOrd="0" presId="urn:microsoft.com/office/officeart/2005/8/layout/cycle6"/>
    <dgm:cxn modelId="{20B90CA7-79B2-4010-85F6-E46AE9FB6282}" type="presOf" srcId="{2A21183F-0309-4450-9259-A67B1ED80DD5}" destId="{689D621D-EBCF-4427-80E6-027B1AB2FC22}" srcOrd="0" destOrd="0" presId="urn:microsoft.com/office/officeart/2005/8/layout/cycle6"/>
    <dgm:cxn modelId="{4E1E79FE-0103-479E-850B-64F4D49DAFCB}" type="presOf" srcId="{E7B0692E-97C9-4129-83AA-60B290B94228}" destId="{0C2303EC-DD66-40B0-83B6-B1332639CC98}" srcOrd="0" destOrd="0" presId="urn:microsoft.com/office/officeart/2005/8/layout/cycle6"/>
    <dgm:cxn modelId="{B0A6C15D-F761-4191-838F-8411A259AB62}" type="presParOf" srcId="{80AC155E-BF22-4E03-B4B2-AD313854664E}" destId="{E2F07BB2-66E6-473D-90CA-C8FB62C1A50E}" srcOrd="0" destOrd="0" presId="urn:microsoft.com/office/officeart/2005/8/layout/cycle6"/>
    <dgm:cxn modelId="{9FB2CBCA-CDF8-4A81-82D1-87BAFC29FCDD}" type="presParOf" srcId="{80AC155E-BF22-4E03-B4B2-AD313854664E}" destId="{765879DF-262D-4F4E-9E03-11043B684F91}" srcOrd="1" destOrd="0" presId="urn:microsoft.com/office/officeart/2005/8/layout/cycle6"/>
    <dgm:cxn modelId="{C04BA20E-7C68-4520-8034-8B3A05982395}" type="presParOf" srcId="{80AC155E-BF22-4E03-B4B2-AD313854664E}" destId="{5DABD507-70BD-4EFE-9A50-EAB96A83D932}" srcOrd="2" destOrd="0" presId="urn:microsoft.com/office/officeart/2005/8/layout/cycle6"/>
    <dgm:cxn modelId="{0775DD7B-1334-4F91-8EBC-1E47CADC7208}" type="presParOf" srcId="{80AC155E-BF22-4E03-B4B2-AD313854664E}" destId="{62A5949B-3598-4153-B325-F479DF4C5E43}" srcOrd="3" destOrd="0" presId="urn:microsoft.com/office/officeart/2005/8/layout/cycle6"/>
    <dgm:cxn modelId="{7B87C35E-EFAA-47EE-BD7C-469EADE2E204}" type="presParOf" srcId="{80AC155E-BF22-4E03-B4B2-AD313854664E}" destId="{D28FC895-F0FD-4E7F-A357-BFFBA0AD1EB7}" srcOrd="4" destOrd="0" presId="urn:microsoft.com/office/officeart/2005/8/layout/cycle6"/>
    <dgm:cxn modelId="{4D025A73-D151-47B5-9ABF-33CF676625BF}" type="presParOf" srcId="{80AC155E-BF22-4E03-B4B2-AD313854664E}" destId="{8BB3A4F8-14FA-47C4-82E3-FB8CCDDAC50B}" srcOrd="5" destOrd="0" presId="urn:microsoft.com/office/officeart/2005/8/layout/cycle6"/>
    <dgm:cxn modelId="{B5FB1E93-D188-42D8-B760-41B79E7EA047}" type="presParOf" srcId="{80AC155E-BF22-4E03-B4B2-AD313854664E}" destId="{39F957F0-66C8-4875-9FB7-BF2828494E5B}" srcOrd="6" destOrd="0" presId="urn:microsoft.com/office/officeart/2005/8/layout/cycle6"/>
    <dgm:cxn modelId="{5F73FFF9-7A15-42D2-8440-9A7EB8A3A1D8}" type="presParOf" srcId="{80AC155E-BF22-4E03-B4B2-AD313854664E}" destId="{CFE03247-BB6A-4B14-A9C9-E76390C5EF21}" srcOrd="7" destOrd="0" presId="urn:microsoft.com/office/officeart/2005/8/layout/cycle6"/>
    <dgm:cxn modelId="{967DF1D4-F457-40B2-9747-F782BCDD6ACE}" type="presParOf" srcId="{80AC155E-BF22-4E03-B4B2-AD313854664E}" destId="{0C2303EC-DD66-40B0-83B6-B1332639CC98}" srcOrd="8" destOrd="0" presId="urn:microsoft.com/office/officeart/2005/8/layout/cycle6"/>
    <dgm:cxn modelId="{8FECFF81-D9A2-492B-95D0-322EF3CD35AB}" type="presParOf" srcId="{80AC155E-BF22-4E03-B4B2-AD313854664E}" destId="{7E2D8172-57F0-4BB5-B7F3-22DBFF2DACCF}" srcOrd="9" destOrd="0" presId="urn:microsoft.com/office/officeart/2005/8/layout/cycle6"/>
    <dgm:cxn modelId="{1B3244B5-5FE8-443A-8FB1-B0AA2F8236E1}" type="presParOf" srcId="{80AC155E-BF22-4E03-B4B2-AD313854664E}" destId="{5BB7F6B5-7DEA-4685-B179-10CFBC7C0B13}" srcOrd="10" destOrd="0" presId="urn:microsoft.com/office/officeart/2005/8/layout/cycle6"/>
    <dgm:cxn modelId="{E170CC69-D6D6-4141-9FE1-2EBD0492FE3F}" type="presParOf" srcId="{80AC155E-BF22-4E03-B4B2-AD313854664E}" destId="{689D621D-EBCF-4427-80E6-027B1AB2FC22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8ED00D-22AF-4775-A01B-1D4FC2E2D6B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1051B20-7BCB-4B41-A666-7D9F99BBB7B0}">
      <dgm:prSet phldrT="[Текст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ru-RU" sz="1800" b="1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rPr>
            <a:t>   рациональное объединение классов в комплекты</a:t>
          </a:r>
          <a:endParaRPr lang="ru-RU" sz="1800" b="1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36FFDE-2FE4-478D-B571-D8A25F2DF68F}" type="parTrans" cxnId="{EE813F1C-C4FA-4DDC-927C-9ECF97221F38}">
      <dgm:prSet/>
      <dgm:spPr/>
      <dgm:t>
        <a:bodyPr/>
        <a:lstStyle/>
        <a:p>
          <a:endParaRPr lang="ru-RU"/>
        </a:p>
      </dgm:t>
    </dgm:pt>
    <dgm:pt modelId="{25E16F8F-9E04-48F7-B895-0D0EBE869754}" type="sibTrans" cxnId="{EE813F1C-C4FA-4DDC-927C-9ECF97221F38}">
      <dgm:prSet/>
      <dgm:spPr/>
      <dgm:t>
        <a:bodyPr/>
        <a:lstStyle/>
        <a:p>
          <a:endParaRPr lang="ru-RU"/>
        </a:p>
      </dgm:t>
    </dgm:pt>
    <dgm:pt modelId="{55DC6363-C027-4CC1-A622-E8E1F8B28787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marL="0" lvl="0" indent="0" defTabSz="9144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b="1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использование личностно-ориентированного обучения и воспитания</a:t>
          </a:r>
          <a:endParaRPr lang="ru-RU" sz="1800" b="1" kern="1200" dirty="0">
            <a:solidFill>
              <a:schemeClr val="accent1">
                <a:lumMod val="50000"/>
              </a:schemeClr>
            </a:solidFill>
            <a:effectLst/>
            <a:latin typeface="Times New Roman" panose="02020603050405020304" pitchFamily="18" charset="0"/>
            <a:ea typeface="Times New Roman"/>
            <a:cs typeface="Times New Roman" panose="02020603050405020304" pitchFamily="18" charset="0"/>
          </a:endParaRPr>
        </a:p>
      </dgm:t>
    </dgm:pt>
    <dgm:pt modelId="{3F0AA267-3757-4393-9E17-4F8E7284F7C1}" type="parTrans" cxnId="{DFFEAF9C-F41E-4B94-A5F9-FEC7E1D3F6A7}">
      <dgm:prSet/>
      <dgm:spPr/>
      <dgm:t>
        <a:bodyPr/>
        <a:lstStyle/>
        <a:p>
          <a:endParaRPr lang="ru-RU"/>
        </a:p>
      </dgm:t>
    </dgm:pt>
    <dgm:pt modelId="{0FCAE41E-0BF0-4AD4-A4DB-666CA15F271B}" type="sibTrans" cxnId="{DFFEAF9C-F41E-4B94-A5F9-FEC7E1D3F6A7}">
      <dgm:prSet/>
      <dgm:spPr/>
      <dgm:t>
        <a:bodyPr/>
        <a:lstStyle/>
        <a:p>
          <a:endParaRPr lang="ru-RU"/>
        </a:p>
      </dgm:t>
    </dgm:pt>
    <dgm:pt modelId="{9CA0FE06-48E5-49E1-B614-4AE9B0D41F69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sz="1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правильное составление расписания уроков</a:t>
          </a:r>
          <a:endParaRPr lang="ru-RU" sz="1800" b="1" dirty="0">
            <a:solidFill>
              <a:schemeClr val="accent1">
                <a:lumMod val="50000"/>
              </a:schemeClr>
            </a:solidFill>
            <a:effectLst/>
            <a:latin typeface="Times New Roman" panose="02020603050405020304" pitchFamily="18" charset="0"/>
            <a:ea typeface="Times New Roman"/>
            <a:cs typeface="Times New Roman" panose="02020603050405020304" pitchFamily="18" charset="0"/>
          </a:endParaRPr>
        </a:p>
      </dgm:t>
    </dgm:pt>
    <dgm:pt modelId="{508385D9-A8B2-4EAF-BD43-06F0C578D062}" type="parTrans" cxnId="{69F294A7-5352-4F08-A18A-E3F5F22AEFA1}">
      <dgm:prSet/>
      <dgm:spPr/>
      <dgm:t>
        <a:bodyPr/>
        <a:lstStyle/>
        <a:p>
          <a:endParaRPr lang="ru-RU"/>
        </a:p>
      </dgm:t>
    </dgm:pt>
    <dgm:pt modelId="{8DFA0C93-D993-404B-8A77-559E9CB965C2}" type="sibTrans" cxnId="{69F294A7-5352-4F08-A18A-E3F5F22AEFA1}">
      <dgm:prSet/>
      <dgm:spPr/>
      <dgm:t>
        <a:bodyPr/>
        <a:lstStyle/>
        <a:p>
          <a:endParaRPr lang="ru-RU"/>
        </a:p>
      </dgm:t>
    </dgm:pt>
    <dgm:pt modelId="{1B65A7FF-1B01-44A2-A5C3-F3990123A071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sz="1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разумное руководство разновозрастными объединениями детей</a:t>
          </a:r>
          <a:endParaRPr lang="ru-RU" sz="1800" b="1" dirty="0">
            <a:solidFill>
              <a:schemeClr val="accent1">
                <a:lumMod val="50000"/>
              </a:schemeClr>
            </a:solidFill>
            <a:effectLst/>
            <a:latin typeface="Times New Roman" panose="02020603050405020304" pitchFamily="18" charset="0"/>
            <a:ea typeface="Times New Roman"/>
            <a:cs typeface="Times New Roman" panose="02020603050405020304" pitchFamily="18" charset="0"/>
          </a:endParaRPr>
        </a:p>
      </dgm:t>
    </dgm:pt>
    <dgm:pt modelId="{407FAE1F-5449-452A-BF96-401148D841B4}" type="parTrans" cxnId="{1AC69E7D-F281-417F-B0EA-171ABB50DEF2}">
      <dgm:prSet/>
      <dgm:spPr/>
      <dgm:t>
        <a:bodyPr/>
        <a:lstStyle/>
        <a:p>
          <a:endParaRPr lang="ru-RU"/>
        </a:p>
      </dgm:t>
    </dgm:pt>
    <dgm:pt modelId="{EED172A3-837B-4D5C-89BB-D862F9CABC7D}" type="sibTrans" cxnId="{1AC69E7D-F281-417F-B0EA-171ABB50DEF2}">
      <dgm:prSet/>
      <dgm:spPr/>
      <dgm:t>
        <a:bodyPr/>
        <a:lstStyle/>
        <a:p>
          <a:endParaRPr lang="ru-RU"/>
        </a:p>
      </dgm:t>
    </dgm:pt>
    <dgm:pt modelId="{61309400-8146-494A-A34C-07BC0639C7C2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marL="0" lvl="0" indent="0" algn="l" defTabSz="9144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b="1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оптимизация содержания внеурочной деятельности</a:t>
          </a:r>
          <a:endParaRPr lang="ru-RU" sz="1800" b="1" kern="1200" dirty="0">
            <a:solidFill>
              <a:schemeClr val="accent1">
                <a:lumMod val="50000"/>
              </a:schemeClr>
            </a:solidFill>
            <a:effectLst/>
            <a:latin typeface="Times New Roman" panose="02020603050405020304" pitchFamily="18" charset="0"/>
            <a:ea typeface="Times New Roman"/>
            <a:cs typeface="Times New Roman" panose="02020603050405020304" pitchFamily="18" charset="0"/>
          </a:endParaRPr>
        </a:p>
      </dgm:t>
    </dgm:pt>
    <dgm:pt modelId="{FF5CAD87-A4A4-49B5-804D-280061E5B2F6}" type="parTrans" cxnId="{CB163D83-0826-467C-9259-B564C97978F4}">
      <dgm:prSet/>
      <dgm:spPr/>
      <dgm:t>
        <a:bodyPr/>
        <a:lstStyle/>
        <a:p>
          <a:endParaRPr lang="ru-RU"/>
        </a:p>
      </dgm:t>
    </dgm:pt>
    <dgm:pt modelId="{76B437DE-3120-41E9-BCC8-69A5117747C4}" type="sibTrans" cxnId="{CB163D83-0826-467C-9259-B564C97978F4}">
      <dgm:prSet/>
      <dgm:spPr/>
      <dgm:t>
        <a:bodyPr/>
        <a:lstStyle/>
        <a:p>
          <a:endParaRPr lang="ru-RU"/>
        </a:p>
      </dgm:t>
    </dgm:pt>
    <dgm:pt modelId="{2D27D3CF-1670-4DD3-8982-F7C53DC340E5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marL="0" lvl="0" indent="0" defTabSz="9144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выбор эффективных методов обучения, воспитания, правильное сочетание их в учебно-воспитательном процессе</a:t>
          </a:r>
          <a:endParaRPr lang="ru-RU" sz="1800" b="1" dirty="0">
            <a:solidFill>
              <a:schemeClr val="accent1">
                <a:lumMod val="50000"/>
              </a:schemeClr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94FC40-C605-4035-AD1C-740E69688D99}" type="parTrans" cxnId="{FD2846FC-3B81-4568-9CBB-673EF4E2A14D}">
      <dgm:prSet/>
      <dgm:spPr/>
      <dgm:t>
        <a:bodyPr/>
        <a:lstStyle/>
        <a:p>
          <a:endParaRPr lang="ru-RU"/>
        </a:p>
      </dgm:t>
    </dgm:pt>
    <dgm:pt modelId="{CFD6AA13-28B0-4F77-B064-FE72A78E4BB2}" type="sibTrans" cxnId="{FD2846FC-3B81-4568-9CBB-673EF4E2A14D}">
      <dgm:prSet/>
      <dgm:spPr/>
      <dgm:t>
        <a:bodyPr/>
        <a:lstStyle/>
        <a:p>
          <a:endParaRPr lang="ru-RU"/>
        </a:p>
      </dgm:t>
    </dgm:pt>
    <dgm:pt modelId="{B4CAA068-BAF9-481C-B88E-9F0A94986A16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правильное сочетание урочной и внеурочных форм учебно-воспитательной работы</a:t>
          </a:r>
          <a:endParaRPr lang="ru-RU" sz="1800" b="1" dirty="0">
            <a:solidFill>
              <a:schemeClr val="accent1">
                <a:lumMod val="50000"/>
              </a:schemeClr>
            </a:solidFill>
            <a:effectLst/>
            <a:latin typeface="Times New Roman" panose="02020603050405020304" pitchFamily="18" charset="0"/>
            <a:ea typeface="Times New Roman"/>
            <a:cs typeface="Times New Roman" panose="02020603050405020304" pitchFamily="18" charset="0"/>
          </a:endParaRPr>
        </a:p>
      </dgm:t>
    </dgm:pt>
    <dgm:pt modelId="{6B16D7B8-265D-47CB-A16C-87CE6C22D959}" type="parTrans" cxnId="{A8D14F68-71CD-4AF8-8608-92DE870F1281}">
      <dgm:prSet/>
      <dgm:spPr/>
      <dgm:t>
        <a:bodyPr/>
        <a:lstStyle/>
        <a:p>
          <a:endParaRPr lang="ru-RU"/>
        </a:p>
      </dgm:t>
    </dgm:pt>
    <dgm:pt modelId="{70A20DEE-6FA8-4AB4-BDFF-AB2E97FF1959}" type="sibTrans" cxnId="{A8D14F68-71CD-4AF8-8608-92DE870F1281}">
      <dgm:prSet/>
      <dgm:spPr/>
      <dgm:t>
        <a:bodyPr/>
        <a:lstStyle/>
        <a:p>
          <a:endParaRPr lang="ru-RU"/>
        </a:p>
      </dgm:t>
    </dgm:pt>
    <dgm:pt modelId="{8FE3645D-3BC0-4EDF-9A25-BB6955095D4C}">
      <dgm:prSet/>
      <dgm:spPr/>
      <dgm:t>
        <a:bodyPr/>
        <a:lstStyle/>
        <a:p>
          <a:endParaRPr lang="ru-RU"/>
        </a:p>
      </dgm:t>
    </dgm:pt>
    <dgm:pt modelId="{A1D7B403-B579-4685-9C9F-AA5F639BBA27}" type="parTrans" cxnId="{849FCEB3-EF54-4447-B0EA-0614956B783E}">
      <dgm:prSet/>
      <dgm:spPr/>
      <dgm:t>
        <a:bodyPr/>
        <a:lstStyle/>
        <a:p>
          <a:endParaRPr lang="ru-RU"/>
        </a:p>
      </dgm:t>
    </dgm:pt>
    <dgm:pt modelId="{6AD42360-A3E0-46BF-819F-A1980D301559}" type="sibTrans" cxnId="{849FCEB3-EF54-4447-B0EA-0614956B783E}">
      <dgm:prSet/>
      <dgm:spPr/>
      <dgm:t>
        <a:bodyPr/>
        <a:lstStyle/>
        <a:p>
          <a:endParaRPr lang="ru-RU"/>
        </a:p>
      </dgm:t>
    </dgm:pt>
    <dgm:pt modelId="{932964BE-EC58-4E86-870C-2EE12E875181}">
      <dgm:prSet/>
      <dgm:spPr/>
      <dgm:t>
        <a:bodyPr/>
        <a:lstStyle/>
        <a:p>
          <a:endParaRPr lang="ru-RU"/>
        </a:p>
      </dgm:t>
    </dgm:pt>
    <dgm:pt modelId="{344A45C4-52B8-4DE2-8DA1-478DF2DB15CE}" type="sibTrans" cxnId="{842D1CB0-41BA-49BC-9B3A-B1B30E0DE947}">
      <dgm:prSet/>
      <dgm:spPr/>
      <dgm:t>
        <a:bodyPr/>
        <a:lstStyle/>
        <a:p>
          <a:endParaRPr lang="ru-RU"/>
        </a:p>
      </dgm:t>
    </dgm:pt>
    <dgm:pt modelId="{7B911E87-4EA4-44B1-AB95-862548323C6E}" type="parTrans" cxnId="{842D1CB0-41BA-49BC-9B3A-B1B30E0DE947}">
      <dgm:prSet/>
      <dgm:spPr/>
      <dgm:t>
        <a:bodyPr/>
        <a:lstStyle/>
        <a:p>
          <a:endParaRPr lang="ru-RU"/>
        </a:p>
      </dgm:t>
    </dgm:pt>
    <dgm:pt modelId="{DD72EDE9-81FD-48AF-A9A5-E3A722A83FA0}" type="pres">
      <dgm:prSet presAssocID="{E28ED00D-22AF-4775-A01B-1D4FC2E2D6B9}" presName="Name0" presStyleCnt="0">
        <dgm:presLayoutVars>
          <dgm:chMax val="7"/>
          <dgm:chPref val="7"/>
          <dgm:dir/>
        </dgm:presLayoutVars>
      </dgm:prSet>
      <dgm:spPr/>
    </dgm:pt>
    <dgm:pt modelId="{D968706B-54DE-4280-B4C1-D025A00FB065}" type="pres">
      <dgm:prSet presAssocID="{E28ED00D-22AF-4775-A01B-1D4FC2E2D6B9}" presName="Name1" presStyleCnt="0"/>
      <dgm:spPr/>
    </dgm:pt>
    <dgm:pt modelId="{BA962E62-B27E-4B11-B678-4735A8855938}" type="pres">
      <dgm:prSet presAssocID="{E28ED00D-22AF-4775-A01B-1D4FC2E2D6B9}" presName="cycle" presStyleCnt="0"/>
      <dgm:spPr/>
    </dgm:pt>
    <dgm:pt modelId="{6CB68584-15E9-448C-B000-16B5BAFDDA56}" type="pres">
      <dgm:prSet presAssocID="{E28ED00D-22AF-4775-A01B-1D4FC2E2D6B9}" presName="srcNode" presStyleLbl="node1" presStyleIdx="0" presStyleCnt="7"/>
      <dgm:spPr/>
    </dgm:pt>
    <dgm:pt modelId="{E77777D5-726E-4969-B179-1A0B5B61BC7C}" type="pres">
      <dgm:prSet presAssocID="{E28ED00D-22AF-4775-A01B-1D4FC2E2D6B9}" presName="conn" presStyleLbl="parChTrans1D2" presStyleIdx="0" presStyleCnt="1"/>
      <dgm:spPr/>
    </dgm:pt>
    <dgm:pt modelId="{7341C25C-3327-4F1A-AF25-AA489DB2AF66}" type="pres">
      <dgm:prSet presAssocID="{E28ED00D-22AF-4775-A01B-1D4FC2E2D6B9}" presName="extraNode" presStyleLbl="node1" presStyleIdx="0" presStyleCnt="7"/>
      <dgm:spPr/>
    </dgm:pt>
    <dgm:pt modelId="{2212CB21-3EAB-43DC-B05D-B49DE6C58534}" type="pres">
      <dgm:prSet presAssocID="{E28ED00D-22AF-4775-A01B-1D4FC2E2D6B9}" presName="dstNode" presStyleLbl="node1" presStyleIdx="0" presStyleCnt="7"/>
      <dgm:spPr/>
    </dgm:pt>
    <dgm:pt modelId="{7F96B004-355C-4159-94FB-1C54CB964219}" type="pres">
      <dgm:prSet presAssocID="{D1051B20-7BCB-4B41-A666-7D9F99BBB7B0}" presName="text_1" presStyleLbl="node1" presStyleIdx="0" presStyleCnt="7" custScaleX="100725" custScaleY="130593">
        <dgm:presLayoutVars>
          <dgm:bulletEnabled val="1"/>
        </dgm:presLayoutVars>
      </dgm:prSet>
      <dgm:spPr/>
    </dgm:pt>
    <dgm:pt modelId="{FB28F4D8-9F65-47DD-A74F-999BCFA54E0B}" type="pres">
      <dgm:prSet presAssocID="{D1051B20-7BCB-4B41-A666-7D9F99BBB7B0}" presName="accent_1" presStyleCnt="0"/>
      <dgm:spPr/>
    </dgm:pt>
    <dgm:pt modelId="{FAE2CE50-AB88-44DD-90BF-F5CD9631448A}" type="pres">
      <dgm:prSet presAssocID="{D1051B20-7BCB-4B41-A666-7D9F99BBB7B0}" presName="accentRepeatNode" presStyleLbl="solidFgAcc1" presStyleIdx="0" presStyleCnt="7" custFlipVert="0" custFlipHor="1" custScaleX="115912" custScaleY="6829" custLinFactX="488425" custLinFactY="-100000" custLinFactNeighborX="500000" custLinFactNeighborY="-186358"/>
      <dgm:spPr/>
    </dgm:pt>
    <dgm:pt modelId="{229721A6-A6B6-4582-A299-C788624EF803}" type="pres">
      <dgm:prSet presAssocID="{9CA0FE06-48E5-49E1-B614-4AE9B0D41F69}" presName="text_2" presStyleLbl="node1" presStyleIdx="1" presStyleCnt="7" custScaleX="100705" custScaleY="120052">
        <dgm:presLayoutVars>
          <dgm:bulletEnabled val="1"/>
        </dgm:presLayoutVars>
      </dgm:prSet>
      <dgm:spPr/>
    </dgm:pt>
    <dgm:pt modelId="{2C6AAC08-6A70-48DD-8A83-004E4ED5B1A3}" type="pres">
      <dgm:prSet presAssocID="{9CA0FE06-48E5-49E1-B614-4AE9B0D41F69}" presName="accent_2" presStyleCnt="0"/>
      <dgm:spPr/>
    </dgm:pt>
    <dgm:pt modelId="{3870711C-69A2-49C7-BD44-7B8F0C3CDEF1}" type="pres">
      <dgm:prSet presAssocID="{9CA0FE06-48E5-49E1-B614-4AE9B0D41F69}" presName="accentRepeatNode" presStyleLbl="solidFgAcc1" presStyleIdx="1" presStyleCnt="7"/>
      <dgm:spPr/>
    </dgm:pt>
    <dgm:pt modelId="{91A9520A-1A35-441D-954F-D30C5C1A1A8C}" type="pres">
      <dgm:prSet presAssocID="{2D27D3CF-1670-4DD3-8982-F7C53DC340E5}" presName="text_3" presStyleLbl="node1" presStyleIdx="2" presStyleCnt="7" custScaleY="157356">
        <dgm:presLayoutVars>
          <dgm:bulletEnabled val="1"/>
        </dgm:presLayoutVars>
      </dgm:prSet>
      <dgm:spPr/>
    </dgm:pt>
    <dgm:pt modelId="{15CB271F-BBF5-4D1B-9881-09E3A5547058}" type="pres">
      <dgm:prSet presAssocID="{2D27D3CF-1670-4DD3-8982-F7C53DC340E5}" presName="accent_3" presStyleCnt="0"/>
      <dgm:spPr/>
    </dgm:pt>
    <dgm:pt modelId="{77D4E97B-01DE-4132-B50B-6CBAA58F022B}" type="pres">
      <dgm:prSet presAssocID="{2D27D3CF-1670-4DD3-8982-F7C53DC340E5}" presName="accentRepeatNode" presStyleLbl="solidFgAcc1" presStyleIdx="2" presStyleCnt="7"/>
      <dgm:spPr/>
    </dgm:pt>
    <dgm:pt modelId="{70AEB2A2-BB58-45C6-900C-B5ADC31818BC}" type="pres">
      <dgm:prSet presAssocID="{61309400-8146-494A-A34C-07BC0639C7C2}" presName="text_4" presStyleLbl="node1" presStyleIdx="3" presStyleCnt="7" custScaleY="121393">
        <dgm:presLayoutVars>
          <dgm:bulletEnabled val="1"/>
        </dgm:presLayoutVars>
      </dgm:prSet>
      <dgm:spPr/>
    </dgm:pt>
    <dgm:pt modelId="{C3DD680E-E297-4531-948E-572AD3AA7C3B}" type="pres">
      <dgm:prSet presAssocID="{61309400-8146-494A-A34C-07BC0639C7C2}" presName="accent_4" presStyleCnt="0"/>
      <dgm:spPr/>
    </dgm:pt>
    <dgm:pt modelId="{DD27985B-F805-430D-9997-0734F6D4D14F}" type="pres">
      <dgm:prSet presAssocID="{61309400-8146-494A-A34C-07BC0639C7C2}" presName="accentRepeatNode" presStyleLbl="solidFgAcc1" presStyleIdx="3" presStyleCnt="7"/>
      <dgm:spPr/>
    </dgm:pt>
    <dgm:pt modelId="{97F27B40-B778-40ED-8CBE-C027DA41C376}" type="pres">
      <dgm:prSet presAssocID="{B4CAA068-BAF9-481C-B88E-9F0A94986A16}" presName="text_5" presStyleLbl="node1" presStyleIdx="4" presStyleCnt="7" custScaleY="148472">
        <dgm:presLayoutVars>
          <dgm:bulletEnabled val="1"/>
        </dgm:presLayoutVars>
      </dgm:prSet>
      <dgm:spPr/>
    </dgm:pt>
    <dgm:pt modelId="{C45FC7E4-6972-4DE0-8AF3-0C5334BD4301}" type="pres">
      <dgm:prSet presAssocID="{B4CAA068-BAF9-481C-B88E-9F0A94986A16}" presName="accent_5" presStyleCnt="0"/>
      <dgm:spPr/>
    </dgm:pt>
    <dgm:pt modelId="{42B508CB-6524-43AF-94B3-F4ABB92C76F9}" type="pres">
      <dgm:prSet presAssocID="{B4CAA068-BAF9-481C-B88E-9F0A94986A16}" presName="accentRepeatNode" presStyleLbl="solidFgAcc1" presStyleIdx="4" presStyleCnt="7"/>
      <dgm:spPr/>
    </dgm:pt>
    <dgm:pt modelId="{2DB7CE6D-CDD4-4140-8425-E47768BEE46F}" type="pres">
      <dgm:prSet presAssocID="{1B65A7FF-1B01-44A2-A5C3-F3990123A071}" presName="text_6" presStyleLbl="node1" presStyleIdx="5" presStyleCnt="7" custScaleY="116468">
        <dgm:presLayoutVars>
          <dgm:bulletEnabled val="1"/>
        </dgm:presLayoutVars>
      </dgm:prSet>
      <dgm:spPr/>
    </dgm:pt>
    <dgm:pt modelId="{778D1F28-98AC-42D7-A2DE-2A84091DEAF6}" type="pres">
      <dgm:prSet presAssocID="{1B65A7FF-1B01-44A2-A5C3-F3990123A071}" presName="accent_6" presStyleCnt="0"/>
      <dgm:spPr/>
    </dgm:pt>
    <dgm:pt modelId="{3E811430-E23D-443A-BCA1-0835842B2F8C}" type="pres">
      <dgm:prSet presAssocID="{1B65A7FF-1B01-44A2-A5C3-F3990123A071}" presName="accentRepeatNode" presStyleLbl="solidFgAcc1" presStyleIdx="5" presStyleCnt="7"/>
      <dgm:spPr/>
    </dgm:pt>
    <dgm:pt modelId="{03C42FAE-CF84-42AA-92E7-CBB36D2C7654}" type="pres">
      <dgm:prSet presAssocID="{55DC6363-C027-4CC1-A622-E8E1F8B28787}" presName="text_7" presStyleLbl="node1" presStyleIdx="6" presStyleCnt="7" custScaleY="119474" custLinFactNeighborX="917" custLinFactNeighborY="-9641">
        <dgm:presLayoutVars>
          <dgm:bulletEnabled val="1"/>
        </dgm:presLayoutVars>
      </dgm:prSet>
      <dgm:spPr/>
    </dgm:pt>
    <dgm:pt modelId="{F4A94488-C6A7-49FB-996E-2E5D24F55569}" type="pres">
      <dgm:prSet presAssocID="{55DC6363-C027-4CC1-A622-E8E1F8B28787}" presName="accent_7" presStyleCnt="0"/>
      <dgm:spPr/>
    </dgm:pt>
    <dgm:pt modelId="{4B0D482C-10FE-4197-998C-23ECBD45391D}" type="pres">
      <dgm:prSet presAssocID="{55DC6363-C027-4CC1-A622-E8E1F8B28787}" presName="accentRepeatNode" presStyleLbl="solidFgAcc1" presStyleIdx="6" presStyleCnt="7"/>
      <dgm:spPr/>
    </dgm:pt>
  </dgm:ptLst>
  <dgm:cxnLst>
    <dgm:cxn modelId="{9958C00B-6E85-4CD2-8CCF-94090ECFD6E8}" type="presOf" srcId="{B4CAA068-BAF9-481C-B88E-9F0A94986A16}" destId="{97F27B40-B778-40ED-8CBE-C027DA41C376}" srcOrd="0" destOrd="0" presId="urn:microsoft.com/office/officeart/2008/layout/VerticalCurvedList"/>
    <dgm:cxn modelId="{89578219-B91B-483B-93A3-C5B8428BE90A}" type="presOf" srcId="{25E16F8F-9E04-48F7-B895-0D0EBE869754}" destId="{E77777D5-726E-4969-B179-1A0B5B61BC7C}" srcOrd="0" destOrd="0" presId="urn:microsoft.com/office/officeart/2008/layout/VerticalCurvedList"/>
    <dgm:cxn modelId="{EE813F1C-C4FA-4DDC-927C-9ECF97221F38}" srcId="{E28ED00D-22AF-4775-A01B-1D4FC2E2D6B9}" destId="{D1051B20-7BCB-4B41-A666-7D9F99BBB7B0}" srcOrd="0" destOrd="0" parTransId="{DE36FFDE-2FE4-478D-B571-D8A25F2DF68F}" sibTransId="{25E16F8F-9E04-48F7-B895-0D0EBE869754}"/>
    <dgm:cxn modelId="{EF1CE034-EF57-47DE-A877-0C81E0502928}" type="presOf" srcId="{2D27D3CF-1670-4DD3-8982-F7C53DC340E5}" destId="{91A9520A-1A35-441D-954F-D30C5C1A1A8C}" srcOrd="0" destOrd="0" presId="urn:microsoft.com/office/officeart/2008/layout/VerticalCurvedList"/>
    <dgm:cxn modelId="{E55DE766-04EE-4528-A272-94C3ABDF3450}" type="presOf" srcId="{D1051B20-7BCB-4B41-A666-7D9F99BBB7B0}" destId="{7F96B004-355C-4159-94FB-1C54CB964219}" srcOrd="0" destOrd="0" presId="urn:microsoft.com/office/officeart/2008/layout/VerticalCurvedList"/>
    <dgm:cxn modelId="{A8D14F68-71CD-4AF8-8608-92DE870F1281}" srcId="{E28ED00D-22AF-4775-A01B-1D4FC2E2D6B9}" destId="{B4CAA068-BAF9-481C-B88E-9F0A94986A16}" srcOrd="4" destOrd="0" parTransId="{6B16D7B8-265D-47CB-A16C-87CE6C22D959}" sibTransId="{70A20DEE-6FA8-4AB4-BDFF-AB2E97FF1959}"/>
    <dgm:cxn modelId="{1870FB4A-8522-429A-BA56-15CF3A2F5696}" type="presOf" srcId="{E28ED00D-22AF-4775-A01B-1D4FC2E2D6B9}" destId="{DD72EDE9-81FD-48AF-A9A5-E3A722A83FA0}" srcOrd="0" destOrd="0" presId="urn:microsoft.com/office/officeart/2008/layout/VerticalCurvedList"/>
    <dgm:cxn modelId="{B00C9057-7B86-41DE-B387-CA7A51B941AF}" type="presOf" srcId="{9CA0FE06-48E5-49E1-B614-4AE9B0D41F69}" destId="{229721A6-A6B6-4582-A299-C788624EF803}" srcOrd="0" destOrd="0" presId="urn:microsoft.com/office/officeart/2008/layout/VerticalCurvedList"/>
    <dgm:cxn modelId="{1AC69E7D-F281-417F-B0EA-171ABB50DEF2}" srcId="{E28ED00D-22AF-4775-A01B-1D4FC2E2D6B9}" destId="{1B65A7FF-1B01-44A2-A5C3-F3990123A071}" srcOrd="5" destOrd="0" parTransId="{407FAE1F-5449-452A-BF96-401148D841B4}" sibTransId="{EED172A3-837B-4D5C-89BB-D862F9CABC7D}"/>
    <dgm:cxn modelId="{CB163D83-0826-467C-9259-B564C97978F4}" srcId="{E28ED00D-22AF-4775-A01B-1D4FC2E2D6B9}" destId="{61309400-8146-494A-A34C-07BC0639C7C2}" srcOrd="3" destOrd="0" parTransId="{FF5CAD87-A4A4-49B5-804D-280061E5B2F6}" sibTransId="{76B437DE-3120-41E9-BCC8-69A5117747C4}"/>
    <dgm:cxn modelId="{A8091D86-2005-4BFD-962F-D5939E4CE436}" type="presOf" srcId="{55DC6363-C027-4CC1-A622-E8E1F8B28787}" destId="{03C42FAE-CF84-42AA-92E7-CBB36D2C7654}" srcOrd="0" destOrd="0" presId="urn:microsoft.com/office/officeart/2008/layout/VerticalCurvedList"/>
    <dgm:cxn modelId="{DFFEAF9C-F41E-4B94-A5F9-FEC7E1D3F6A7}" srcId="{E28ED00D-22AF-4775-A01B-1D4FC2E2D6B9}" destId="{55DC6363-C027-4CC1-A622-E8E1F8B28787}" srcOrd="6" destOrd="0" parTransId="{3F0AA267-3757-4393-9E17-4F8E7284F7C1}" sibTransId="{0FCAE41E-0BF0-4AD4-A4DB-666CA15F271B}"/>
    <dgm:cxn modelId="{69F294A7-5352-4F08-A18A-E3F5F22AEFA1}" srcId="{E28ED00D-22AF-4775-A01B-1D4FC2E2D6B9}" destId="{9CA0FE06-48E5-49E1-B614-4AE9B0D41F69}" srcOrd="1" destOrd="0" parTransId="{508385D9-A8B2-4EAF-BD43-06F0C578D062}" sibTransId="{8DFA0C93-D993-404B-8A77-559E9CB965C2}"/>
    <dgm:cxn modelId="{842D1CB0-41BA-49BC-9B3A-B1B30E0DE947}" srcId="{E28ED00D-22AF-4775-A01B-1D4FC2E2D6B9}" destId="{932964BE-EC58-4E86-870C-2EE12E875181}" srcOrd="8" destOrd="0" parTransId="{7B911E87-4EA4-44B1-AB95-862548323C6E}" sibTransId="{344A45C4-52B8-4DE2-8DA1-478DF2DB15CE}"/>
    <dgm:cxn modelId="{6CDE0FB2-2FBE-41EA-AA7E-B114D8DC9532}" type="presOf" srcId="{61309400-8146-494A-A34C-07BC0639C7C2}" destId="{70AEB2A2-BB58-45C6-900C-B5ADC31818BC}" srcOrd="0" destOrd="0" presId="urn:microsoft.com/office/officeart/2008/layout/VerticalCurvedList"/>
    <dgm:cxn modelId="{849FCEB3-EF54-4447-B0EA-0614956B783E}" srcId="{E28ED00D-22AF-4775-A01B-1D4FC2E2D6B9}" destId="{8FE3645D-3BC0-4EDF-9A25-BB6955095D4C}" srcOrd="7" destOrd="0" parTransId="{A1D7B403-B579-4685-9C9F-AA5F639BBA27}" sibTransId="{6AD42360-A3E0-46BF-819F-A1980D301559}"/>
    <dgm:cxn modelId="{59EA88E4-1766-40D4-8D95-691661BF8C90}" type="presOf" srcId="{1B65A7FF-1B01-44A2-A5C3-F3990123A071}" destId="{2DB7CE6D-CDD4-4140-8425-E47768BEE46F}" srcOrd="0" destOrd="0" presId="urn:microsoft.com/office/officeart/2008/layout/VerticalCurvedList"/>
    <dgm:cxn modelId="{FD2846FC-3B81-4568-9CBB-673EF4E2A14D}" srcId="{E28ED00D-22AF-4775-A01B-1D4FC2E2D6B9}" destId="{2D27D3CF-1670-4DD3-8982-F7C53DC340E5}" srcOrd="2" destOrd="0" parTransId="{5094FC40-C605-4035-AD1C-740E69688D99}" sibTransId="{CFD6AA13-28B0-4F77-B064-FE72A78E4BB2}"/>
    <dgm:cxn modelId="{DC1B5A7B-72BF-4017-9B07-938397CB1B52}" type="presParOf" srcId="{DD72EDE9-81FD-48AF-A9A5-E3A722A83FA0}" destId="{D968706B-54DE-4280-B4C1-D025A00FB065}" srcOrd="0" destOrd="0" presId="urn:microsoft.com/office/officeart/2008/layout/VerticalCurvedList"/>
    <dgm:cxn modelId="{B21D29A9-A471-4BBD-8636-A7082B91AEE0}" type="presParOf" srcId="{D968706B-54DE-4280-B4C1-D025A00FB065}" destId="{BA962E62-B27E-4B11-B678-4735A8855938}" srcOrd="0" destOrd="0" presId="urn:microsoft.com/office/officeart/2008/layout/VerticalCurvedList"/>
    <dgm:cxn modelId="{F50E3FF3-1EB6-45DB-8299-BDB7D33FE818}" type="presParOf" srcId="{BA962E62-B27E-4B11-B678-4735A8855938}" destId="{6CB68584-15E9-448C-B000-16B5BAFDDA56}" srcOrd="0" destOrd="0" presId="urn:microsoft.com/office/officeart/2008/layout/VerticalCurvedList"/>
    <dgm:cxn modelId="{052FFA87-6D04-499D-893C-92E0B7E853ED}" type="presParOf" srcId="{BA962E62-B27E-4B11-B678-4735A8855938}" destId="{E77777D5-726E-4969-B179-1A0B5B61BC7C}" srcOrd="1" destOrd="0" presId="urn:microsoft.com/office/officeart/2008/layout/VerticalCurvedList"/>
    <dgm:cxn modelId="{7C016D77-FA0C-4120-A42E-39EF61145FBE}" type="presParOf" srcId="{BA962E62-B27E-4B11-B678-4735A8855938}" destId="{7341C25C-3327-4F1A-AF25-AA489DB2AF66}" srcOrd="2" destOrd="0" presId="urn:microsoft.com/office/officeart/2008/layout/VerticalCurvedList"/>
    <dgm:cxn modelId="{B31DBBE9-781E-42EB-9D15-0183E7A41765}" type="presParOf" srcId="{BA962E62-B27E-4B11-B678-4735A8855938}" destId="{2212CB21-3EAB-43DC-B05D-B49DE6C58534}" srcOrd="3" destOrd="0" presId="urn:microsoft.com/office/officeart/2008/layout/VerticalCurvedList"/>
    <dgm:cxn modelId="{0D2F7DF5-4C30-4F17-9980-6B2E0454D859}" type="presParOf" srcId="{D968706B-54DE-4280-B4C1-D025A00FB065}" destId="{7F96B004-355C-4159-94FB-1C54CB964219}" srcOrd="1" destOrd="0" presId="urn:microsoft.com/office/officeart/2008/layout/VerticalCurvedList"/>
    <dgm:cxn modelId="{ED30F7DD-96F4-4091-AC7B-401A1F45F43B}" type="presParOf" srcId="{D968706B-54DE-4280-B4C1-D025A00FB065}" destId="{FB28F4D8-9F65-47DD-A74F-999BCFA54E0B}" srcOrd="2" destOrd="0" presId="urn:microsoft.com/office/officeart/2008/layout/VerticalCurvedList"/>
    <dgm:cxn modelId="{0F2E979A-BA04-4317-A97C-E0930CA4C5E4}" type="presParOf" srcId="{FB28F4D8-9F65-47DD-A74F-999BCFA54E0B}" destId="{FAE2CE50-AB88-44DD-90BF-F5CD9631448A}" srcOrd="0" destOrd="0" presId="urn:microsoft.com/office/officeart/2008/layout/VerticalCurvedList"/>
    <dgm:cxn modelId="{FCFC15DF-500D-4207-9983-99A170721B07}" type="presParOf" srcId="{D968706B-54DE-4280-B4C1-D025A00FB065}" destId="{229721A6-A6B6-4582-A299-C788624EF803}" srcOrd="3" destOrd="0" presId="urn:microsoft.com/office/officeart/2008/layout/VerticalCurvedList"/>
    <dgm:cxn modelId="{4D280F2F-5F44-4752-B644-6BEFE979BF30}" type="presParOf" srcId="{D968706B-54DE-4280-B4C1-D025A00FB065}" destId="{2C6AAC08-6A70-48DD-8A83-004E4ED5B1A3}" srcOrd="4" destOrd="0" presId="urn:microsoft.com/office/officeart/2008/layout/VerticalCurvedList"/>
    <dgm:cxn modelId="{A8501A71-32DA-4DFE-8BF5-176232EE9D74}" type="presParOf" srcId="{2C6AAC08-6A70-48DD-8A83-004E4ED5B1A3}" destId="{3870711C-69A2-49C7-BD44-7B8F0C3CDEF1}" srcOrd="0" destOrd="0" presId="urn:microsoft.com/office/officeart/2008/layout/VerticalCurvedList"/>
    <dgm:cxn modelId="{B9638F4B-3D40-4F4B-A4A1-8F4AA01EA2DA}" type="presParOf" srcId="{D968706B-54DE-4280-B4C1-D025A00FB065}" destId="{91A9520A-1A35-441D-954F-D30C5C1A1A8C}" srcOrd="5" destOrd="0" presId="urn:microsoft.com/office/officeart/2008/layout/VerticalCurvedList"/>
    <dgm:cxn modelId="{AAB3C5F5-E841-4805-86A2-5BA2531DADCE}" type="presParOf" srcId="{D968706B-54DE-4280-B4C1-D025A00FB065}" destId="{15CB271F-BBF5-4D1B-9881-09E3A5547058}" srcOrd="6" destOrd="0" presId="urn:microsoft.com/office/officeart/2008/layout/VerticalCurvedList"/>
    <dgm:cxn modelId="{09937C19-FD74-40B5-B311-76A0134F22CF}" type="presParOf" srcId="{15CB271F-BBF5-4D1B-9881-09E3A5547058}" destId="{77D4E97B-01DE-4132-B50B-6CBAA58F022B}" srcOrd="0" destOrd="0" presId="urn:microsoft.com/office/officeart/2008/layout/VerticalCurvedList"/>
    <dgm:cxn modelId="{2B97CD50-9617-4CCA-9091-BF70B26E76E6}" type="presParOf" srcId="{D968706B-54DE-4280-B4C1-D025A00FB065}" destId="{70AEB2A2-BB58-45C6-900C-B5ADC31818BC}" srcOrd="7" destOrd="0" presId="urn:microsoft.com/office/officeart/2008/layout/VerticalCurvedList"/>
    <dgm:cxn modelId="{833BAE05-8E47-4DCE-A660-BC7A1D0A2C7A}" type="presParOf" srcId="{D968706B-54DE-4280-B4C1-D025A00FB065}" destId="{C3DD680E-E297-4531-948E-572AD3AA7C3B}" srcOrd="8" destOrd="0" presId="urn:microsoft.com/office/officeart/2008/layout/VerticalCurvedList"/>
    <dgm:cxn modelId="{E96376B3-6332-4281-9662-ACC71705D662}" type="presParOf" srcId="{C3DD680E-E297-4531-948E-572AD3AA7C3B}" destId="{DD27985B-F805-430D-9997-0734F6D4D14F}" srcOrd="0" destOrd="0" presId="urn:microsoft.com/office/officeart/2008/layout/VerticalCurvedList"/>
    <dgm:cxn modelId="{185ACA80-0669-4B1A-9261-41AC1BF0C482}" type="presParOf" srcId="{D968706B-54DE-4280-B4C1-D025A00FB065}" destId="{97F27B40-B778-40ED-8CBE-C027DA41C376}" srcOrd="9" destOrd="0" presId="urn:microsoft.com/office/officeart/2008/layout/VerticalCurvedList"/>
    <dgm:cxn modelId="{82603F3E-A1EB-4830-9513-2E6388F06193}" type="presParOf" srcId="{D968706B-54DE-4280-B4C1-D025A00FB065}" destId="{C45FC7E4-6972-4DE0-8AF3-0C5334BD4301}" srcOrd="10" destOrd="0" presId="urn:microsoft.com/office/officeart/2008/layout/VerticalCurvedList"/>
    <dgm:cxn modelId="{92F33E17-AA7F-49FE-A9A0-DEF2DAE5E952}" type="presParOf" srcId="{C45FC7E4-6972-4DE0-8AF3-0C5334BD4301}" destId="{42B508CB-6524-43AF-94B3-F4ABB92C76F9}" srcOrd="0" destOrd="0" presId="urn:microsoft.com/office/officeart/2008/layout/VerticalCurvedList"/>
    <dgm:cxn modelId="{CEBA5C21-BD62-43F4-A269-46DC70728E34}" type="presParOf" srcId="{D968706B-54DE-4280-B4C1-D025A00FB065}" destId="{2DB7CE6D-CDD4-4140-8425-E47768BEE46F}" srcOrd="11" destOrd="0" presId="urn:microsoft.com/office/officeart/2008/layout/VerticalCurvedList"/>
    <dgm:cxn modelId="{F7A62E83-1726-4021-AB31-5C6F02C33BE6}" type="presParOf" srcId="{D968706B-54DE-4280-B4C1-D025A00FB065}" destId="{778D1F28-98AC-42D7-A2DE-2A84091DEAF6}" srcOrd="12" destOrd="0" presId="urn:microsoft.com/office/officeart/2008/layout/VerticalCurvedList"/>
    <dgm:cxn modelId="{FE510D0E-5435-49DD-B117-0B3309BDFA3C}" type="presParOf" srcId="{778D1F28-98AC-42D7-A2DE-2A84091DEAF6}" destId="{3E811430-E23D-443A-BCA1-0835842B2F8C}" srcOrd="0" destOrd="0" presId="urn:microsoft.com/office/officeart/2008/layout/VerticalCurvedList"/>
    <dgm:cxn modelId="{1B77C919-C975-47D8-B971-5BA518B8F56D}" type="presParOf" srcId="{D968706B-54DE-4280-B4C1-D025A00FB065}" destId="{03C42FAE-CF84-42AA-92E7-CBB36D2C7654}" srcOrd="13" destOrd="0" presId="urn:microsoft.com/office/officeart/2008/layout/VerticalCurvedList"/>
    <dgm:cxn modelId="{C7053D8C-BA9C-45DB-8742-F392ADC80FE2}" type="presParOf" srcId="{D968706B-54DE-4280-B4C1-D025A00FB065}" destId="{F4A94488-C6A7-49FB-996E-2E5D24F55569}" srcOrd="14" destOrd="0" presId="urn:microsoft.com/office/officeart/2008/layout/VerticalCurvedList"/>
    <dgm:cxn modelId="{319CF3AA-9A16-4719-A481-457F255F1E91}" type="presParOf" srcId="{F4A94488-C6A7-49FB-996E-2E5D24F55569}" destId="{4B0D482C-10FE-4197-998C-23ECBD45391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F07BB2-66E6-473D-90CA-C8FB62C1A50E}">
      <dsp:nvSpPr>
        <dsp:cNvPr id="0" name=""/>
        <dsp:cNvSpPr/>
      </dsp:nvSpPr>
      <dsp:spPr>
        <a:xfrm>
          <a:off x="1566398" y="244439"/>
          <a:ext cx="2537357" cy="15994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Неравномерная наполняемость классов или отсутствие </a:t>
          </a:r>
          <a:r>
            <a:rPr lang="ru-RU" sz="2000" b="1" kern="1200" dirty="0">
              <a:latin typeface="Times New Roman" pitchFamily="18" charset="0"/>
              <a:cs typeface="Times New Roman" pitchFamily="18" charset="0"/>
            </a:rPr>
            <a:t>отдельных</a:t>
          </a: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 классов</a:t>
          </a:r>
        </a:p>
      </dsp:txBody>
      <dsp:txXfrm>
        <a:off x="1644477" y="322518"/>
        <a:ext cx="2381199" cy="1443305"/>
      </dsp:txXfrm>
    </dsp:sp>
    <dsp:sp modelId="{5DABD507-70BD-4EFE-9A50-EAB96A83D932}">
      <dsp:nvSpPr>
        <dsp:cNvPr id="0" name=""/>
        <dsp:cNvSpPr/>
      </dsp:nvSpPr>
      <dsp:spPr>
        <a:xfrm>
          <a:off x="884157" y="1044171"/>
          <a:ext cx="3901840" cy="3901840"/>
        </a:xfrm>
        <a:custGeom>
          <a:avLst/>
          <a:gdLst/>
          <a:ahLst/>
          <a:cxnLst/>
          <a:rect l="0" t="0" r="0" b="0"/>
          <a:pathLst>
            <a:path>
              <a:moveTo>
                <a:pt x="3225687" y="474080"/>
              </a:moveTo>
              <a:arcTo wR="1950920" hR="1950920" stAng="18647991" swAng="139670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A5949B-3598-4153-B325-F479DF4C5E43}">
      <dsp:nvSpPr>
        <dsp:cNvPr id="0" name=""/>
        <dsp:cNvSpPr/>
      </dsp:nvSpPr>
      <dsp:spPr>
        <a:xfrm>
          <a:off x="3517563" y="2149486"/>
          <a:ext cx="2536867" cy="16912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latin typeface="Times New Roman" pitchFamily="18" charset="0"/>
              <a:cs typeface="Times New Roman" pitchFamily="18" charset="0"/>
            </a:rPr>
            <a:t>Слабо развитая спортивная инфраструктура, отсутствие спортивного зала</a:t>
          </a:r>
        </a:p>
      </dsp:txBody>
      <dsp:txXfrm>
        <a:off x="3600121" y="2232044"/>
        <a:ext cx="2371751" cy="1526093"/>
      </dsp:txXfrm>
    </dsp:sp>
    <dsp:sp modelId="{8BB3A4F8-14FA-47C4-82E3-FB8CCDDAC50B}">
      <dsp:nvSpPr>
        <dsp:cNvPr id="0" name=""/>
        <dsp:cNvSpPr/>
      </dsp:nvSpPr>
      <dsp:spPr>
        <a:xfrm>
          <a:off x="887765" y="1036709"/>
          <a:ext cx="3901840" cy="3901840"/>
        </a:xfrm>
        <a:custGeom>
          <a:avLst/>
          <a:gdLst/>
          <a:ahLst/>
          <a:cxnLst/>
          <a:rect l="0" t="0" r="0" b="0"/>
          <a:pathLst>
            <a:path>
              <a:moveTo>
                <a:pt x="3701990" y="2811060"/>
              </a:moveTo>
              <a:arcTo wR="1950920" hR="1950920" stAng="1569640" swAng="136915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F957F0-66C8-4875-9FB7-BF2828494E5B}">
      <dsp:nvSpPr>
        <dsp:cNvPr id="0" name=""/>
        <dsp:cNvSpPr/>
      </dsp:nvSpPr>
      <dsp:spPr>
        <a:xfrm>
          <a:off x="1607790" y="4154928"/>
          <a:ext cx="2505378" cy="15752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latin typeface="Times New Roman" pitchFamily="18" charset="0"/>
              <a:cs typeface="Times New Roman" pitchFamily="18" charset="0"/>
            </a:rPr>
            <a:t>Отдаленность школы от других общеобразовательных организаций, организаций дополнительного образования физкультурно-спортивной направленности</a:t>
          </a:r>
        </a:p>
      </dsp:txBody>
      <dsp:txXfrm>
        <a:off x="1684689" y="4231827"/>
        <a:ext cx="2351580" cy="1421480"/>
      </dsp:txXfrm>
    </dsp:sp>
    <dsp:sp modelId="{0C2303EC-DD66-40B0-83B6-B1332639CC98}">
      <dsp:nvSpPr>
        <dsp:cNvPr id="0" name=""/>
        <dsp:cNvSpPr/>
      </dsp:nvSpPr>
      <dsp:spPr>
        <a:xfrm>
          <a:off x="936473" y="1083828"/>
          <a:ext cx="3901840" cy="3901840"/>
        </a:xfrm>
        <a:custGeom>
          <a:avLst/>
          <a:gdLst/>
          <a:ahLst/>
          <a:cxnLst/>
          <a:rect l="0" t="0" r="0" b="0"/>
          <a:pathLst>
            <a:path>
              <a:moveTo>
                <a:pt x="664950" y="3418015"/>
              </a:moveTo>
              <a:arcTo wR="1950920" hR="1950920" stAng="7874154" swAng="147112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2D8172-57F0-4BB5-B7F3-22DBFF2DACCF}">
      <dsp:nvSpPr>
        <dsp:cNvPr id="0" name=""/>
        <dsp:cNvSpPr/>
      </dsp:nvSpPr>
      <dsp:spPr>
        <a:xfrm>
          <a:off x="-305089" y="2136959"/>
          <a:ext cx="2440185" cy="16912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latin typeface="Times New Roman" pitchFamily="18" charset="0"/>
              <a:cs typeface="Times New Roman" pitchFamily="18" charset="0"/>
            </a:rPr>
            <a:t>Наличие классов, где обучаются дети разных возрастов</a:t>
          </a:r>
        </a:p>
      </dsp:txBody>
      <dsp:txXfrm>
        <a:off x="-222531" y="2219517"/>
        <a:ext cx="2275069" cy="1526093"/>
      </dsp:txXfrm>
    </dsp:sp>
    <dsp:sp modelId="{689D621D-EBCF-4427-80E6-027B1AB2FC22}">
      <dsp:nvSpPr>
        <dsp:cNvPr id="0" name=""/>
        <dsp:cNvSpPr/>
      </dsp:nvSpPr>
      <dsp:spPr>
        <a:xfrm>
          <a:off x="943453" y="991283"/>
          <a:ext cx="3901840" cy="3901840"/>
        </a:xfrm>
        <a:custGeom>
          <a:avLst/>
          <a:gdLst/>
          <a:ahLst/>
          <a:cxnLst/>
          <a:rect l="0" t="0" r="0" b="0"/>
          <a:pathLst>
            <a:path>
              <a:moveTo>
                <a:pt x="177122" y="1138681"/>
              </a:moveTo>
              <a:arcTo wR="1950920" hR="1950920" stAng="12276210" swAng="133638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7777D5-726E-4969-B179-1A0B5B61BC7C}">
      <dsp:nvSpPr>
        <dsp:cNvPr id="0" name=""/>
        <dsp:cNvSpPr/>
      </dsp:nvSpPr>
      <dsp:spPr>
        <a:xfrm>
          <a:off x="-6527926" y="-1001210"/>
          <a:ext cx="7792017" cy="7792017"/>
        </a:xfrm>
        <a:prstGeom prst="blockArc">
          <a:avLst>
            <a:gd name="adj1" fmla="val 18900000"/>
            <a:gd name="adj2" fmla="val 2700000"/>
            <a:gd name="adj3" fmla="val 277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96B004-355C-4159-94FB-1C54CB964219}">
      <dsp:nvSpPr>
        <dsp:cNvPr id="0" name=""/>
        <dsp:cNvSpPr/>
      </dsp:nvSpPr>
      <dsp:spPr>
        <a:xfrm>
          <a:off x="394516" y="182711"/>
          <a:ext cx="6999785" cy="687126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7638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rPr>
            <a:t>   рациональное объединение классов в комплекты</a:t>
          </a:r>
          <a:endParaRPr lang="ru-RU" sz="1800" b="1" kern="12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4516" y="182711"/>
        <a:ext cx="6999785" cy="687126"/>
      </dsp:txXfrm>
    </dsp:sp>
    <dsp:sp modelId="{FAE2CE50-AB88-44DD-90BF-F5CD9631448A}">
      <dsp:nvSpPr>
        <dsp:cNvPr id="0" name=""/>
        <dsp:cNvSpPr/>
      </dsp:nvSpPr>
      <dsp:spPr>
        <a:xfrm flipH="1">
          <a:off x="6539384" y="0"/>
          <a:ext cx="762351" cy="449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9721A6-A6B6-4582-A299-C788624EF803}">
      <dsp:nvSpPr>
        <dsp:cNvPr id="0" name=""/>
        <dsp:cNvSpPr/>
      </dsp:nvSpPr>
      <dsp:spPr>
        <a:xfrm>
          <a:off x="873374" y="1000143"/>
          <a:ext cx="6518553" cy="631663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7638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правильное составление расписания уроков</a:t>
          </a:r>
          <a:endParaRPr lang="ru-RU" sz="1800" b="1" kern="1200" dirty="0">
            <a:solidFill>
              <a:schemeClr val="accent1">
                <a:lumMod val="50000"/>
              </a:schemeClr>
            </a:solidFill>
            <a:effectLst/>
            <a:latin typeface="Times New Roman" panose="02020603050405020304" pitchFamily="18" charset="0"/>
            <a:ea typeface="Times New Roman"/>
            <a:cs typeface="Times New Roman" panose="02020603050405020304" pitchFamily="18" charset="0"/>
          </a:endParaRPr>
        </a:p>
      </dsp:txBody>
      <dsp:txXfrm>
        <a:off x="873374" y="1000143"/>
        <a:ext cx="6518553" cy="631663"/>
      </dsp:txXfrm>
    </dsp:sp>
    <dsp:sp modelId="{3870711C-69A2-49C7-BD44-7B8F0C3CDEF1}">
      <dsp:nvSpPr>
        <dsp:cNvPr id="0" name=""/>
        <dsp:cNvSpPr/>
      </dsp:nvSpPr>
      <dsp:spPr>
        <a:xfrm>
          <a:off x="567342" y="987126"/>
          <a:ext cx="657698" cy="6576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A9520A-1A35-441D-954F-D30C5C1A1A8C}">
      <dsp:nvSpPr>
        <dsp:cNvPr id="0" name=""/>
        <dsp:cNvSpPr/>
      </dsp:nvSpPr>
      <dsp:spPr>
        <a:xfrm>
          <a:off x="1157302" y="1691126"/>
          <a:ext cx="6211808" cy="827941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7638" tIns="45720" rIns="45720" bIns="45720" numCol="1" spcCol="1270" anchor="ctr" anchorCtr="0">
          <a:noAutofit/>
        </a:bodyPr>
        <a:lstStyle/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800" b="1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выбор эффективных методов обучения, воспитания, правильное сочетание их в учебно-воспитательном процессе</a:t>
          </a:r>
          <a:endParaRPr lang="ru-RU" sz="1800" b="1" kern="1200" dirty="0">
            <a:solidFill>
              <a:schemeClr val="accent1">
                <a:lumMod val="50000"/>
              </a:schemeClr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57302" y="1691126"/>
        <a:ext cx="6211808" cy="827941"/>
      </dsp:txXfrm>
    </dsp:sp>
    <dsp:sp modelId="{77D4E97B-01DE-4132-B50B-6CBAA58F022B}">
      <dsp:nvSpPr>
        <dsp:cNvPr id="0" name=""/>
        <dsp:cNvSpPr/>
      </dsp:nvSpPr>
      <dsp:spPr>
        <a:xfrm>
          <a:off x="828453" y="1776248"/>
          <a:ext cx="657698" cy="6576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AEB2A2-BB58-45C6-900C-B5ADC31818BC}">
      <dsp:nvSpPr>
        <dsp:cNvPr id="0" name=""/>
        <dsp:cNvSpPr/>
      </dsp:nvSpPr>
      <dsp:spPr>
        <a:xfrm>
          <a:off x="1240672" y="2575438"/>
          <a:ext cx="6128438" cy="638719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7638" tIns="45720" rIns="45720" bIns="45720" numCol="1" spcCol="1270" anchor="ctr" anchorCtr="0">
          <a:noAutofit/>
        </a:bodyPr>
        <a:lstStyle/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800" b="1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оптимизация содержания внеурочной деятельности</a:t>
          </a:r>
          <a:endParaRPr lang="ru-RU" sz="1800" b="1" kern="1200" dirty="0">
            <a:solidFill>
              <a:schemeClr val="accent1">
                <a:lumMod val="50000"/>
              </a:schemeClr>
            </a:solidFill>
            <a:effectLst/>
            <a:latin typeface="Times New Roman" panose="02020603050405020304" pitchFamily="18" charset="0"/>
            <a:ea typeface="Times New Roman"/>
            <a:cs typeface="Times New Roman" panose="02020603050405020304" pitchFamily="18" charset="0"/>
          </a:endParaRPr>
        </a:p>
      </dsp:txBody>
      <dsp:txXfrm>
        <a:off x="1240672" y="2575438"/>
        <a:ext cx="6128438" cy="638719"/>
      </dsp:txXfrm>
    </dsp:sp>
    <dsp:sp modelId="{DD27985B-F805-430D-9997-0734F6D4D14F}">
      <dsp:nvSpPr>
        <dsp:cNvPr id="0" name=""/>
        <dsp:cNvSpPr/>
      </dsp:nvSpPr>
      <dsp:spPr>
        <a:xfrm>
          <a:off x="911823" y="2565948"/>
          <a:ext cx="657698" cy="6576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F27B40-B778-40ED-8CBE-C027DA41C376}">
      <dsp:nvSpPr>
        <dsp:cNvPr id="0" name=""/>
        <dsp:cNvSpPr/>
      </dsp:nvSpPr>
      <dsp:spPr>
        <a:xfrm>
          <a:off x="1157302" y="3293899"/>
          <a:ext cx="6211808" cy="781198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7638" tIns="45720" rIns="45720" bIns="45720" numCol="1" spcCol="1270" anchor="ctr" anchorCtr="0">
          <a:noAutofit/>
        </a:bodyPr>
        <a:lstStyle/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800" b="1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правильное сочетание урочной и внеурочных форм учебно-воспитательной работы</a:t>
          </a:r>
          <a:endParaRPr lang="ru-RU" sz="1800" b="1" kern="1200" dirty="0">
            <a:solidFill>
              <a:schemeClr val="accent1">
                <a:lumMod val="50000"/>
              </a:schemeClr>
            </a:solidFill>
            <a:effectLst/>
            <a:latin typeface="Times New Roman" panose="02020603050405020304" pitchFamily="18" charset="0"/>
            <a:ea typeface="Times New Roman"/>
            <a:cs typeface="Times New Roman" panose="02020603050405020304" pitchFamily="18" charset="0"/>
          </a:endParaRPr>
        </a:p>
      </dsp:txBody>
      <dsp:txXfrm>
        <a:off x="1157302" y="3293899"/>
        <a:ext cx="6211808" cy="781198"/>
      </dsp:txXfrm>
    </dsp:sp>
    <dsp:sp modelId="{42B508CB-6524-43AF-94B3-F4ABB92C76F9}">
      <dsp:nvSpPr>
        <dsp:cNvPr id="0" name=""/>
        <dsp:cNvSpPr/>
      </dsp:nvSpPr>
      <dsp:spPr>
        <a:xfrm>
          <a:off x="828453" y="3355649"/>
          <a:ext cx="657698" cy="6576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B7CE6D-CDD4-4140-8425-E47768BEE46F}">
      <dsp:nvSpPr>
        <dsp:cNvPr id="0" name=""/>
        <dsp:cNvSpPr/>
      </dsp:nvSpPr>
      <dsp:spPr>
        <a:xfrm>
          <a:off x="896191" y="4167217"/>
          <a:ext cx="6472918" cy="612806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7638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разумное руководство разновозрастными объединениями детей</a:t>
          </a:r>
          <a:endParaRPr lang="ru-RU" sz="1800" b="1" kern="1200" dirty="0">
            <a:solidFill>
              <a:schemeClr val="accent1">
                <a:lumMod val="50000"/>
              </a:schemeClr>
            </a:solidFill>
            <a:effectLst/>
            <a:latin typeface="Times New Roman" panose="02020603050405020304" pitchFamily="18" charset="0"/>
            <a:ea typeface="Times New Roman"/>
            <a:cs typeface="Times New Roman" panose="02020603050405020304" pitchFamily="18" charset="0"/>
          </a:endParaRPr>
        </a:p>
      </dsp:txBody>
      <dsp:txXfrm>
        <a:off x="896191" y="4167217"/>
        <a:ext cx="6472918" cy="612806"/>
      </dsp:txXfrm>
    </dsp:sp>
    <dsp:sp modelId="{3E811430-E23D-443A-BCA1-0835842B2F8C}">
      <dsp:nvSpPr>
        <dsp:cNvPr id="0" name=""/>
        <dsp:cNvSpPr/>
      </dsp:nvSpPr>
      <dsp:spPr>
        <a:xfrm>
          <a:off x="567342" y="4144771"/>
          <a:ext cx="657698" cy="6576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C42FAE-CF84-42AA-92E7-CBB36D2C7654}">
      <dsp:nvSpPr>
        <dsp:cNvPr id="0" name=""/>
        <dsp:cNvSpPr/>
      </dsp:nvSpPr>
      <dsp:spPr>
        <a:xfrm>
          <a:off x="483431" y="4898283"/>
          <a:ext cx="6949402" cy="628622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7638" tIns="45720" rIns="45720" bIns="45720" numCol="1" spcCol="1270" anchor="ctr" anchorCtr="0">
          <a:noAutofit/>
        </a:bodyPr>
        <a:lstStyle/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800" b="1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использование личностно-ориентированного обучения и воспитания</a:t>
          </a:r>
          <a:endParaRPr lang="ru-RU" sz="1800" b="1" kern="1200" dirty="0">
            <a:solidFill>
              <a:schemeClr val="accent1">
                <a:lumMod val="50000"/>
              </a:schemeClr>
            </a:solidFill>
            <a:effectLst/>
            <a:latin typeface="Times New Roman" panose="02020603050405020304" pitchFamily="18" charset="0"/>
            <a:ea typeface="Times New Roman"/>
            <a:cs typeface="Times New Roman" panose="02020603050405020304" pitchFamily="18" charset="0"/>
          </a:endParaRPr>
        </a:p>
      </dsp:txBody>
      <dsp:txXfrm>
        <a:off x="483431" y="4898283"/>
        <a:ext cx="6949402" cy="628622"/>
      </dsp:txXfrm>
    </dsp:sp>
    <dsp:sp modelId="{4B0D482C-10FE-4197-998C-23ECBD45391D}">
      <dsp:nvSpPr>
        <dsp:cNvPr id="0" name=""/>
        <dsp:cNvSpPr/>
      </dsp:nvSpPr>
      <dsp:spPr>
        <a:xfrm>
          <a:off x="90858" y="4934472"/>
          <a:ext cx="657698" cy="6576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72DC7C-8495-4057-9F6D-31522E6996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E12EE8-7301-4621-BED8-A1E7346AF1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56B56B3-799B-46BB-951E-CE181F946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0AA7-5CAD-4C5E-9DF1-0F2B179AB065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A67D63B-3B96-435C-A007-1238B6D7A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18928AE-B2A9-426F-9D04-C97945D52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36FC-5D81-4079-A48C-CBFCEAD0DA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030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268A94-6C8E-4624-8218-F356E6244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3BF0BAB-462C-47D7-91E6-35D0C513F5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B459071-BEB3-4D93-88F1-20A3AE45F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0AA7-5CAD-4C5E-9DF1-0F2B179AB065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636A720-095A-4E34-A10C-FCB426DCE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C73DE85-E594-4C07-B11E-E8DDC7993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36FC-5D81-4079-A48C-CBFCEAD0DA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338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455FCE8-3068-4D79-B983-09882190A6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5113D28-BF38-444A-8107-1CC1042C7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97057A-9C84-4E8E-BB84-CE9390515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0AA7-5CAD-4C5E-9DF1-0F2B179AB065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BBDA68-0869-47BA-AFA7-F21075648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20DDFF-3D31-4968-B27D-54402D09F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36FC-5D81-4079-A48C-CBFCEAD0DA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619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F38515-7AE7-4B3A-9F6E-BD3ECB3D9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8202AC-995A-4C95-871F-B8C91870D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9058DAE-7FE4-407A-AA2C-EE1C098FE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0AA7-5CAD-4C5E-9DF1-0F2B179AB065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93BE49A-5C9D-47C5-A605-7FB4B9E3B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514C2D-4986-4FC5-BD57-CF5A00529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36FC-5D81-4079-A48C-CBFCEAD0DA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897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A6237C-4B8D-450E-99F6-A15AD423A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37BF8AB-B138-4530-89AA-DD3795FF6E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714A38-6CD8-4FD8-8D5C-55BE6FDF3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0AA7-5CAD-4C5E-9DF1-0F2B179AB065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DD412B-6158-4CAF-AB43-AA3C91F5B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AF4867-C546-4F46-9DF0-5A3B71BED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36FC-5D81-4079-A48C-CBFCEAD0DA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28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9EA9B9-CF14-4E46-B2B9-0DD5D5EA2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BF9BA0-A50D-43C0-BF3B-1E58AC076E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0F31AE0-6967-45A9-B6F9-DA7D31F155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A124E43-8219-4482-8F48-51C026001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0AA7-5CAD-4C5E-9DF1-0F2B179AB065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0A510CE-9597-403E-B10E-58E447293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A364AE4-2982-4DB9-BF54-061943BEB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36FC-5D81-4079-A48C-CBFCEAD0DA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681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C1B886-1D5C-40CA-A67C-4147500A5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375A227-4B95-41D2-80F4-C6B321046E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29BE36-10D4-4B28-B384-0E850160EC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55D28B2-0101-4F74-A598-25FF963111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4BF9975-A578-4B6F-889F-230A38090A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BBB66CE-A68C-4FDE-93A1-F5846FA8A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0AA7-5CAD-4C5E-9DF1-0F2B179AB065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736B1BB-C79A-465D-9E51-724555F92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B04EA90-F816-4591-9A98-03312D601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36FC-5D81-4079-A48C-CBFCEAD0DA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254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1184AD-D3B6-40D4-A22B-E71433A16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22CDF28-0C3E-4E0F-A034-B2D7258D8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0AA7-5CAD-4C5E-9DF1-0F2B179AB065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B7426EC-1340-49B2-9B3C-D24F4027D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2823BCE-76C3-4466-835D-AF60954BF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36FC-5D81-4079-A48C-CBFCEAD0DA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436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3FB3A70-8A42-4163-8F62-BFA4E5FA1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0AA7-5CAD-4C5E-9DF1-0F2B179AB065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5DB1244-4DB6-40C8-AC51-23D495133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E1B2A39-D534-4089-AA09-E9370C603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36FC-5D81-4079-A48C-CBFCEAD0DA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43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875991-064D-4E55-8E35-84AD71CA0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3B9B6E-E1CC-4619-BF87-9C2E37804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6D4B0A-9DC7-4CBF-B4C9-F125B6F5D3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795BEE3-A5BA-4217-B184-000598BB3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0AA7-5CAD-4C5E-9DF1-0F2B179AB065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CFD9356-BF05-4D42-A8E8-F4939FBFD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D3E1169-24D0-4B54-BCB5-036CC7E20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36FC-5D81-4079-A48C-CBFCEAD0DA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122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8D2597-EFD1-4200-95F2-A3B0F711A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33A565C-8BEE-49CD-B2C1-9F7582D771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5CF1398-7236-4328-8159-E92B137582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37C06DA-F530-4EBD-81CA-FAB805736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0AA7-5CAD-4C5E-9DF1-0F2B179AB065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B2860BE-1BE8-4D52-8009-CCB5ECBFC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7DACF19-A3E2-44B5-8E1E-439F92AB6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36FC-5D81-4079-A48C-CBFCEAD0DA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124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2100CB-47E9-4481-82CA-45267461A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84946ED-44C1-4E22-8A26-D5653AF49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75715E-53E1-494C-9E51-C649BB4B54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D0AA7-5CAD-4C5E-9DF1-0F2B179AB065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964DC97-A7C1-4498-BB4A-420FC7A961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CFA324-D0A2-4D87-81BA-64052541BB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336FC-5D81-4079-A48C-CBFCEAD0DA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519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12" Type="http://schemas.openxmlformats.org/officeDocument/2006/relationships/image" Target="../media/image1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1.png"/><Relationship Id="rId5" Type="http://schemas.microsoft.com/office/2007/relationships/hdphoto" Target="../media/hdphoto1.wdp"/><Relationship Id="rId10" Type="http://schemas.openxmlformats.org/officeDocument/2006/relationships/image" Target="../media/image10.png"/><Relationship Id="rId4" Type="http://schemas.openxmlformats.org/officeDocument/2006/relationships/image" Target="../media/image6.pn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7C383A-54B2-40D1-A9EA-47628A06A1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397902"/>
            <a:ext cx="10477849" cy="4572788"/>
          </a:xfrm>
        </p:spPr>
        <p:txBody>
          <a:bodyPr anchor="ctr">
            <a:normAutofit/>
          </a:bodyPr>
          <a:lstStyle/>
          <a:p>
            <a:r>
              <a:rPr lang="ru-RU" sz="3600" b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Особенности организации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деятельности ШСК</a:t>
            </a:r>
            <a:b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малокомплектной общеобразовательной  организации </a:t>
            </a:r>
            <a:b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3600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595F87C-3DCF-496C-982E-13777C308A3C}"/>
              </a:ext>
            </a:extLst>
          </p:cNvPr>
          <p:cNvPicPr/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98" b="12168"/>
          <a:stretch/>
        </p:blipFill>
        <p:spPr bwMode="auto">
          <a:xfrm>
            <a:off x="0" y="109056"/>
            <a:ext cx="2088859" cy="128884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2A49EA8-2C62-4633-8E0B-D6FA6315CFF7}"/>
              </a:ext>
            </a:extLst>
          </p:cNvPr>
          <p:cNvSpPr txBox="1"/>
          <p:nvPr/>
        </p:nvSpPr>
        <p:spPr>
          <a:xfrm>
            <a:off x="3047198" y="5970690"/>
            <a:ext cx="60976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год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B09B29F-567E-4766-BB67-B5901712209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71" r="11893"/>
          <a:stretch/>
        </p:blipFill>
        <p:spPr>
          <a:xfrm>
            <a:off x="9943751" y="0"/>
            <a:ext cx="2088859" cy="1438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182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C2C69729-11F6-411F-8E5B-598262FF82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610" y="130278"/>
            <a:ext cx="11939149" cy="938126"/>
          </a:xfr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anchor="ctr">
            <a:normAutofit/>
          </a:bodyPr>
          <a:lstStyle/>
          <a:p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Основные нормативные правовые акты, необходимые для создания и организации </a:t>
            </a:r>
            <a:b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деятельности </a:t>
            </a:r>
            <a:r>
              <a:rPr lang="ru-RU" sz="24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школьного спортивного клуба в малокомплектной школе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pic>
        <p:nvPicPr>
          <p:cNvPr id="6" name="Picture 3" descr="ЛОГО 1">
            <a:extLst>
              <a:ext uri="{FF2B5EF4-FFF2-40B4-BE49-F238E27FC236}">
                <a16:creationId xmlns:a16="http://schemas.microsoft.com/office/drawing/2014/main" id="{51BA7BFB-6449-4F8F-8324-9734B6A73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2380" y="233956"/>
            <a:ext cx="776010" cy="730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96464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0F2EF16-84F0-48C7-8BFD-EBF5D7332EA8}"/>
              </a:ext>
            </a:extLst>
          </p:cNvPr>
          <p:cNvSpPr txBox="1"/>
          <p:nvPr/>
        </p:nvSpPr>
        <p:spPr>
          <a:xfrm>
            <a:off x="396153" y="1172082"/>
            <a:ext cx="11454062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Symbol" panose="05050102010706020507" pitchFamily="18" charset="2"/>
              <a:buChar char=""/>
              <a:defRPr/>
            </a:pP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Часть 4 статья 99 Федеральный закон от 29 декабря 2012 г № 273 – ФЗ «Об образовании в Российской Федерации» </a:t>
            </a:r>
            <a:r>
              <a:rPr lang="ru-RU" sz="17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органы государственной власти субъектов Российской Федерации к малокомплектным образовательным организациям относят образовательные организации, реализующие основные общеобразовательные программы, исходя из удаленности этих образовательных организаций от иных образовательных организаций, транспортной доступности и (или) численности обучающихся</a:t>
            </a:r>
          </a:p>
          <a:p>
            <a:pPr algn="just">
              <a:defRPr/>
            </a:pPr>
            <a:endParaRPr lang="ru-RU" sz="17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Symbol" panose="05050102010706020507" pitchFamily="18" charset="2"/>
              <a:buChar char=""/>
              <a:defRPr/>
            </a:pPr>
            <a:r>
              <a:rPr lang="ru-RU" sz="17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Инструктивн</a:t>
            </a:r>
            <a:r>
              <a:rPr lang="ru-RU" sz="17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ое</a:t>
            </a:r>
            <a:r>
              <a:rPr lang="ru-RU" sz="17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письмо </a:t>
            </a:r>
            <a:r>
              <a:rPr lang="ru-RU" sz="1700" dirty="0" err="1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Минпросвещения</a:t>
            </a:r>
            <a:r>
              <a:rPr lang="ru-RU" sz="17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России от 26 августа 2019 г. № ТС-2008/0, где даны рекомендации в целях </a:t>
            </a: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совершенствования нормативно-правовой базы</a:t>
            </a:r>
            <a:r>
              <a:rPr lang="ru-RU" sz="17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органов государственной власти субъектов Российской федерации, регулирующих деятельность малокомплектных образовательных организаций, реализующих основные общеобразовательные программы</a:t>
            </a:r>
          </a:p>
          <a:p>
            <a:pPr marL="342900" indent="-342900" algn="just">
              <a:buFont typeface="Symbol" panose="05050102010706020507" pitchFamily="18" charset="2"/>
              <a:buChar char=""/>
              <a:defRPr/>
            </a:pPr>
            <a:endParaRPr lang="ru-RU" sz="170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Symbol" panose="05050102010706020507" pitchFamily="18" charset="2"/>
              <a:buChar char=""/>
              <a:defRPr/>
            </a:pPr>
            <a:r>
              <a:rPr lang="ru-RU" sz="17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1 января 2021 года к малокомплектным школам предъявляются общеустановленные санитарно-эпидемиологические требования – Санитарные правила СП 2.4.3648-20 «Санитарно-эпидемиологические требования к организациям воспитания и обучения, отдыха и оздоровления детей и молодежи», утвержденные постановлением Главного государственного санитарного врача Российской Федерации от 28 сентября 2020 г. № 28</a:t>
            </a:r>
            <a:endParaRPr lang="ru-RU" sz="17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17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342900" indent="-342900" algn="just">
              <a:buFont typeface="Symbol" panose="05050102010706020507" pitchFamily="18" charset="2"/>
              <a:buChar char=""/>
              <a:defRPr/>
            </a:pPr>
            <a:r>
              <a:rPr lang="ru-RU" sz="17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Методические рекомендации по созданию школьных спортивных клубов общеобразовательных организаций, которые направлены руководителям органов исполнительной власти субъектов Российской Федерации, осуществляющих государственное управление в сфере образования, письмо </a:t>
            </a:r>
            <a:r>
              <a:rPr lang="ru-RU" sz="1700" dirty="0" err="1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Минпросвещения</a:t>
            </a:r>
            <a:r>
              <a:rPr lang="ru-RU" sz="17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России от 28.09.2021 № 06-1400</a:t>
            </a:r>
            <a:endParaRPr lang="ru-RU" sz="17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endParaRPr kumimoji="0" lang="ru-RU" sz="17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1055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C2C69729-11F6-411F-8E5B-598262FF82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426" y="130278"/>
            <a:ext cx="11939149" cy="938126"/>
          </a:xfr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anchor="ctr">
            <a:norm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Направления деятельности по созданию условий для организации ШСК </a:t>
            </a:r>
            <a:b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малокомплектной школе</a:t>
            </a:r>
          </a:p>
        </p:txBody>
      </p:sp>
      <p:pic>
        <p:nvPicPr>
          <p:cNvPr id="6" name="Picture 3" descr="ЛОГО 1">
            <a:extLst>
              <a:ext uri="{FF2B5EF4-FFF2-40B4-BE49-F238E27FC236}">
                <a16:creationId xmlns:a16="http://schemas.microsoft.com/office/drawing/2014/main" id="{51BA7BFB-6449-4F8F-8324-9734B6A73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0724" y="234892"/>
            <a:ext cx="751368" cy="707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96464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E3CA369A-A60C-E519-FA6C-2ACC77D865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029096"/>
              </p:ext>
            </p:extLst>
          </p:nvPr>
        </p:nvGraphicFramePr>
        <p:xfrm>
          <a:off x="343794" y="1173018"/>
          <a:ext cx="11504412" cy="5554704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3329848">
                  <a:extLst>
                    <a:ext uri="{9D8B030D-6E8A-4147-A177-3AD203B41FA5}">
                      <a16:colId xmlns:a16="http://schemas.microsoft.com/office/drawing/2014/main" val="1536001368"/>
                    </a:ext>
                  </a:extLst>
                </a:gridCol>
                <a:gridCol w="8174564">
                  <a:extLst>
                    <a:ext uri="{9D8B030D-6E8A-4147-A177-3AD203B41FA5}">
                      <a16:colId xmlns:a16="http://schemas.microsoft.com/office/drawing/2014/main" val="2243153946"/>
                    </a:ext>
                  </a:extLst>
                </a:gridCol>
              </a:tblGrid>
              <a:tr h="83744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Учебная программа (урок физической культуры)</a:t>
                      </a:r>
                    </a:p>
                  </a:txBody>
                  <a:tcPr marL="58500" marR="5850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Повышение интереса к физической культуре и двигательной активности</a:t>
                      </a:r>
                    </a:p>
                  </a:txBody>
                  <a:tcPr marL="58500" marR="585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7657990"/>
                  </a:ext>
                </a:extLst>
              </a:tr>
              <a:tr h="13396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Физкультурно-оздоровительное направление</a:t>
                      </a:r>
                    </a:p>
                  </a:txBody>
                  <a:tcPr marL="58500" marR="5850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Формирование у обучающихся навыков здорового образа жизни. (мероприятия совместные с родителями, педагогическим коллективом: конкурсы, Дни здоровья, спортивные праздники и т.п.)</a:t>
                      </a:r>
                      <a:endParaRPr lang="ru-RU" sz="20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00" marR="585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72743142"/>
                  </a:ext>
                </a:extLst>
              </a:tr>
              <a:tr h="11825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Дополнительное образование (секции)</a:t>
                      </a:r>
                    </a:p>
                  </a:txBody>
                  <a:tcPr marL="58500" marR="5850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Вовлечение детей в систематические занятия физической культурой и спортом. Подготовка к выполнению норм ВФСК ГТО</a:t>
                      </a:r>
                      <a:endParaRPr lang="ru-RU" sz="20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00" marR="585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89874103"/>
                  </a:ext>
                </a:extLst>
              </a:tr>
              <a:tr h="9191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Спортивно-массовое направление</a:t>
                      </a:r>
                    </a:p>
                  </a:txBody>
                  <a:tcPr marL="58500" marR="5850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Возможность каждому ребенку проявить себя в виде спорта, показать свои лучшие качества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00" marR="585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72880047"/>
                  </a:ext>
                </a:extLst>
              </a:tr>
              <a:tr h="12760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Внеурочная деятельность</a:t>
                      </a:r>
                    </a:p>
                  </a:txBody>
                  <a:tcPr marL="58500" marR="5850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Создание условий для социального, культурного, спортивного и профессионального самоопределения, творческой самореализации личности ребёнка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00" marR="585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9868649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9770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C2C69729-11F6-411F-8E5B-598262FF82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610" y="130278"/>
            <a:ext cx="11939149" cy="938126"/>
          </a:xfr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anchor="ctr">
            <a:normAutofit/>
          </a:bodyPr>
          <a:lstStyle/>
          <a:p>
            <a:pPr>
              <a:buClrTx/>
              <a:buFontTx/>
            </a:pP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Школьный спортивный клуб в малокомплектной школе призван:</a:t>
            </a:r>
          </a:p>
        </p:txBody>
      </p:sp>
      <p:pic>
        <p:nvPicPr>
          <p:cNvPr id="6" name="Picture 3" descr="ЛОГО 1">
            <a:extLst>
              <a:ext uri="{FF2B5EF4-FFF2-40B4-BE49-F238E27FC236}">
                <a16:creationId xmlns:a16="http://schemas.microsoft.com/office/drawing/2014/main" id="{51BA7BFB-6449-4F8F-8324-9734B6A73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1281" y="254924"/>
            <a:ext cx="731478" cy="688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96464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1083E069-E0FB-422E-8BE7-24197946D227}"/>
              </a:ext>
            </a:extLst>
          </p:cNvPr>
          <p:cNvSpPr txBox="1"/>
          <p:nvPr/>
        </p:nvSpPr>
        <p:spPr>
          <a:xfrm>
            <a:off x="862143" y="1350869"/>
            <a:ext cx="10488162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рганизовать эффективное взаимодействие детей разного возраста, общение обучающихся разных классов во внеурочной деятельности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5976CC-E5DA-5896-251D-806FC83E00C7}"/>
              </a:ext>
            </a:extLst>
          </p:cNvPr>
          <p:cNvSpPr txBox="1"/>
          <p:nvPr/>
        </p:nvSpPr>
        <p:spPr>
          <a:xfrm>
            <a:off x="879103" y="2402201"/>
            <a:ext cx="10488162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ационально объединить классы, возрастной диапазон не должен превышать 3-4 года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82868D-0CED-170B-33DA-9005F8075192}"/>
              </a:ext>
            </a:extLst>
          </p:cNvPr>
          <p:cNvSpPr txBox="1"/>
          <p:nvPr/>
        </p:nvSpPr>
        <p:spPr>
          <a:xfrm>
            <a:off x="851919" y="3534330"/>
            <a:ext cx="10488162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беспечить участие команд в соревнованиях. Команды могут быть «сборными», состоящими из обучающихся разных классов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1453E66-D328-5496-39EB-AAAE395EAD20}"/>
              </a:ext>
            </a:extLst>
          </p:cNvPr>
          <p:cNvSpPr txBox="1"/>
          <p:nvPr/>
        </p:nvSpPr>
        <p:spPr>
          <a:xfrm>
            <a:off x="873119" y="4676134"/>
            <a:ext cx="10488162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Использовать воспитательный потенциал региона, природы, культурного наследия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AA9BF5-4F78-F1AC-F7CC-D0C2A853EBCF}"/>
              </a:ext>
            </a:extLst>
          </p:cNvPr>
          <p:cNvSpPr txBox="1"/>
          <p:nvPr/>
        </p:nvSpPr>
        <p:spPr>
          <a:xfrm>
            <a:off x="851919" y="5808263"/>
            <a:ext cx="10488162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Создавать условия для осознания своих интересов, проявления физических способностей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127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C2C69729-11F6-411F-8E5B-598262FF82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610" y="148355"/>
            <a:ext cx="11939149" cy="938126"/>
          </a:xfr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anchor="ctr">
            <a:noAutofit/>
          </a:bodyPr>
          <a:lstStyle/>
          <a:p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Kazimir"/>
              </a:rPr>
              <a:t>Особенности малокомплектной общеобразовательной организации</a:t>
            </a:r>
            <a:b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Kazimir"/>
              </a:rPr>
            </a:b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Kazimir"/>
              </a:rPr>
              <a:t>Эффективность работы малокомплектной школы</a:t>
            </a:r>
          </a:p>
        </p:txBody>
      </p:sp>
      <p:pic>
        <p:nvPicPr>
          <p:cNvPr id="6" name="Picture 3" descr="ЛОГО 1">
            <a:extLst>
              <a:ext uri="{FF2B5EF4-FFF2-40B4-BE49-F238E27FC236}">
                <a16:creationId xmlns:a16="http://schemas.microsoft.com/office/drawing/2014/main" id="{51BA7BFB-6449-4F8F-8324-9734B6A73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3848" y="280567"/>
            <a:ext cx="776010" cy="730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96464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aphicFrame>
        <p:nvGraphicFramePr>
          <p:cNvPr id="7" name="Объект 10">
            <a:extLst>
              <a:ext uri="{FF2B5EF4-FFF2-40B4-BE49-F238E27FC236}">
                <a16:creationId xmlns:a16="http://schemas.microsoft.com/office/drawing/2014/main" id="{F8897F25-7FB5-4653-B85C-6044CF4D64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8729804"/>
              </p:ext>
            </p:extLst>
          </p:nvPr>
        </p:nvGraphicFramePr>
        <p:xfrm>
          <a:off x="377504" y="645952"/>
          <a:ext cx="5718496" cy="59780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Схема 8">
            <a:extLst>
              <a:ext uri="{FF2B5EF4-FFF2-40B4-BE49-F238E27FC236}">
                <a16:creationId xmlns:a16="http://schemas.microsoft.com/office/drawing/2014/main" id="{8B19B9BA-BFA6-4281-968D-A40F6E577B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46951732"/>
              </p:ext>
            </p:extLst>
          </p:nvPr>
        </p:nvGraphicFramePr>
        <p:xfrm>
          <a:off x="4605556" y="1068404"/>
          <a:ext cx="7432834" cy="57895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" name="Овал 1">
            <a:extLst>
              <a:ext uri="{FF2B5EF4-FFF2-40B4-BE49-F238E27FC236}">
                <a16:creationId xmlns:a16="http://schemas.microsoft.com/office/drawing/2014/main" id="{9D3AE109-2CBB-A5CD-349A-65B65ADCD3BB}"/>
              </a:ext>
            </a:extLst>
          </p:cNvPr>
          <p:cNvSpPr/>
          <p:nvPr/>
        </p:nvSpPr>
        <p:spPr>
          <a:xfrm>
            <a:off x="4771108" y="1255229"/>
            <a:ext cx="633649" cy="657698"/>
          </a:xfrm>
          <a:prstGeom prst="ellipse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749596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708"/>
          <a:stretch/>
        </p:blipFill>
        <p:spPr>
          <a:xfrm>
            <a:off x="4225476" y="4368480"/>
            <a:ext cx="3184256" cy="241733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1601" y="3002484"/>
            <a:ext cx="2694716" cy="2589516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59954" y="990812"/>
            <a:ext cx="2924678" cy="276726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713" y="4256494"/>
            <a:ext cx="2547861" cy="1910896"/>
          </a:xfrm>
          <a:prstGeom prst="rect">
            <a:avLst/>
          </a:prstGeom>
        </p:spPr>
      </p:pic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C2C69729-11F6-411F-8E5B-598262FF82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426" y="130277"/>
            <a:ext cx="11939149" cy="860535"/>
          </a:xfr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anchor="ctr">
            <a:noAutofit/>
          </a:bodyPr>
          <a:lstStyle/>
          <a:p>
            <a:pPr lvl="0" algn="ctr">
              <a:lnSpc>
                <a:spcPct val="115000"/>
              </a:lnSpc>
            </a:pP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Виды спорта, актуальные для малокомплектных школ с малым </a:t>
            </a:r>
            <a:br>
              <a:rPr lang="ru-RU" sz="2400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контингентом обучающихся</a:t>
            </a:r>
            <a:endParaRPr lang="ru-RU" sz="2400" i="1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3" descr="ЛОГО 1">
            <a:extLst>
              <a:ext uri="{FF2B5EF4-FFF2-40B4-BE49-F238E27FC236}">
                <a16:creationId xmlns:a16="http://schemas.microsoft.com/office/drawing/2014/main" id="{51BA7BFB-6449-4F8F-8324-9734B6A73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0724" y="234892"/>
            <a:ext cx="751368" cy="707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96464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249AFFE-80C0-6D12-7E9C-5C18425A7956}"/>
              </a:ext>
            </a:extLst>
          </p:cNvPr>
          <p:cNvSpPr txBox="1"/>
          <p:nvPr/>
        </p:nvSpPr>
        <p:spPr>
          <a:xfrm>
            <a:off x="126425" y="942456"/>
            <a:ext cx="11939149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Бадминтон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Настольный теннис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Дартс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Стрельба из лука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Легкая атлетика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Городошный спорт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Армрестлинг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Тяжелая атлетика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Гиревой спорт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Шашки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Шахматы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Лапта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Лыжные гонки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Единоборства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Художественная гимнастика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Спортивное ориентирование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1498" y="1047071"/>
            <a:ext cx="1934076" cy="193407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96063"/>
            <a:ext cx="2261937" cy="2261937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10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170" y="2282678"/>
            <a:ext cx="2566304" cy="2392360"/>
          </a:xfrm>
          <a:prstGeom prst="rect">
            <a:avLst/>
          </a:prstGeom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85ED06E-3028-9BE9-4F20-097FDE2F33F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068399" y="3277564"/>
            <a:ext cx="2334970" cy="3401863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E8A91F0-BDBB-8AE9-F304-531BDF0A40F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666712" y="1053772"/>
            <a:ext cx="2162865" cy="2286198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CFE2DEA-4935-AA1F-EEA8-7F19D1F1782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062143" y="1039168"/>
            <a:ext cx="1627773" cy="2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361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ЛОГО 1">
            <a:extLst>
              <a:ext uri="{FF2B5EF4-FFF2-40B4-BE49-F238E27FC236}">
                <a16:creationId xmlns:a16="http://schemas.microsoft.com/office/drawing/2014/main" id="{51BA7BFB-6449-4F8F-8324-9734B6A73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1795" y="157912"/>
            <a:ext cx="740963" cy="697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96464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85D80CA8-ABC6-470E-B99C-4E692721BD2B}"/>
              </a:ext>
            </a:extLst>
          </p:cNvPr>
          <p:cNvSpPr txBox="1">
            <a:spLocks/>
          </p:cNvSpPr>
          <p:nvPr/>
        </p:nvSpPr>
        <p:spPr>
          <a:xfrm>
            <a:off x="-77003" y="6308749"/>
            <a:ext cx="12269002" cy="5492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08DD9709-7718-4624-88A7-71EB71D0D5C7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558735" y="1576303"/>
            <a:ext cx="11242308" cy="3574765"/>
          </a:xfrm>
          <a:prstGeom prst="rect">
            <a:avLst/>
          </a:prstGeom>
          <a:noFill/>
          <a:effectLst/>
        </p:spPr>
        <p:txBody>
          <a:bodyPr vert="horz" lIns="91440" tIns="45720" rIns="91440" bIns="45720" rtlCol="0" anchor="ctr" anchorCtr="0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Отдел развития школьного спорта: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algn="ctr"/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телефон +7 (495) 360-72-46 (доб. 104; 112) 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algn="ctr"/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электронная почта: 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fcomofv@mail.ru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1171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1470</TotalTime>
  <Words>557</Words>
  <Application>Microsoft Office PowerPoint</Application>
  <PresentationFormat>Широкоэкранный</PresentationFormat>
  <Paragraphs>61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Kazimir</vt:lpstr>
      <vt:lpstr>Symbol</vt:lpstr>
      <vt:lpstr>Times New Roman</vt:lpstr>
      <vt:lpstr>Тема Office</vt:lpstr>
      <vt:lpstr>Особенности организации деятельности ШСК  в малокомплектной общеобразовательной  организации  </vt:lpstr>
      <vt:lpstr>Основные нормативные правовые акты, необходимые для создания и организации  деятельности школьного спортивного клуба в малокомплектной школе</vt:lpstr>
      <vt:lpstr>Направления деятельности по созданию условий для организации ШСК  в малокомплектной школе</vt:lpstr>
      <vt:lpstr>Школьный спортивный клуб в малокомплектной школе призван:</vt:lpstr>
      <vt:lpstr>Особенности малокомплектной общеобразовательной организации Эффективность работы малокомплектной школы</vt:lpstr>
      <vt:lpstr>Виды спорта, актуальные для малокомплектных школ с малым  контингентом обучающихся</vt:lpstr>
      <vt:lpstr>Отдел развития школьного спорта:  телефон +7 (495) 360-72-46 (доб. 104; 112)   электронная почта: fcomofv@mail.ru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Валентина Бурлак</dc:creator>
  <cp:lastModifiedBy>Ирина Ивановна Лаптева</cp:lastModifiedBy>
  <cp:revision>92</cp:revision>
  <dcterms:created xsi:type="dcterms:W3CDTF">2021-05-27T06:00:13Z</dcterms:created>
  <dcterms:modified xsi:type="dcterms:W3CDTF">2023-01-26T10:59:06Z</dcterms:modified>
</cp:coreProperties>
</file>