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87" r:id="rId4"/>
    <p:sldId id="295" r:id="rId5"/>
    <p:sldId id="259" r:id="rId6"/>
    <p:sldId id="288" r:id="rId7"/>
    <p:sldId id="289" r:id="rId8"/>
    <p:sldId id="297" r:id="rId9"/>
    <p:sldId id="293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91" r:id="rId18"/>
    <p:sldId id="290" r:id="rId19"/>
    <p:sldId id="292" r:id="rId20"/>
    <p:sldId id="296" r:id="rId21"/>
    <p:sldId id="285" r:id="rId22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5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15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47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630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78848" algn="l" defTabSz="103153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94618" algn="l" defTabSz="103153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10387" algn="l" defTabSz="103153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26157" algn="l" defTabSz="103153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1D4"/>
    <a:srgbClr val="3477A4"/>
    <a:srgbClr val="003091"/>
    <a:srgbClr val="1348A5"/>
    <a:srgbClr val="052B6D"/>
    <a:srgbClr val="062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1482" y="1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1721C-C496-4491-8123-79427B99CF2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B089103-BF43-4C06-B068-B61A8DB4588A}">
      <dgm:prSet phldrT="[Текст]" custT="1"/>
      <dgm:spPr/>
      <dgm:t>
        <a:bodyPr/>
        <a:lstStyle/>
        <a:p>
          <a:r>
            <a:rPr lang="ru-RU" sz="1800"/>
            <a:t>Разделы</a:t>
          </a:r>
        </a:p>
        <a:p>
          <a:endParaRPr lang="ru-RU" sz="1800"/>
        </a:p>
        <a:p>
          <a:r>
            <a:rPr lang="ru-RU" sz="1800"/>
            <a:t>Инстркции и документы</a:t>
          </a:r>
        </a:p>
        <a:p>
          <a:endParaRPr lang="ru-RU" sz="1800"/>
        </a:p>
        <a:p>
          <a:r>
            <a:rPr lang="ru-RU" sz="1800"/>
            <a:t>Реестр ШСК</a:t>
          </a:r>
        </a:p>
      </dgm:t>
    </dgm:pt>
    <dgm:pt modelId="{1E5121CE-7306-40D2-8C97-650117E40BCF}" type="parTrans" cxnId="{CDB0B69F-2F7F-4A68-920E-E62882BF6B6A}">
      <dgm:prSet/>
      <dgm:spPr/>
      <dgm:t>
        <a:bodyPr/>
        <a:lstStyle/>
        <a:p>
          <a:endParaRPr lang="ru-RU"/>
        </a:p>
      </dgm:t>
    </dgm:pt>
    <dgm:pt modelId="{C77445AC-CF0F-4031-BD83-DCFE11F2A1AD}" type="sibTrans" cxnId="{CDB0B69F-2F7F-4A68-920E-E62882BF6B6A}">
      <dgm:prSet/>
      <dgm:spPr/>
      <dgm:t>
        <a:bodyPr/>
        <a:lstStyle/>
        <a:p>
          <a:endParaRPr lang="ru-RU"/>
        </a:p>
      </dgm:t>
    </dgm:pt>
    <dgm:pt modelId="{98C751DB-6BC4-421B-9023-A49CF99E2D10}">
      <dgm:prSet phldrT="[Текст]"/>
      <dgm:spPr/>
      <dgm:t>
        <a:bodyPr/>
        <a:lstStyle/>
        <a:p>
          <a:r>
            <a:rPr lang="ru-RU"/>
            <a:t>Нормативные документы</a:t>
          </a:r>
        </a:p>
        <a:p>
          <a:endParaRPr lang="ru-RU"/>
        </a:p>
        <a:p>
          <a:r>
            <a:rPr lang="ru-RU"/>
            <a:t>Письма </a:t>
          </a:r>
        </a:p>
        <a:p>
          <a:endParaRPr lang="ru-RU"/>
        </a:p>
        <a:p>
          <a:r>
            <a:rPr lang="ru-RU"/>
            <a:t>Инструкции</a:t>
          </a:r>
        </a:p>
      </dgm:t>
    </dgm:pt>
    <dgm:pt modelId="{72D7CC90-1C86-4C3A-9613-F9C5F60DEAC8}" type="parTrans" cxnId="{EFFB50E7-F367-4C54-A822-E570E9BF0C85}">
      <dgm:prSet/>
      <dgm:spPr/>
      <dgm:t>
        <a:bodyPr/>
        <a:lstStyle/>
        <a:p>
          <a:endParaRPr lang="ru-RU"/>
        </a:p>
      </dgm:t>
    </dgm:pt>
    <dgm:pt modelId="{49DEF46C-D677-425E-BA2B-14425CBFCD58}" type="sibTrans" cxnId="{EFFB50E7-F367-4C54-A822-E570E9BF0C85}">
      <dgm:prSet/>
      <dgm:spPr/>
      <dgm:t>
        <a:bodyPr/>
        <a:lstStyle/>
        <a:p>
          <a:endParaRPr lang="ru-RU"/>
        </a:p>
      </dgm:t>
    </dgm:pt>
    <dgm:pt modelId="{FB6774F8-4D26-4492-A2E8-CA4BF1B1A4C5}">
      <dgm:prSet phldrT="[Текст]"/>
      <dgm:spPr/>
      <dgm:t>
        <a:bodyPr/>
        <a:lstStyle/>
        <a:p>
          <a:r>
            <a:rPr lang="ru-RU"/>
            <a:t>Реестр ШСК</a:t>
          </a:r>
        </a:p>
        <a:p>
          <a:endParaRPr lang="ru-RU"/>
        </a:p>
        <a:p>
          <a:r>
            <a:rPr lang="ru-RU"/>
            <a:t>Архив Свидетельств</a:t>
          </a:r>
        </a:p>
        <a:p>
          <a:endParaRPr lang="ru-RU"/>
        </a:p>
        <a:p>
          <a:r>
            <a:rPr lang="ru-RU"/>
            <a:t>Мониторинг </a:t>
          </a:r>
        </a:p>
      </dgm:t>
    </dgm:pt>
    <dgm:pt modelId="{46C7B756-2765-4915-B7B5-094971546E89}" type="parTrans" cxnId="{FA424960-5FA7-4E84-BBFD-9A0E85C2F288}">
      <dgm:prSet/>
      <dgm:spPr/>
      <dgm:t>
        <a:bodyPr/>
        <a:lstStyle/>
        <a:p>
          <a:endParaRPr lang="ru-RU"/>
        </a:p>
      </dgm:t>
    </dgm:pt>
    <dgm:pt modelId="{46B791EE-7979-45FE-9962-7A92412CBDFB}" type="sibTrans" cxnId="{FA424960-5FA7-4E84-BBFD-9A0E85C2F288}">
      <dgm:prSet/>
      <dgm:spPr/>
      <dgm:t>
        <a:bodyPr/>
        <a:lstStyle/>
        <a:p>
          <a:endParaRPr lang="ru-RU"/>
        </a:p>
      </dgm:t>
    </dgm:pt>
    <dgm:pt modelId="{B15BC5C7-B13C-4B6B-8444-C9094049E8CF}" type="pres">
      <dgm:prSet presAssocID="{EE51721C-C496-4491-8123-79427B99CF2C}" presName="Name0" presStyleCnt="0">
        <dgm:presLayoutVars>
          <dgm:dir/>
          <dgm:resizeHandles val="exact"/>
        </dgm:presLayoutVars>
      </dgm:prSet>
      <dgm:spPr/>
    </dgm:pt>
    <dgm:pt modelId="{FF590A7B-3E8F-42D5-92FB-F39649DE657C}" type="pres">
      <dgm:prSet presAssocID="{EE51721C-C496-4491-8123-79427B99CF2C}" presName="bkgdShp" presStyleLbl="alignAccFollowNode1" presStyleIdx="0" presStyleCnt="1"/>
      <dgm:spPr/>
    </dgm:pt>
    <dgm:pt modelId="{137BD3EF-9F9D-492F-A393-495C4AE2DFDC}" type="pres">
      <dgm:prSet presAssocID="{EE51721C-C496-4491-8123-79427B99CF2C}" presName="linComp" presStyleCnt="0"/>
      <dgm:spPr/>
    </dgm:pt>
    <dgm:pt modelId="{88137E5C-2B0C-43F8-9909-CDF890F723A6}" type="pres">
      <dgm:prSet presAssocID="{3B089103-BF43-4C06-B068-B61A8DB4588A}" presName="compNode" presStyleCnt="0"/>
      <dgm:spPr/>
    </dgm:pt>
    <dgm:pt modelId="{E281B980-DA52-4BDA-93C0-A42FF776F7F3}" type="pres">
      <dgm:prSet presAssocID="{3B089103-BF43-4C06-B068-B61A8DB4588A}" presName="node" presStyleLbl="node1" presStyleIdx="0" presStyleCnt="3">
        <dgm:presLayoutVars>
          <dgm:bulletEnabled val="1"/>
        </dgm:presLayoutVars>
      </dgm:prSet>
      <dgm:spPr/>
    </dgm:pt>
    <dgm:pt modelId="{859F8674-79AC-497B-9518-D3E25764CDE6}" type="pres">
      <dgm:prSet presAssocID="{3B089103-BF43-4C06-B068-B61A8DB4588A}" presName="invisiNode" presStyleLbl="node1" presStyleIdx="0" presStyleCnt="3"/>
      <dgm:spPr/>
    </dgm:pt>
    <dgm:pt modelId="{3881C00C-6E7A-465C-BF62-8C9DD20981E5}" type="pres">
      <dgm:prSet presAssocID="{3B089103-BF43-4C06-B068-B61A8DB4588A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60000" r="-60000"/>
          </a:stretch>
        </a:blipFill>
      </dgm:spPr>
    </dgm:pt>
    <dgm:pt modelId="{10627D13-FB0B-4613-B05E-689A3463B958}" type="pres">
      <dgm:prSet presAssocID="{C77445AC-CF0F-4031-BD83-DCFE11F2A1AD}" presName="sibTrans" presStyleLbl="sibTrans2D1" presStyleIdx="0" presStyleCnt="0"/>
      <dgm:spPr/>
    </dgm:pt>
    <dgm:pt modelId="{F7866A24-9176-425F-8AB5-29D13CD37553}" type="pres">
      <dgm:prSet presAssocID="{98C751DB-6BC4-421B-9023-A49CF99E2D10}" presName="compNode" presStyleCnt="0"/>
      <dgm:spPr/>
    </dgm:pt>
    <dgm:pt modelId="{4F0647C1-6417-4A0E-8756-3800D7145DF3}" type="pres">
      <dgm:prSet presAssocID="{98C751DB-6BC4-421B-9023-A49CF99E2D10}" presName="node" presStyleLbl="node1" presStyleIdx="1" presStyleCnt="3">
        <dgm:presLayoutVars>
          <dgm:bulletEnabled val="1"/>
        </dgm:presLayoutVars>
      </dgm:prSet>
      <dgm:spPr/>
    </dgm:pt>
    <dgm:pt modelId="{7DE417C2-2BF1-448B-B840-8A3D7954E8CA}" type="pres">
      <dgm:prSet presAssocID="{98C751DB-6BC4-421B-9023-A49CF99E2D10}" presName="invisiNode" presStyleLbl="node1" presStyleIdx="1" presStyleCnt="3"/>
      <dgm:spPr/>
    </dgm:pt>
    <dgm:pt modelId="{741948C6-196A-4E23-84AB-B27DD6AC6628}" type="pres">
      <dgm:prSet presAssocID="{98C751DB-6BC4-421B-9023-A49CF99E2D10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749A80E6-D852-450C-B8BA-3AC300C65015}" type="pres">
      <dgm:prSet presAssocID="{49DEF46C-D677-425E-BA2B-14425CBFCD58}" presName="sibTrans" presStyleLbl="sibTrans2D1" presStyleIdx="0" presStyleCnt="0"/>
      <dgm:spPr/>
    </dgm:pt>
    <dgm:pt modelId="{F2CABB0F-0F7C-45F4-938F-1DC74E9034F9}" type="pres">
      <dgm:prSet presAssocID="{FB6774F8-4D26-4492-A2E8-CA4BF1B1A4C5}" presName="compNode" presStyleCnt="0"/>
      <dgm:spPr/>
    </dgm:pt>
    <dgm:pt modelId="{DB59EFD3-759F-472C-9F50-B3795B870715}" type="pres">
      <dgm:prSet presAssocID="{FB6774F8-4D26-4492-A2E8-CA4BF1B1A4C5}" presName="node" presStyleLbl="node1" presStyleIdx="2" presStyleCnt="3">
        <dgm:presLayoutVars>
          <dgm:bulletEnabled val="1"/>
        </dgm:presLayoutVars>
      </dgm:prSet>
      <dgm:spPr/>
    </dgm:pt>
    <dgm:pt modelId="{D131655E-857D-4998-855D-35414345B7B6}" type="pres">
      <dgm:prSet presAssocID="{FB6774F8-4D26-4492-A2E8-CA4BF1B1A4C5}" presName="invisiNode" presStyleLbl="node1" presStyleIdx="2" presStyleCnt="3"/>
      <dgm:spPr/>
    </dgm:pt>
    <dgm:pt modelId="{82BF93B9-9524-4E71-A285-2174E7EF2DED}" type="pres">
      <dgm:prSet presAssocID="{FB6774F8-4D26-4492-A2E8-CA4BF1B1A4C5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</dgm:spPr>
    </dgm:pt>
  </dgm:ptLst>
  <dgm:cxnLst>
    <dgm:cxn modelId="{E21D0D2C-8C8D-4603-8499-2BD28150772F}" type="presOf" srcId="{FB6774F8-4D26-4492-A2E8-CA4BF1B1A4C5}" destId="{DB59EFD3-759F-472C-9F50-B3795B870715}" srcOrd="0" destOrd="0" presId="urn:microsoft.com/office/officeart/2005/8/layout/pList2"/>
    <dgm:cxn modelId="{FA424960-5FA7-4E84-BBFD-9A0E85C2F288}" srcId="{EE51721C-C496-4491-8123-79427B99CF2C}" destId="{FB6774F8-4D26-4492-A2E8-CA4BF1B1A4C5}" srcOrd="2" destOrd="0" parTransId="{46C7B756-2765-4915-B7B5-094971546E89}" sibTransId="{46B791EE-7979-45FE-9962-7A92412CBDFB}"/>
    <dgm:cxn modelId="{24BDFA62-0C28-4463-887D-542DCD6FAD00}" type="presOf" srcId="{98C751DB-6BC4-421B-9023-A49CF99E2D10}" destId="{4F0647C1-6417-4A0E-8756-3800D7145DF3}" srcOrd="0" destOrd="0" presId="urn:microsoft.com/office/officeart/2005/8/layout/pList2"/>
    <dgm:cxn modelId="{EC2A3964-6FF0-4260-8DC0-D65796E61204}" type="presOf" srcId="{C77445AC-CF0F-4031-BD83-DCFE11F2A1AD}" destId="{10627D13-FB0B-4613-B05E-689A3463B958}" srcOrd="0" destOrd="0" presId="urn:microsoft.com/office/officeart/2005/8/layout/pList2"/>
    <dgm:cxn modelId="{8BACE48F-5658-4CE4-AFFC-5F85F05E5036}" type="presOf" srcId="{3B089103-BF43-4C06-B068-B61A8DB4588A}" destId="{E281B980-DA52-4BDA-93C0-A42FF776F7F3}" srcOrd="0" destOrd="0" presId="urn:microsoft.com/office/officeart/2005/8/layout/pList2"/>
    <dgm:cxn modelId="{CDB0B69F-2F7F-4A68-920E-E62882BF6B6A}" srcId="{EE51721C-C496-4491-8123-79427B99CF2C}" destId="{3B089103-BF43-4C06-B068-B61A8DB4588A}" srcOrd="0" destOrd="0" parTransId="{1E5121CE-7306-40D2-8C97-650117E40BCF}" sibTransId="{C77445AC-CF0F-4031-BD83-DCFE11F2A1AD}"/>
    <dgm:cxn modelId="{CA2BEAE5-D2D0-42C6-B19D-6884F2CFC276}" type="presOf" srcId="{EE51721C-C496-4491-8123-79427B99CF2C}" destId="{B15BC5C7-B13C-4B6B-8444-C9094049E8CF}" srcOrd="0" destOrd="0" presId="urn:microsoft.com/office/officeart/2005/8/layout/pList2"/>
    <dgm:cxn modelId="{EFFB50E7-F367-4C54-A822-E570E9BF0C85}" srcId="{EE51721C-C496-4491-8123-79427B99CF2C}" destId="{98C751DB-6BC4-421B-9023-A49CF99E2D10}" srcOrd="1" destOrd="0" parTransId="{72D7CC90-1C86-4C3A-9613-F9C5F60DEAC8}" sibTransId="{49DEF46C-D677-425E-BA2B-14425CBFCD58}"/>
    <dgm:cxn modelId="{23703DF8-DB67-44F9-9211-9FF240657162}" type="presOf" srcId="{49DEF46C-D677-425E-BA2B-14425CBFCD58}" destId="{749A80E6-D852-450C-B8BA-3AC300C65015}" srcOrd="0" destOrd="0" presId="urn:microsoft.com/office/officeart/2005/8/layout/pList2"/>
    <dgm:cxn modelId="{5AE19B78-142B-4EE8-9991-D4817449A25E}" type="presParOf" srcId="{B15BC5C7-B13C-4B6B-8444-C9094049E8CF}" destId="{FF590A7B-3E8F-42D5-92FB-F39649DE657C}" srcOrd="0" destOrd="0" presId="urn:microsoft.com/office/officeart/2005/8/layout/pList2"/>
    <dgm:cxn modelId="{CC58A50F-53C5-401D-802F-42A2C9A35AC7}" type="presParOf" srcId="{B15BC5C7-B13C-4B6B-8444-C9094049E8CF}" destId="{137BD3EF-9F9D-492F-A393-495C4AE2DFDC}" srcOrd="1" destOrd="0" presId="urn:microsoft.com/office/officeart/2005/8/layout/pList2"/>
    <dgm:cxn modelId="{653768D7-8873-486F-8CB2-9936576114C1}" type="presParOf" srcId="{137BD3EF-9F9D-492F-A393-495C4AE2DFDC}" destId="{88137E5C-2B0C-43F8-9909-CDF890F723A6}" srcOrd="0" destOrd="0" presId="urn:microsoft.com/office/officeart/2005/8/layout/pList2"/>
    <dgm:cxn modelId="{9F006B33-6B01-418B-A67D-D19F9CD53489}" type="presParOf" srcId="{88137E5C-2B0C-43F8-9909-CDF890F723A6}" destId="{E281B980-DA52-4BDA-93C0-A42FF776F7F3}" srcOrd="0" destOrd="0" presId="urn:microsoft.com/office/officeart/2005/8/layout/pList2"/>
    <dgm:cxn modelId="{4246A746-DEE4-4C42-9FA3-679FE69C33DC}" type="presParOf" srcId="{88137E5C-2B0C-43F8-9909-CDF890F723A6}" destId="{859F8674-79AC-497B-9518-D3E25764CDE6}" srcOrd="1" destOrd="0" presId="urn:microsoft.com/office/officeart/2005/8/layout/pList2"/>
    <dgm:cxn modelId="{530C2B56-70EC-41A0-9B7D-7A858586892B}" type="presParOf" srcId="{88137E5C-2B0C-43F8-9909-CDF890F723A6}" destId="{3881C00C-6E7A-465C-BF62-8C9DD20981E5}" srcOrd="2" destOrd="0" presId="urn:microsoft.com/office/officeart/2005/8/layout/pList2"/>
    <dgm:cxn modelId="{7AA70DF7-75E2-4509-9BB3-4642EB43B397}" type="presParOf" srcId="{137BD3EF-9F9D-492F-A393-495C4AE2DFDC}" destId="{10627D13-FB0B-4613-B05E-689A3463B958}" srcOrd="1" destOrd="0" presId="urn:microsoft.com/office/officeart/2005/8/layout/pList2"/>
    <dgm:cxn modelId="{0466D432-B40F-4F51-8D05-4901205CCC96}" type="presParOf" srcId="{137BD3EF-9F9D-492F-A393-495C4AE2DFDC}" destId="{F7866A24-9176-425F-8AB5-29D13CD37553}" srcOrd="2" destOrd="0" presId="urn:microsoft.com/office/officeart/2005/8/layout/pList2"/>
    <dgm:cxn modelId="{BC1D45D5-6C05-4566-871E-23BEE7D4B660}" type="presParOf" srcId="{F7866A24-9176-425F-8AB5-29D13CD37553}" destId="{4F0647C1-6417-4A0E-8756-3800D7145DF3}" srcOrd="0" destOrd="0" presId="urn:microsoft.com/office/officeart/2005/8/layout/pList2"/>
    <dgm:cxn modelId="{4B630928-390F-4BE8-865F-07DBC7B2984C}" type="presParOf" srcId="{F7866A24-9176-425F-8AB5-29D13CD37553}" destId="{7DE417C2-2BF1-448B-B840-8A3D7954E8CA}" srcOrd="1" destOrd="0" presId="urn:microsoft.com/office/officeart/2005/8/layout/pList2"/>
    <dgm:cxn modelId="{1C59E829-6FB8-4552-8DE3-5E7BCE851D75}" type="presParOf" srcId="{F7866A24-9176-425F-8AB5-29D13CD37553}" destId="{741948C6-196A-4E23-84AB-B27DD6AC6628}" srcOrd="2" destOrd="0" presId="urn:microsoft.com/office/officeart/2005/8/layout/pList2"/>
    <dgm:cxn modelId="{78E7DC69-E40C-4DE5-B8ED-74CD5600ABA8}" type="presParOf" srcId="{137BD3EF-9F9D-492F-A393-495C4AE2DFDC}" destId="{749A80E6-D852-450C-B8BA-3AC300C65015}" srcOrd="3" destOrd="0" presId="urn:microsoft.com/office/officeart/2005/8/layout/pList2"/>
    <dgm:cxn modelId="{CC4E9725-EE9F-43FC-8375-03C136D752D4}" type="presParOf" srcId="{137BD3EF-9F9D-492F-A393-495C4AE2DFDC}" destId="{F2CABB0F-0F7C-45F4-938F-1DC74E9034F9}" srcOrd="4" destOrd="0" presId="urn:microsoft.com/office/officeart/2005/8/layout/pList2"/>
    <dgm:cxn modelId="{5153DD2B-C079-4810-BB4C-804B06AFEA1C}" type="presParOf" srcId="{F2CABB0F-0F7C-45F4-938F-1DC74E9034F9}" destId="{DB59EFD3-759F-472C-9F50-B3795B870715}" srcOrd="0" destOrd="0" presId="urn:microsoft.com/office/officeart/2005/8/layout/pList2"/>
    <dgm:cxn modelId="{AC2EA162-0873-494C-8D64-4430A4F0A08E}" type="presParOf" srcId="{F2CABB0F-0F7C-45F4-938F-1DC74E9034F9}" destId="{D131655E-857D-4998-855D-35414345B7B6}" srcOrd="1" destOrd="0" presId="urn:microsoft.com/office/officeart/2005/8/layout/pList2"/>
    <dgm:cxn modelId="{57B45229-DE7D-4D7F-BFBD-5AA71987D2F8}" type="presParOf" srcId="{F2CABB0F-0F7C-45F4-938F-1DC74E9034F9}" destId="{82BF93B9-9524-4E71-A285-2174E7EF2DE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61D42-7F6A-40A4-89CB-B91446222D8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10036F-DC79-441D-B3F0-36B8CAC58E15}">
      <dgm:prSet phldrT="[Текст]"/>
      <dgm:spPr/>
      <dgm:t>
        <a:bodyPr/>
        <a:lstStyle/>
        <a:p>
          <a:r>
            <a:rPr lang="ru-RU"/>
            <a:t>14 календарных дней</a:t>
          </a:r>
        </a:p>
      </dgm:t>
    </dgm:pt>
    <dgm:pt modelId="{3CC63ED3-5371-4B92-A7F0-9163B8926A58}" type="parTrans" cxnId="{4A47DDE4-0001-4EC5-9175-F7AF3AAB221C}">
      <dgm:prSet/>
      <dgm:spPr/>
      <dgm:t>
        <a:bodyPr/>
        <a:lstStyle/>
        <a:p>
          <a:endParaRPr lang="ru-RU"/>
        </a:p>
      </dgm:t>
    </dgm:pt>
    <dgm:pt modelId="{1391B7B8-AED4-47C0-9441-F0FA27FAE648}" type="sibTrans" cxnId="{4A47DDE4-0001-4EC5-9175-F7AF3AAB221C}">
      <dgm:prSet/>
      <dgm:spPr/>
      <dgm:t>
        <a:bodyPr/>
        <a:lstStyle/>
        <a:p>
          <a:endParaRPr lang="ru-RU"/>
        </a:p>
      </dgm:t>
    </dgm:pt>
    <dgm:pt modelId="{7352E4F9-0950-4367-99F3-86B194ACDAD3}">
      <dgm:prSet phldrT="[Текст]"/>
      <dgm:spPr/>
      <dgm:t>
        <a:bodyPr/>
        <a:lstStyle/>
        <a:p>
          <a:r>
            <a:rPr lang="ru-RU"/>
            <a:t>Корректировка заявки              (устранение замечаний)</a:t>
          </a:r>
        </a:p>
      </dgm:t>
    </dgm:pt>
    <dgm:pt modelId="{284BCCB9-DAB0-4652-A507-E8F0477E1322}" type="parTrans" cxnId="{5E60D521-AF10-49F7-9AFB-D42B390CB8D2}">
      <dgm:prSet/>
      <dgm:spPr/>
      <dgm:t>
        <a:bodyPr/>
        <a:lstStyle/>
        <a:p>
          <a:endParaRPr lang="ru-RU"/>
        </a:p>
      </dgm:t>
    </dgm:pt>
    <dgm:pt modelId="{2E18FF22-4EBC-44A7-ABBD-343AD1B8EE01}" type="sibTrans" cxnId="{5E60D521-AF10-49F7-9AFB-D42B390CB8D2}">
      <dgm:prSet/>
      <dgm:spPr/>
      <dgm:t>
        <a:bodyPr/>
        <a:lstStyle/>
        <a:p>
          <a:endParaRPr lang="ru-RU"/>
        </a:p>
      </dgm:t>
    </dgm:pt>
    <dgm:pt modelId="{4D55AAFC-CE14-4E8D-837B-033574049A85}">
      <dgm:prSet phldrT="[Текст]"/>
      <dgm:spPr/>
      <dgm:t>
        <a:bodyPr/>
        <a:lstStyle/>
        <a:p>
          <a:r>
            <a:rPr lang="ru-RU"/>
            <a:t>Получение Свидетельства </a:t>
          </a:r>
        </a:p>
      </dgm:t>
    </dgm:pt>
    <dgm:pt modelId="{71439907-8962-4D7E-95F8-99E0D9B02090}" type="parTrans" cxnId="{352D4901-5E34-435B-9E8F-587A1494B98A}">
      <dgm:prSet/>
      <dgm:spPr/>
      <dgm:t>
        <a:bodyPr/>
        <a:lstStyle/>
        <a:p>
          <a:endParaRPr lang="ru-RU"/>
        </a:p>
      </dgm:t>
    </dgm:pt>
    <dgm:pt modelId="{FBDC2244-1BB4-497A-AEEB-4274902A7616}" type="sibTrans" cxnId="{352D4901-5E34-435B-9E8F-587A1494B98A}">
      <dgm:prSet/>
      <dgm:spPr/>
      <dgm:t>
        <a:bodyPr/>
        <a:lstStyle/>
        <a:p>
          <a:endParaRPr lang="ru-RU"/>
        </a:p>
      </dgm:t>
    </dgm:pt>
    <dgm:pt modelId="{2B450A6C-E517-4BC8-A1DF-378EB8B3C123}" type="pres">
      <dgm:prSet presAssocID="{76161D42-7F6A-40A4-89CB-B91446222D8B}" presName="Name0" presStyleCnt="0">
        <dgm:presLayoutVars>
          <dgm:dir/>
          <dgm:resizeHandles val="exact"/>
        </dgm:presLayoutVars>
      </dgm:prSet>
      <dgm:spPr/>
    </dgm:pt>
    <dgm:pt modelId="{CF204E89-F521-4138-9DCF-3C4E4462965C}" type="pres">
      <dgm:prSet presAssocID="{5610036F-DC79-441D-B3F0-36B8CAC58E15}" presName="compNode" presStyleCnt="0"/>
      <dgm:spPr/>
    </dgm:pt>
    <dgm:pt modelId="{16E7E6D0-1264-43B8-87A5-5385CF273642}" type="pres">
      <dgm:prSet presAssocID="{5610036F-DC79-441D-B3F0-36B8CAC58E15}" presName="pictRect" presStyleLbl="node1" presStyleIdx="0" presStyleCnt="3" custScaleX="100084" custScaleY="99034"/>
      <dgm:spPr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D97F645D-43A3-416E-9A1F-0A8E939D7595}" type="pres">
      <dgm:prSet presAssocID="{5610036F-DC79-441D-B3F0-36B8CAC58E15}" presName="textRect" presStyleLbl="revTx" presStyleIdx="0" presStyleCnt="3">
        <dgm:presLayoutVars>
          <dgm:bulletEnabled val="1"/>
        </dgm:presLayoutVars>
      </dgm:prSet>
      <dgm:spPr/>
    </dgm:pt>
    <dgm:pt modelId="{350D2FA1-B1A6-4694-A939-247BE16AD49B}" type="pres">
      <dgm:prSet presAssocID="{1391B7B8-AED4-47C0-9441-F0FA27FAE648}" presName="sibTrans" presStyleLbl="sibTrans2D1" presStyleIdx="0" presStyleCnt="0"/>
      <dgm:spPr/>
    </dgm:pt>
    <dgm:pt modelId="{A1D1B6FC-284F-49BB-96A3-964E9E4847DF}" type="pres">
      <dgm:prSet presAssocID="{7352E4F9-0950-4367-99F3-86B194ACDAD3}" presName="compNode" presStyleCnt="0"/>
      <dgm:spPr/>
    </dgm:pt>
    <dgm:pt modelId="{19E9E323-5E21-469F-9AD7-8A3A72B30C72}" type="pres">
      <dgm:prSet presAssocID="{7352E4F9-0950-4367-99F3-86B194ACDAD3}" presName="pictRect" presStyleLbl="node1" presStyleIdx="1" presStyleCnt="3" custScaleX="100084" custScaleY="99034"/>
      <dgm:spPr>
        <a:blipFill rotWithShape="1">
          <a:blip xmlns:r="http://schemas.openxmlformats.org/officeDocument/2006/relationships" r:embed="rId2"/>
          <a:srcRect/>
          <a:stretch>
            <a:fillRect l="-31000" r="-31000"/>
          </a:stretch>
        </a:blipFill>
      </dgm:spPr>
    </dgm:pt>
    <dgm:pt modelId="{B1C24EB8-EE37-42C0-8B1B-C335A04B1D13}" type="pres">
      <dgm:prSet presAssocID="{7352E4F9-0950-4367-99F3-86B194ACDAD3}" presName="textRect" presStyleLbl="revTx" presStyleIdx="1" presStyleCnt="3">
        <dgm:presLayoutVars>
          <dgm:bulletEnabled val="1"/>
        </dgm:presLayoutVars>
      </dgm:prSet>
      <dgm:spPr/>
    </dgm:pt>
    <dgm:pt modelId="{3F86BD4E-28A6-48FB-A6F2-436B3C2B10F3}" type="pres">
      <dgm:prSet presAssocID="{2E18FF22-4EBC-44A7-ABBD-343AD1B8EE01}" presName="sibTrans" presStyleLbl="sibTrans2D1" presStyleIdx="0" presStyleCnt="0"/>
      <dgm:spPr/>
    </dgm:pt>
    <dgm:pt modelId="{44159C05-A90B-4D15-835F-EE876FD58036}" type="pres">
      <dgm:prSet presAssocID="{4D55AAFC-CE14-4E8D-837B-033574049A85}" presName="compNode" presStyleCnt="0"/>
      <dgm:spPr/>
    </dgm:pt>
    <dgm:pt modelId="{60E31D6E-D624-401F-A0BE-ECC564B176B2}" type="pres">
      <dgm:prSet presAssocID="{4D55AAFC-CE14-4E8D-837B-033574049A85}" presName="pictRect" presStyleLbl="node1" presStyleIdx="2" presStyleCnt="3" custScaleX="100084" custScaleY="99034"/>
      <dgm:spPr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</dgm:spPr>
    </dgm:pt>
    <dgm:pt modelId="{FDF108DD-12CB-4290-A880-81EE542DEC9E}" type="pres">
      <dgm:prSet presAssocID="{4D55AAFC-CE14-4E8D-837B-033574049A85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352D4901-5E34-435B-9E8F-587A1494B98A}" srcId="{76161D42-7F6A-40A4-89CB-B91446222D8B}" destId="{4D55AAFC-CE14-4E8D-837B-033574049A85}" srcOrd="2" destOrd="0" parTransId="{71439907-8962-4D7E-95F8-99E0D9B02090}" sibTransId="{FBDC2244-1BB4-497A-AEEB-4274902A7616}"/>
    <dgm:cxn modelId="{5E60D521-AF10-49F7-9AFB-D42B390CB8D2}" srcId="{76161D42-7F6A-40A4-89CB-B91446222D8B}" destId="{7352E4F9-0950-4367-99F3-86B194ACDAD3}" srcOrd="1" destOrd="0" parTransId="{284BCCB9-DAB0-4652-A507-E8F0477E1322}" sibTransId="{2E18FF22-4EBC-44A7-ABBD-343AD1B8EE01}"/>
    <dgm:cxn modelId="{69113226-05AA-4A61-A837-FBD084F3FE7E}" type="presOf" srcId="{7352E4F9-0950-4367-99F3-86B194ACDAD3}" destId="{B1C24EB8-EE37-42C0-8B1B-C335A04B1D13}" srcOrd="0" destOrd="0" presId="urn:microsoft.com/office/officeart/2005/8/layout/pList1"/>
    <dgm:cxn modelId="{7546622D-D3F1-4E4B-8C9D-F20F9B342337}" type="presOf" srcId="{4D55AAFC-CE14-4E8D-837B-033574049A85}" destId="{FDF108DD-12CB-4290-A880-81EE542DEC9E}" srcOrd="0" destOrd="0" presId="urn:microsoft.com/office/officeart/2005/8/layout/pList1"/>
    <dgm:cxn modelId="{DF2D9463-1CA1-4559-A9AD-7F0E82B2D629}" type="presOf" srcId="{5610036F-DC79-441D-B3F0-36B8CAC58E15}" destId="{D97F645D-43A3-416E-9A1F-0A8E939D7595}" srcOrd="0" destOrd="0" presId="urn:microsoft.com/office/officeart/2005/8/layout/pList1"/>
    <dgm:cxn modelId="{942A1F6D-8EF2-4018-816E-36CCBBBE4006}" type="presOf" srcId="{1391B7B8-AED4-47C0-9441-F0FA27FAE648}" destId="{350D2FA1-B1A6-4694-A939-247BE16AD49B}" srcOrd="0" destOrd="0" presId="urn:microsoft.com/office/officeart/2005/8/layout/pList1"/>
    <dgm:cxn modelId="{065CC499-006D-4C71-B663-791072E1C55A}" type="presOf" srcId="{76161D42-7F6A-40A4-89CB-B91446222D8B}" destId="{2B450A6C-E517-4BC8-A1DF-378EB8B3C123}" srcOrd="0" destOrd="0" presId="urn:microsoft.com/office/officeart/2005/8/layout/pList1"/>
    <dgm:cxn modelId="{E74A2BE1-7544-40AB-98A6-3CEF94AC7261}" type="presOf" srcId="{2E18FF22-4EBC-44A7-ABBD-343AD1B8EE01}" destId="{3F86BD4E-28A6-48FB-A6F2-436B3C2B10F3}" srcOrd="0" destOrd="0" presId="urn:microsoft.com/office/officeart/2005/8/layout/pList1"/>
    <dgm:cxn modelId="{4A47DDE4-0001-4EC5-9175-F7AF3AAB221C}" srcId="{76161D42-7F6A-40A4-89CB-B91446222D8B}" destId="{5610036F-DC79-441D-B3F0-36B8CAC58E15}" srcOrd="0" destOrd="0" parTransId="{3CC63ED3-5371-4B92-A7F0-9163B8926A58}" sibTransId="{1391B7B8-AED4-47C0-9441-F0FA27FAE648}"/>
    <dgm:cxn modelId="{665D1E25-E36C-4F99-84A2-3438D1105105}" type="presParOf" srcId="{2B450A6C-E517-4BC8-A1DF-378EB8B3C123}" destId="{CF204E89-F521-4138-9DCF-3C4E4462965C}" srcOrd="0" destOrd="0" presId="urn:microsoft.com/office/officeart/2005/8/layout/pList1"/>
    <dgm:cxn modelId="{FBCD087C-68A8-4826-BA35-8C7977DEB6EF}" type="presParOf" srcId="{CF204E89-F521-4138-9DCF-3C4E4462965C}" destId="{16E7E6D0-1264-43B8-87A5-5385CF273642}" srcOrd="0" destOrd="0" presId="urn:microsoft.com/office/officeart/2005/8/layout/pList1"/>
    <dgm:cxn modelId="{28818295-994D-48C5-9A13-1DFFF246E337}" type="presParOf" srcId="{CF204E89-F521-4138-9DCF-3C4E4462965C}" destId="{D97F645D-43A3-416E-9A1F-0A8E939D7595}" srcOrd="1" destOrd="0" presId="urn:microsoft.com/office/officeart/2005/8/layout/pList1"/>
    <dgm:cxn modelId="{18BC14BA-3AE1-41EC-96BC-681DCA3F521A}" type="presParOf" srcId="{2B450A6C-E517-4BC8-A1DF-378EB8B3C123}" destId="{350D2FA1-B1A6-4694-A939-247BE16AD49B}" srcOrd="1" destOrd="0" presId="urn:microsoft.com/office/officeart/2005/8/layout/pList1"/>
    <dgm:cxn modelId="{9DBF8180-53CC-4A75-A407-7A3202F3F8D1}" type="presParOf" srcId="{2B450A6C-E517-4BC8-A1DF-378EB8B3C123}" destId="{A1D1B6FC-284F-49BB-96A3-964E9E4847DF}" srcOrd="2" destOrd="0" presId="urn:microsoft.com/office/officeart/2005/8/layout/pList1"/>
    <dgm:cxn modelId="{C2CBF589-CF9F-4946-9925-A0B66EECA29E}" type="presParOf" srcId="{A1D1B6FC-284F-49BB-96A3-964E9E4847DF}" destId="{19E9E323-5E21-469F-9AD7-8A3A72B30C72}" srcOrd="0" destOrd="0" presId="urn:microsoft.com/office/officeart/2005/8/layout/pList1"/>
    <dgm:cxn modelId="{E8719128-5C64-467D-AD20-48EB7093671D}" type="presParOf" srcId="{A1D1B6FC-284F-49BB-96A3-964E9E4847DF}" destId="{B1C24EB8-EE37-42C0-8B1B-C335A04B1D13}" srcOrd="1" destOrd="0" presId="urn:microsoft.com/office/officeart/2005/8/layout/pList1"/>
    <dgm:cxn modelId="{9A527C46-F929-4933-AF31-E0B42321C4C1}" type="presParOf" srcId="{2B450A6C-E517-4BC8-A1DF-378EB8B3C123}" destId="{3F86BD4E-28A6-48FB-A6F2-436B3C2B10F3}" srcOrd="3" destOrd="0" presId="urn:microsoft.com/office/officeart/2005/8/layout/pList1"/>
    <dgm:cxn modelId="{1E3AF541-E47B-4D04-8607-1AEDF19DD7CB}" type="presParOf" srcId="{2B450A6C-E517-4BC8-A1DF-378EB8B3C123}" destId="{44159C05-A90B-4D15-835F-EE876FD58036}" srcOrd="4" destOrd="0" presId="urn:microsoft.com/office/officeart/2005/8/layout/pList1"/>
    <dgm:cxn modelId="{526A308A-7598-45F6-95A5-4421CE511F89}" type="presParOf" srcId="{44159C05-A90B-4D15-835F-EE876FD58036}" destId="{60E31D6E-D624-401F-A0BE-ECC564B176B2}" srcOrd="0" destOrd="0" presId="urn:microsoft.com/office/officeart/2005/8/layout/pList1"/>
    <dgm:cxn modelId="{F9A27DF0-4C41-4C1E-84A9-3C80B74EA305}" type="presParOf" srcId="{44159C05-A90B-4D15-835F-EE876FD58036}" destId="{FDF108DD-12CB-4290-A880-81EE542DEC9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90A7B-3E8F-42D5-92FB-F39649DE657C}">
      <dsp:nvSpPr>
        <dsp:cNvPr id="0" name=""/>
        <dsp:cNvSpPr/>
      </dsp:nvSpPr>
      <dsp:spPr>
        <a:xfrm>
          <a:off x="0" y="0"/>
          <a:ext cx="6604000" cy="19812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1C00C-6E7A-465C-BF62-8C9DD20981E5}">
      <dsp:nvSpPr>
        <dsp:cNvPr id="0" name=""/>
        <dsp:cNvSpPr/>
      </dsp:nvSpPr>
      <dsp:spPr>
        <a:xfrm>
          <a:off x="198119" y="264160"/>
          <a:ext cx="1939925" cy="14528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60000" r="-6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1B980-DA52-4BDA-93C0-A42FF776F7F3}">
      <dsp:nvSpPr>
        <dsp:cNvPr id="0" name=""/>
        <dsp:cNvSpPr/>
      </dsp:nvSpPr>
      <dsp:spPr>
        <a:xfrm rot="10800000">
          <a:off x="198119" y="1981200"/>
          <a:ext cx="1939925" cy="24214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Разделы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Инстркции и документы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Реестр ШСК</a:t>
          </a:r>
        </a:p>
      </dsp:txBody>
      <dsp:txXfrm rot="10800000">
        <a:off x="257778" y="1981200"/>
        <a:ext cx="1820607" cy="2361807"/>
      </dsp:txXfrm>
    </dsp:sp>
    <dsp:sp modelId="{741948C6-196A-4E23-84AB-B27DD6AC6628}">
      <dsp:nvSpPr>
        <dsp:cNvPr id="0" name=""/>
        <dsp:cNvSpPr/>
      </dsp:nvSpPr>
      <dsp:spPr>
        <a:xfrm>
          <a:off x="2332037" y="264160"/>
          <a:ext cx="1939925" cy="14528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647C1-6417-4A0E-8756-3800D7145DF3}">
      <dsp:nvSpPr>
        <dsp:cNvPr id="0" name=""/>
        <dsp:cNvSpPr/>
      </dsp:nvSpPr>
      <dsp:spPr>
        <a:xfrm rot="10800000">
          <a:off x="2332037" y="1981200"/>
          <a:ext cx="1939925" cy="24214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Нормативные документы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Письма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Инструкции</a:t>
          </a:r>
        </a:p>
      </dsp:txBody>
      <dsp:txXfrm rot="10800000">
        <a:off x="2391696" y="1981200"/>
        <a:ext cx="1820607" cy="2361807"/>
      </dsp:txXfrm>
    </dsp:sp>
    <dsp:sp modelId="{82BF93B9-9524-4E71-A285-2174E7EF2DED}">
      <dsp:nvSpPr>
        <dsp:cNvPr id="0" name=""/>
        <dsp:cNvSpPr/>
      </dsp:nvSpPr>
      <dsp:spPr>
        <a:xfrm>
          <a:off x="4465955" y="264160"/>
          <a:ext cx="1939925" cy="14528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9EFD3-759F-472C-9F50-B3795B870715}">
      <dsp:nvSpPr>
        <dsp:cNvPr id="0" name=""/>
        <dsp:cNvSpPr/>
      </dsp:nvSpPr>
      <dsp:spPr>
        <a:xfrm rot="10800000">
          <a:off x="4465955" y="1981200"/>
          <a:ext cx="1939925" cy="24214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Реестр ШСК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Архив Свидетельств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Мониторинг </a:t>
          </a:r>
        </a:p>
      </dsp:txBody>
      <dsp:txXfrm rot="10800000">
        <a:off x="4525614" y="1981200"/>
        <a:ext cx="1820607" cy="2361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7E6D0-1264-43B8-87A5-5385CF273642}">
      <dsp:nvSpPr>
        <dsp:cNvPr id="0" name=""/>
        <dsp:cNvSpPr/>
      </dsp:nvSpPr>
      <dsp:spPr>
        <a:xfrm>
          <a:off x="5405" y="678240"/>
          <a:ext cx="2885232" cy="1967069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F645D-43A3-416E-9A1F-0A8E939D7595}">
      <dsp:nvSpPr>
        <dsp:cNvPr id="0" name=""/>
        <dsp:cNvSpPr/>
      </dsp:nvSpPr>
      <dsp:spPr>
        <a:xfrm>
          <a:off x="6616" y="2654903"/>
          <a:ext cx="2882810" cy="10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14 календарных дней</a:t>
          </a:r>
        </a:p>
      </dsp:txBody>
      <dsp:txXfrm>
        <a:off x="6616" y="2654903"/>
        <a:ext cx="2882810" cy="1069522"/>
      </dsp:txXfrm>
    </dsp:sp>
    <dsp:sp modelId="{19E9E323-5E21-469F-9AD7-8A3A72B30C72}">
      <dsp:nvSpPr>
        <dsp:cNvPr id="0" name=""/>
        <dsp:cNvSpPr/>
      </dsp:nvSpPr>
      <dsp:spPr>
        <a:xfrm>
          <a:off x="3179040" y="678240"/>
          <a:ext cx="2885232" cy="1967069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24EB8-EE37-42C0-8B1B-C335A04B1D13}">
      <dsp:nvSpPr>
        <dsp:cNvPr id="0" name=""/>
        <dsp:cNvSpPr/>
      </dsp:nvSpPr>
      <dsp:spPr>
        <a:xfrm>
          <a:off x="3180251" y="2654903"/>
          <a:ext cx="2882810" cy="10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Корректировка заявки              (устранение замечаний)</a:t>
          </a:r>
        </a:p>
      </dsp:txBody>
      <dsp:txXfrm>
        <a:off x="3180251" y="2654903"/>
        <a:ext cx="2882810" cy="1069522"/>
      </dsp:txXfrm>
    </dsp:sp>
    <dsp:sp modelId="{60E31D6E-D624-401F-A0BE-ECC564B176B2}">
      <dsp:nvSpPr>
        <dsp:cNvPr id="0" name=""/>
        <dsp:cNvSpPr/>
      </dsp:nvSpPr>
      <dsp:spPr>
        <a:xfrm>
          <a:off x="6352675" y="678240"/>
          <a:ext cx="2885232" cy="1967069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108DD-12CB-4290-A880-81EE542DEC9E}">
      <dsp:nvSpPr>
        <dsp:cNvPr id="0" name=""/>
        <dsp:cNvSpPr/>
      </dsp:nvSpPr>
      <dsp:spPr>
        <a:xfrm>
          <a:off x="6353886" y="2654903"/>
          <a:ext cx="2882810" cy="106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Получение Свидетельства </a:t>
          </a:r>
        </a:p>
      </dsp:txBody>
      <dsp:txXfrm>
        <a:off x="6353886" y="2654903"/>
        <a:ext cx="2882810" cy="106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1155700" y="0"/>
            <a:ext cx="8750300" cy="6858000"/>
            <a:chOff x="672" y="0"/>
            <a:chExt cx="5088" cy="4320"/>
          </a:xfrm>
        </p:grpSpPr>
        <p:sp>
          <p:nvSpPr>
            <p:cNvPr id="3092" name="Oval 20"/>
            <p:cNvSpPr>
              <a:spLocks noChangeArrowheads="1"/>
            </p:cNvSpPr>
            <p:nvPr/>
          </p:nvSpPr>
          <p:spPr bwMode="ltGray">
            <a:xfrm>
              <a:off x="672" y="4"/>
              <a:ext cx="4628" cy="43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ltGray">
            <a:xfrm>
              <a:off x="3056" y="0"/>
              <a:ext cx="2704" cy="4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9" name="Oval 17" descr="32115"/>
          <p:cNvSpPr>
            <a:spLocks noChangeArrowheads="1"/>
          </p:cNvSpPr>
          <p:nvPr/>
        </p:nvSpPr>
        <p:spPr bwMode="ltGray">
          <a:xfrm>
            <a:off x="1599408" y="1916113"/>
            <a:ext cx="4756944" cy="4433888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651000" y="914400"/>
            <a:ext cx="7924800" cy="1295400"/>
          </a:xfrm>
        </p:spPr>
        <p:txBody>
          <a:bodyPr/>
          <a:lstStyle>
            <a:lvl1pPr>
              <a:defRPr sz="4500" u="sng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1" y="6477002"/>
            <a:ext cx="2311400" cy="244475"/>
          </a:xfrm>
        </p:spPr>
        <p:txBody>
          <a:bodyPr/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477002"/>
            <a:ext cx="3136900" cy="244475"/>
          </a:xfrm>
        </p:spPr>
        <p:txBody>
          <a:bodyPr/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477002"/>
            <a:ext cx="2311400" cy="244475"/>
          </a:xfrm>
        </p:spPr>
        <p:txBody>
          <a:bodyPr/>
          <a:lstStyle>
            <a:lvl1pPr>
              <a:defRPr sz="1300"/>
            </a:lvl1pPr>
          </a:lstStyle>
          <a:p>
            <a:fld id="{F33B8316-F6F5-4C6C-90DA-0E60FEFC735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47651" y="228600"/>
            <a:ext cx="1733550" cy="79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154" tIns="51577" rIns="103154" bIns="51577">
            <a:spAutoFit/>
          </a:bodyPr>
          <a:lstStyle/>
          <a:p>
            <a:r>
              <a:rPr lang="en-US" altLang="ru-RU" sz="1800" b="1"/>
              <a:t>Company</a:t>
            </a:r>
          </a:p>
          <a:p>
            <a:r>
              <a:rPr lang="en-US" altLang="ru-RU" sz="2700" b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ltGray">
          <a:xfrm>
            <a:off x="5618561" y="6132514"/>
            <a:ext cx="464344" cy="3857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026150" y="6172200"/>
            <a:ext cx="387985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5C14C-ED41-43BA-AD87-34661D9A75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890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0575" y="123826"/>
            <a:ext cx="2270125" cy="62007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0201" y="123826"/>
            <a:ext cx="6645275" cy="62007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B102-3F7C-41BE-B36A-F49D0816A2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013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23824"/>
            <a:ext cx="77597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076326"/>
            <a:ext cx="8915400" cy="5248276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1" y="6400802"/>
            <a:ext cx="23114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400802"/>
            <a:ext cx="31369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400802"/>
            <a:ext cx="2311400" cy="320675"/>
          </a:xfrm>
        </p:spPr>
        <p:txBody>
          <a:bodyPr/>
          <a:lstStyle>
            <a:lvl1pPr>
              <a:defRPr/>
            </a:lvl1pPr>
          </a:lstStyle>
          <a:p>
            <a:fld id="{1426D8DC-CB77-4E83-92FC-E30C430E53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31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49FD8-B714-4BF5-9BC9-2423321927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5297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8"/>
          </a:xfrm>
        </p:spPr>
        <p:txBody>
          <a:bodyPr anchor="b"/>
          <a:lstStyle>
            <a:lvl1pPr marL="0" indent="0">
              <a:buNone/>
              <a:defRPr sz="2300"/>
            </a:lvl1pPr>
            <a:lvl2pPr marL="515770" indent="0">
              <a:buNone/>
              <a:defRPr sz="2000"/>
            </a:lvl2pPr>
            <a:lvl3pPr marL="1031539" indent="0">
              <a:buNone/>
              <a:defRPr sz="1800"/>
            </a:lvl3pPr>
            <a:lvl4pPr marL="1547309" indent="0">
              <a:buNone/>
              <a:defRPr sz="1600"/>
            </a:lvl4pPr>
            <a:lvl5pPr marL="2063078" indent="0">
              <a:buNone/>
              <a:defRPr sz="1600"/>
            </a:lvl5pPr>
            <a:lvl6pPr marL="2578848" indent="0">
              <a:buNone/>
              <a:defRPr sz="1600"/>
            </a:lvl6pPr>
            <a:lvl7pPr marL="3094618" indent="0">
              <a:buNone/>
              <a:defRPr sz="1600"/>
            </a:lvl7pPr>
            <a:lvl8pPr marL="3610387" indent="0">
              <a:buNone/>
              <a:defRPr sz="1600"/>
            </a:lvl8pPr>
            <a:lvl9pPr marL="412615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0567-8C18-493B-9507-613046CAC9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465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076326"/>
            <a:ext cx="4375150" cy="524827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076326"/>
            <a:ext cx="4375150" cy="524827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731ED-40E8-468D-A57C-4AC48D3425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001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5"/>
            <a:ext cx="4376871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70" indent="0">
              <a:buNone/>
              <a:defRPr sz="2300" b="1"/>
            </a:lvl2pPr>
            <a:lvl3pPr marL="1031539" indent="0">
              <a:buNone/>
              <a:defRPr sz="2000" b="1"/>
            </a:lvl3pPr>
            <a:lvl4pPr marL="1547309" indent="0">
              <a:buNone/>
              <a:defRPr sz="1800" b="1"/>
            </a:lvl4pPr>
            <a:lvl5pPr marL="2063078" indent="0">
              <a:buNone/>
              <a:defRPr sz="1800" b="1"/>
            </a:lvl5pPr>
            <a:lvl6pPr marL="2578848" indent="0">
              <a:buNone/>
              <a:defRPr sz="1800" b="1"/>
            </a:lvl6pPr>
            <a:lvl7pPr marL="3094618" indent="0">
              <a:buNone/>
              <a:defRPr sz="1800" b="1"/>
            </a:lvl7pPr>
            <a:lvl8pPr marL="3610387" indent="0">
              <a:buNone/>
              <a:defRPr sz="1800" b="1"/>
            </a:lvl8pPr>
            <a:lvl9pPr marL="412615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1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5"/>
            <a:ext cx="4378589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70" indent="0">
              <a:buNone/>
              <a:defRPr sz="2300" b="1"/>
            </a:lvl2pPr>
            <a:lvl3pPr marL="1031539" indent="0">
              <a:buNone/>
              <a:defRPr sz="2000" b="1"/>
            </a:lvl3pPr>
            <a:lvl4pPr marL="1547309" indent="0">
              <a:buNone/>
              <a:defRPr sz="1800" b="1"/>
            </a:lvl4pPr>
            <a:lvl5pPr marL="2063078" indent="0">
              <a:buNone/>
              <a:defRPr sz="1800" b="1"/>
            </a:lvl5pPr>
            <a:lvl6pPr marL="2578848" indent="0">
              <a:buNone/>
              <a:defRPr sz="1800" b="1"/>
            </a:lvl6pPr>
            <a:lvl7pPr marL="3094618" indent="0">
              <a:buNone/>
              <a:defRPr sz="1800" b="1"/>
            </a:lvl7pPr>
            <a:lvl8pPr marL="3610387" indent="0">
              <a:buNone/>
              <a:defRPr sz="1800" b="1"/>
            </a:lvl8pPr>
            <a:lvl9pPr marL="412615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6"/>
            <a:ext cx="4378589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F52AB-12AE-4D34-92C3-1F6ADC9465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819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D1E9D-FB2F-43DD-AED1-D89747F482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05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50AE-1858-4847-8C47-B78BC99A39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104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770" indent="0">
              <a:buNone/>
              <a:defRPr sz="1300"/>
            </a:lvl2pPr>
            <a:lvl3pPr marL="1031539" indent="0">
              <a:buNone/>
              <a:defRPr sz="1100"/>
            </a:lvl3pPr>
            <a:lvl4pPr marL="1547309" indent="0">
              <a:buNone/>
              <a:defRPr sz="1000"/>
            </a:lvl4pPr>
            <a:lvl5pPr marL="2063078" indent="0">
              <a:buNone/>
              <a:defRPr sz="1000"/>
            </a:lvl5pPr>
            <a:lvl6pPr marL="2578848" indent="0">
              <a:buNone/>
              <a:defRPr sz="1000"/>
            </a:lvl6pPr>
            <a:lvl7pPr marL="3094618" indent="0">
              <a:buNone/>
              <a:defRPr sz="1000"/>
            </a:lvl7pPr>
            <a:lvl8pPr marL="3610387" indent="0">
              <a:buNone/>
              <a:defRPr sz="1000"/>
            </a:lvl8pPr>
            <a:lvl9pPr marL="412615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5432A-F0C0-4517-A488-E4C183F8F0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881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5770" indent="0">
              <a:buNone/>
              <a:defRPr sz="3100"/>
            </a:lvl2pPr>
            <a:lvl3pPr marL="1031539" indent="0">
              <a:buNone/>
              <a:defRPr sz="2700"/>
            </a:lvl3pPr>
            <a:lvl4pPr marL="1547309" indent="0">
              <a:buNone/>
              <a:defRPr sz="2300"/>
            </a:lvl4pPr>
            <a:lvl5pPr marL="2063078" indent="0">
              <a:buNone/>
              <a:defRPr sz="2300"/>
            </a:lvl5pPr>
            <a:lvl6pPr marL="2578848" indent="0">
              <a:buNone/>
              <a:defRPr sz="2300"/>
            </a:lvl6pPr>
            <a:lvl7pPr marL="3094618" indent="0">
              <a:buNone/>
              <a:defRPr sz="2300"/>
            </a:lvl7pPr>
            <a:lvl8pPr marL="3610387" indent="0">
              <a:buNone/>
              <a:defRPr sz="2300"/>
            </a:lvl8pPr>
            <a:lvl9pPr marL="4126157" indent="0">
              <a:buNone/>
              <a:defRPr sz="23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15770" indent="0">
              <a:buNone/>
              <a:defRPr sz="1300"/>
            </a:lvl2pPr>
            <a:lvl3pPr marL="1031539" indent="0">
              <a:buNone/>
              <a:defRPr sz="1100"/>
            </a:lvl3pPr>
            <a:lvl4pPr marL="1547309" indent="0">
              <a:buNone/>
              <a:defRPr sz="1000"/>
            </a:lvl4pPr>
            <a:lvl5pPr marL="2063078" indent="0">
              <a:buNone/>
              <a:defRPr sz="1000"/>
            </a:lvl5pPr>
            <a:lvl6pPr marL="2578848" indent="0">
              <a:buNone/>
              <a:defRPr sz="1000"/>
            </a:lvl6pPr>
            <a:lvl7pPr marL="3094618" indent="0">
              <a:buNone/>
              <a:defRPr sz="1000"/>
            </a:lvl7pPr>
            <a:lvl8pPr marL="3610387" indent="0">
              <a:buNone/>
              <a:defRPr sz="1000"/>
            </a:lvl8pPr>
            <a:lvl9pPr marL="412615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CD1EE-A61A-4251-8236-588AAE0C78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349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4044950" y="0"/>
            <a:ext cx="586105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white">
          <a:xfrm>
            <a:off x="316441" y="1"/>
            <a:ext cx="7429500" cy="6870699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76326"/>
            <a:ext cx="8915400" cy="52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1" y="6400802"/>
            <a:ext cx="2311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00802"/>
            <a:ext cx="3136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00802"/>
            <a:ext cx="2311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F1C17632-EEB5-47FF-BBF3-C7CD7F87F53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11225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4008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/>
          <a:lstStyle/>
          <a:p>
            <a:endParaRPr lang="ru-RU"/>
          </a:p>
        </p:txBody>
      </p:sp>
      <p:sp>
        <p:nvSpPr>
          <p:cNvPr id="1045" name="Oval 21" descr="32115"/>
          <p:cNvSpPr>
            <a:spLocks noChangeArrowheads="1"/>
          </p:cNvSpPr>
          <p:nvPr/>
        </p:nvSpPr>
        <p:spPr bwMode="gray">
          <a:xfrm>
            <a:off x="8151813" y="298449"/>
            <a:ext cx="1329400" cy="1225551"/>
          </a:xfrm>
          <a:prstGeom prst="ellipse">
            <a:avLst/>
          </a:prstGeom>
          <a:blipFill dpi="0" rotWithShape="0">
            <a:blip r:embed="rId14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30200" y="123824"/>
            <a:ext cx="7759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1044" grpId="0" animBg="1"/>
      <p:bldP spid="1045" grpId="0" animBg="1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515770"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1031539"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547309"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2063078" algn="r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6827" indent="-38682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600">
          <a:solidFill>
            <a:schemeClr val="tx2"/>
          </a:solidFill>
          <a:latin typeface="+mn-lt"/>
          <a:ea typeface="+mn-ea"/>
          <a:cs typeface="+mn-cs"/>
        </a:defRPr>
      </a:lvl1pPr>
      <a:lvl2pPr marL="838126" indent="-3223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100">
          <a:solidFill>
            <a:schemeClr val="tx2"/>
          </a:solidFill>
          <a:latin typeface="+mn-lt"/>
        </a:defRPr>
      </a:lvl2pPr>
      <a:lvl3pPr marL="1289424" indent="-25788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700">
          <a:solidFill>
            <a:schemeClr val="tx2"/>
          </a:solidFill>
          <a:latin typeface="+mn-lt"/>
        </a:defRPr>
      </a:lvl3pPr>
      <a:lvl4pPr marL="1805194" indent="-257885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2"/>
          </a:solidFill>
          <a:latin typeface="+mn-lt"/>
        </a:defRPr>
      </a:lvl4pPr>
      <a:lvl5pPr marL="2320964" indent="-25788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2"/>
          </a:solidFill>
          <a:latin typeface="+mn-lt"/>
        </a:defRPr>
      </a:lvl5pPr>
      <a:lvl6pPr marL="2836733" indent="-25788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2"/>
          </a:solidFill>
          <a:latin typeface="+mn-lt"/>
        </a:defRPr>
      </a:lvl6pPr>
      <a:lvl7pPr marL="3352503" indent="-25788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2"/>
          </a:solidFill>
          <a:latin typeface="+mn-lt"/>
        </a:defRPr>
      </a:lvl7pPr>
      <a:lvl8pPr marL="3868273" indent="-25788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2"/>
          </a:solidFill>
          <a:latin typeface="+mn-lt"/>
        </a:defRPr>
      </a:lvl8pPr>
      <a:lvl9pPr marL="4384042" indent="-25788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70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539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309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078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848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618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387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157" algn="l" defTabSz="10315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77;&#1080;&#1087;-&#1092;&#1082;&#1080;&#1089;.&#1088;&#1092;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&#1077;&#1080;&#1087;-&#1092;&#1082;&#1080;&#1089;.&#1088;&#1092;/wp-content/uploads/2020/09/&#1055;&#1088;&#1080;&#1083;&#1086;&#1078;&#1077;&#1085;&#1080;&#1077;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269095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200472" y="212316"/>
            <a:ext cx="1385185" cy="4722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610137" y="88410"/>
            <a:ext cx="1524947" cy="519893"/>
          </a:xfrm>
          <a:prstGeom prst="rect">
            <a:avLst/>
          </a:prstGeom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250628" y="5355566"/>
            <a:ext cx="7615845" cy="10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154" tIns="51577" rIns="103154" bIns="51577">
            <a:spAutoFit/>
          </a:bodyPr>
          <a:lstStyle/>
          <a:p>
            <a:pPr algn="r"/>
            <a:r>
              <a:rPr lang="ru-RU" alt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Бакашкина Наталья Николаевна,</a:t>
            </a:r>
          </a:p>
          <a:p>
            <a:pPr algn="r"/>
            <a:r>
              <a:rPr lang="ru-RU" alt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заместитель директора Федерального государственного бюджетного учреждения «Федеральный центр организационно-методического обеспечения физического воспитания» 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830429" y="2317086"/>
            <a:ext cx="5993070" cy="225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154" tIns="51577" rIns="103154" bIns="51577">
            <a:spAutoFit/>
          </a:bodyPr>
          <a:lstStyle/>
          <a:p>
            <a:r>
              <a:rPr lang="ru-RU" altLang="ru-RU" sz="2800" kern="0" dirty="0"/>
              <a:t>Вопрос 3.  </a:t>
            </a:r>
          </a:p>
          <a:p>
            <a:r>
              <a:rPr lang="ru-RU" altLang="ru-RU" sz="2800" kern="0" dirty="0"/>
              <a:t>Организация работы на Единой информационной площадке: </a:t>
            </a:r>
            <a:br>
              <a:rPr lang="ru-RU" altLang="ru-RU" sz="2800" kern="0" dirty="0"/>
            </a:br>
            <a:r>
              <a:rPr lang="ru-RU" altLang="ru-RU" sz="2800" kern="0" dirty="0"/>
              <a:t>регистрация и подача заявки в </a:t>
            </a:r>
          </a:p>
          <a:p>
            <a:r>
              <a:rPr lang="ru-RU" altLang="ru-RU" sz="2800" kern="0" dirty="0"/>
              <a:t>реестр ШСК</a:t>
            </a:r>
            <a:endParaRPr lang="en-US" altLang="ru-RU" sz="28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7628" y="6444612"/>
            <a:ext cx="189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30 января 2023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0240" y="263772"/>
            <a:ext cx="752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ВКС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784" y="1101556"/>
            <a:ext cx="6945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Тема: Создание школьного спортивного клуба в малокомплектной школе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26964" y="125272"/>
            <a:ext cx="4716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 представителями субъектов Российской Федерации по вопросам развития физической культуры и спорта в системе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6246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Типовые ошибки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395573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A6BC8-2162-E526-422E-EF1DE806C8AF}"/>
              </a:ext>
            </a:extLst>
          </p:cNvPr>
          <p:cNvSpPr txBox="1"/>
          <p:nvPr/>
        </p:nvSpPr>
        <p:spPr>
          <a:xfrm>
            <a:off x="5743008" y="2860089"/>
            <a:ext cx="3875401" cy="2314474"/>
          </a:xfrm>
          <a:prstGeom prst="rect">
            <a:avLst/>
          </a:prstGeom>
          <a:noFill/>
        </p:spPr>
        <p:txBody>
          <a:bodyPr wrap="square" lIns="97530" tIns="48765" rIns="97530" bIns="48765" rtlCol="0">
            <a:spAutoFit/>
          </a:bodyPr>
          <a:lstStyle/>
          <a:p>
            <a:r>
              <a:rPr lang="ru-RU" dirty="0"/>
              <a:t>Неправильное заполнение адреса в заявке.</a:t>
            </a:r>
          </a:p>
          <a:p>
            <a:endParaRPr lang="ru-RU" dirty="0"/>
          </a:p>
          <a:p>
            <a:r>
              <a:rPr lang="ru-RU" dirty="0"/>
              <a:t>В заявке необходимо вводить полный адрес общеобразовательной организации (почтовый индекс, регион, город, улица, дом).</a:t>
            </a:r>
          </a:p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CAA8CB4-6D7F-BED6-3411-B27B3253EAD2}"/>
              </a:ext>
            </a:extLst>
          </p:cNvPr>
          <p:cNvGrpSpPr/>
          <p:nvPr/>
        </p:nvGrpSpPr>
        <p:grpSpPr>
          <a:xfrm>
            <a:off x="66288" y="4155406"/>
            <a:ext cx="5684881" cy="2081906"/>
            <a:chOff x="66288" y="4557023"/>
            <a:chExt cx="5755138" cy="203831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9AD3C2D-B357-F727-F277-7D4073E6E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0" t="22136" r="38034" b="50000"/>
            <a:stretch/>
          </p:blipFill>
          <p:spPr>
            <a:xfrm>
              <a:off x="66288" y="4557023"/>
              <a:ext cx="5755138" cy="2038313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4D5EFA54-E324-3ADD-1DFD-CB4F665DC639}"/>
                </a:ext>
              </a:extLst>
            </p:cNvPr>
            <p:cNvCxnSpPr/>
            <p:nvPr/>
          </p:nvCxnSpPr>
          <p:spPr>
            <a:xfrm>
              <a:off x="1277049" y="5677460"/>
              <a:ext cx="36741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0C969D0-F300-0361-B3DC-DBF52CADFD26}"/>
              </a:ext>
            </a:extLst>
          </p:cNvPr>
          <p:cNvGrpSpPr/>
          <p:nvPr/>
        </p:nvGrpSpPr>
        <p:grpSpPr>
          <a:xfrm>
            <a:off x="152865" y="1676400"/>
            <a:ext cx="5598304" cy="2367379"/>
            <a:chOff x="144705" y="2189644"/>
            <a:chExt cx="5598304" cy="236737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50CF3CFE-6F8D-023F-1597-CD89A89B5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0" t="38188" r="39709" b="29449"/>
            <a:stretch/>
          </p:blipFill>
          <p:spPr>
            <a:xfrm>
              <a:off x="144705" y="2189644"/>
              <a:ext cx="5598304" cy="2367379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7270C70-3669-B065-A97C-566799ECE663}"/>
                </a:ext>
              </a:extLst>
            </p:cNvPr>
            <p:cNvCxnSpPr/>
            <p:nvPr/>
          </p:nvCxnSpPr>
          <p:spPr>
            <a:xfrm>
              <a:off x="1277049" y="3373698"/>
              <a:ext cx="36741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99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Типовые ошибки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48" y="365710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6ED5079-045D-FB21-5BFA-65533256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3" y="1495483"/>
            <a:ext cx="8459701" cy="465283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12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Типовые ошибки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48" y="365710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99CE3-7133-19A0-B87E-C64099F8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665919"/>
            <a:ext cx="8243703" cy="4611607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3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Типовые ошибки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48" y="365710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C1ECB7-22E5-427B-27FA-C06A5312D4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75" t="15633" r="6250" b="12500"/>
          <a:stretch/>
        </p:blipFill>
        <p:spPr>
          <a:xfrm>
            <a:off x="416496" y="1644913"/>
            <a:ext cx="8152596" cy="458529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89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Типовые ошибки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20" y="332656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A9D13C-0458-A8AD-0456-A10C874849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56" t="16666" r="7031" b="12500"/>
          <a:stretch/>
        </p:blipFill>
        <p:spPr>
          <a:xfrm>
            <a:off x="263336" y="1463421"/>
            <a:ext cx="5158319" cy="292304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6E15F-D2D7-3DC7-BF6D-705FC7BD40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75" t="15633" r="7031" b="12500"/>
          <a:stretch/>
        </p:blipFill>
        <p:spPr>
          <a:xfrm>
            <a:off x="4035871" y="3068960"/>
            <a:ext cx="5464137" cy="31069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03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1400"/>
              <a:t>Образец правильно заполненной заявка, если ШСК является</a:t>
            </a:r>
            <a:br>
              <a:rPr lang="ru-RU" altLang="ru-RU" sz="1400"/>
            </a:br>
            <a:r>
              <a:rPr lang="ru-RU" altLang="ru-RU" sz="1400"/>
              <a:t>СТРУКТУРНЫМ ПОДРАЗДЕЛЕНИЕМ</a:t>
            </a:r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348" y="365710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5A3187-D11E-FF3F-CD8F-E1687DCD5B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75" t="15633" r="7031" b="12500"/>
          <a:stretch/>
        </p:blipFill>
        <p:spPr>
          <a:xfrm>
            <a:off x="488504" y="1581454"/>
            <a:ext cx="8117591" cy="461577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20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1400"/>
              <a:t>Образец правильно заполненной заявка, если ШСК является </a:t>
            </a:r>
            <a:br>
              <a:rPr lang="ru-RU" altLang="ru-RU" sz="1400"/>
            </a:br>
            <a:r>
              <a:rPr lang="ru-RU" altLang="ru-RU" sz="1400"/>
              <a:t>ОБЩЕСТВЕННЫМ ОБЪЕДИНЕНИЕМ</a:t>
            </a:r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274CB7-BF94-7F4F-E3B6-94BA914808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75" t="15633" r="6250" b="13889"/>
          <a:stretch/>
        </p:blipFill>
        <p:spPr>
          <a:xfrm>
            <a:off x="520047" y="1642651"/>
            <a:ext cx="8280918" cy="456745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40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5" name="Group 9"/>
          <p:cNvGrpSpPr>
            <a:grpSpLocks/>
          </p:cNvGrpSpPr>
          <p:nvPr/>
        </p:nvGrpSpPr>
        <p:grpSpPr bwMode="auto">
          <a:xfrm>
            <a:off x="3160977" y="1981202"/>
            <a:ext cx="3420666" cy="2841625"/>
            <a:chOff x="1838" y="1248"/>
            <a:chExt cx="1989" cy="1790"/>
          </a:xfrm>
        </p:grpSpPr>
        <p:sp>
          <p:nvSpPr>
            <p:cNvPr id="70666" name="AutoShape 10"/>
            <p:cNvSpPr>
              <a:spLocks noChangeArrowheads="1"/>
            </p:cNvSpPr>
            <p:nvPr/>
          </p:nvSpPr>
          <p:spPr bwMode="gray">
            <a:xfrm rot="16200000" flipH="1">
              <a:off x="1786" y="1952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7" name="AutoShape 11"/>
            <p:cNvSpPr>
              <a:spLocks noChangeArrowheads="1"/>
            </p:cNvSpPr>
            <p:nvPr/>
          </p:nvSpPr>
          <p:spPr bwMode="gray">
            <a:xfrm rot="5400000" flipH="1">
              <a:off x="3569" y="191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8" name="AutoShape 12"/>
            <p:cNvSpPr>
              <a:spLocks noChangeArrowheads="1"/>
            </p:cNvSpPr>
            <p:nvPr/>
          </p:nvSpPr>
          <p:spPr bwMode="gray">
            <a:xfrm rot="10800000" flipH="1">
              <a:off x="2677" y="283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gray">
            <a:xfrm>
              <a:off x="2030" y="1248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122" y="1339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206" y="1893"/>
              <a:ext cx="151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206" y="1893"/>
              <a:ext cx="151" cy="327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89" y="1893"/>
              <a:ext cx="1096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gray">
            <a:xfrm>
              <a:off x="2289" y="1893"/>
              <a:ext cx="1096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gray">
            <a:xfrm>
              <a:off x="2500" y="1920"/>
              <a:ext cx="6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400" b="1">
                  <a:solidFill>
                    <a:schemeClr val="tx2"/>
                  </a:solidFill>
                </a:rPr>
                <a:t>ФГБУ </a:t>
              </a:r>
            </a:p>
            <a:p>
              <a:pPr algn="ctr" eaLnBrk="0" hangingPunct="0"/>
              <a:r>
                <a:rPr lang="ru-RU" altLang="ru-RU" sz="1400" b="1">
                  <a:solidFill>
                    <a:schemeClr val="tx2"/>
                  </a:solidFill>
                </a:rPr>
                <a:t>ФЦОМОВФ</a:t>
              </a:r>
              <a:endParaRPr lang="en-US" altLang="ru-RU" sz="1400" b="1">
                <a:solidFill>
                  <a:schemeClr val="tx2"/>
                </a:solidFill>
              </a:endParaRPr>
            </a:p>
          </p:txBody>
        </p:sp>
      </p:grpSp>
      <p:sp>
        <p:nvSpPr>
          <p:cNvPr id="70676" name="AutoShape 20"/>
          <p:cNvSpPr>
            <a:spLocks noChangeArrowheads="1"/>
          </p:cNvSpPr>
          <p:nvPr/>
        </p:nvSpPr>
        <p:spPr bwMode="invGray">
          <a:xfrm>
            <a:off x="2838864" y="1281510"/>
            <a:ext cx="4210050" cy="533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pPr lvl="0" algn="ctr"/>
            <a:r>
              <a:rPr lang="ru-RU">
                <a:latin typeface="+mj-lt"/>
              </a:rPr>
              <a:t>Федеральный координатор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151CC85-8759-340F-2D46-C7E82F40B843}"/>
              </a:ext>
            </a:extLst>
          </p:cNvPr>
          <p:cNvGrpSpPr/>
          <p:nvPr/>
        </p:nvGrpSpPr>
        <p:grpSpPr>
          <a:xfrm>
            <a:off x="932732" y="2795592"/>
            <a:ext cx="1981200" cy="1676400"/>
            <a:chOff x="908051" y="2514600"/>
            <a:chExt cx="1981200" cy="1676400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gray">
            <a:xfrm>
              <a:off x="908051" y="3581400"/>
              <a:ext cx="1981200" cy="609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908051" y="3048000"/>
              <a:ext cx="1981200" cy="609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>
              <a:off x="908051" y="2514600"/>
              <a:ext cx="1981200" cy="609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70677" name="Text Box 21"/>
            <p:cNvSpPr txBox="1">
              <a:spLocks noChangeArrowheads="1"/>
            </p:cNvSpPr>
            <p:nvPr/>
          </p:nvSpPr>
          <p:spPr bwMode="gray">
            <a:xfrm>
              <a:off x="1048452" y="2671762"/>
              <a:ext cx="1555936" cy="38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>
              <a:spAutoFit/>
            </a:bodyPr>
            <a:lstStyle/>
            <a:p>
              <a:pPr algn="ctr" eaLnBrk="0" hangingPunct="0"/>
              <a:r>
                <a:rPr lang="ru-RU" altLang="ru-RU">
                  <a:solidFill>
                    <a:schemeClr val="tx2"/>
                  </a:solidFill>
                </a:rPr>
                <a:t>Регистрация</a:t>
              </a:r>
              <a:endParaRPr lang="en-US" altLang="ru-RU">
                <a:solidFill>
                  <a:schemeClr val="tx2"/>
                </a:solidFill>
              </a:endParaRPr>
            </a:p>
          </p:txBody>
        </p:sp>
        <p:sp>
          <p:nvSpPr>
            <p:cNvPr id="70678" name="Text Box 22"/>
            <p:cNvSpPr txBox="1">
              <a:spLocks noChangeArrowheads="1"/>
            </p:cNvSpPr>
            <p:nvPr/>
          </p:nvSpPr>
          <p:spPr bwMode="gray">
            <a:xfrm>
              <a:off x="936243" y="3205162"/>
              <a:ext cx="1780356" cy="38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>
              <a:spAutoFit/>
            </a:bodyPr>
            <a:lstStyle/>
            <a:p>
              <a:pPr algn="ctr" eaLnBrk="0" hangingPunct="0"/>
              <a:r>
                <a:rPr lang="ru-RU" altLang="ru-RU">
                  <a:solidFill>
                    <a:schemeClr val="tx2"/>
                  </a:solidFill>
                </a:rPr>
                <a:t>Подача заявки</a:t>
              </a:r>
              <a:endParaRPr lang="en-US" altLang="ru-RU">
                <a:solidFill>
                  <a:schemeClr val="tx2"/>
                </a:solidFill>
              </a:endParaRPr>
            </a:p>
          </p:txBody>
        </p:sp>
        <p:sp>
          <p:nvSpPr>
            <p:cNvPr id="70679" name="Text Box 23"/>
            <p:cNvSpPr txBox="1">
              <a:spLocks noChangeArrowheads="1"/>
            </p:cNvSpPr>
            <p:nvPr/>
          </p:nvSpPr>
          <p:spPr bwMode="gray">
            <a:xfrm>
              <a:off x="922553" y="3738562"/>
              <a:ext cx="1807735" cy="38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>
              <a:spAutoFit/>
            </a:bodyPr>
            <a:lstStyle/>
            <a:p>
              <a:pPr algn="ctr" eaLnBrk="0" hangingPunct="0"/>
              <a:r>
                <a:rPr lang="ru-RU" altLang="ru-RU">
                  <a:solidFill>
                    <a:schemeClr val="tx2"/>
                  </a:solidFill>
                </a:rPr>
                <a:t>Корректировка</a:t>
              </a:r>
              <a:endParaRPr lang="en-US" altLang="ru-RU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6E03B4E-EFF7-AC94-E072-84AF1A9377EA}"/>
              </a:ext>
            </a:extLst>
          </p:cNvPr>
          <p:cNvGrpSpPr/>
          <p:nvPr/>
        </p:nvGrpSpPr>
        <p:grpSpPr>
          <a:xfrm>
            <a:off x="6972286" y="2795592"/>
            <a:ext cx="2101534" cy="1676400"/>
            <a:chOff x="6851651" y="2514600"/>
            <a:chExt cx="2101534" cy="1676400"/>
          </a:xfrm>
        </p:grpSpPr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>
              <a:off x="6851651" y="3581400"/>
              <a:ext cx="2063750" cy="609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>
              <a:off x="6851651" y="3048000"/>
              <a:ext cx="2063750" cy="609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gray">
            <a:xfrm>
              <a:off x="6851651" y="2514600"/>
              <a:ext cx="2063750" cy="609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70680" name="Text Box 24"/>
            <p:cNvSpPr txBox="1">
              <a:spLocks noChangeArrowheads="1"/>
            </p:cNvSpPr>
            <p:nvPr/>
          </p:nvSpPr>
          <p:spPr bwMode="gray">
            <a:xfrm>
              <a:off x="6906260" y="2671762"/>
              <a:ext cx="2016446" cy="38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>
              <a:spAutoFit/>
            </a:bodyPr>
            <a:lstStyle/>
            <a:p>
              <a:pPr algn="ctr" eaLnBrk="0" hangingPunct="0"/>
              <a:r>
                <a:rPr lang="ru-RU" altLang="ru-RU">
                  <a:solidFill>
                    <a:schemeClr val="tx2"/>
                  </a:solidFill>
                </a:rPr>
                <a:t>Проверка заявок</a:t>
              </a:r>
              <a:endParaRPr lang="en-US" altLang="ru-RU">
                <a:solidFill>
                  <a:schemeClr val="tx2"/>
                </a:solidFill>
              </a:endParaRPr>
            </a:p>
          </p:txBody>
        </p:sp>
        <p:sp>
          <p:nvSpPr>
            <p:cNvPr id="70681" name="Text Box 25"/>
            <p:cNvSpPr txBox="1">
              <a:spLocks noChangeArrowheads="1"/>
            </p:cNvSpPr>
            <p:nvPr/>
          </p:nvSpPr>
          <p:spPr bwMode="gray">
            <a:xfrm>
              <a:off x="7150751" y="3205162"/>
              <a:ext cx="1527465" cy="47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>
              <a:spAutoFit/>
            </a:bodyPr>
            <a:lstStyle/>
            <a:p>
              <a:pPr algn="ctr" eaLnBrk="0" hangingPunct="0"/>
              <a:r>
                <a:rPr lang="ru-RU" altLang="ru-RU" sz="1200">
                  <a:solidFill>
                    <a:schemeClr val="tx2"/>
                  </a:solidFill>
                </a:rPr>
                <a:t>Информирование </a:t>
              </a:r>
            </a:p>
            <a:p>
              <a:pPr algn="ctr" eaLnBrk="0" hangingPunct="0"/>
              <a:r>
                <a:rPr lang="ru-RU" altLang="ru-RU" sz="1200">
                  <a:solidFill>
                    <a:schemeClr val="tx2"/>
                  </a:solidFill>
                </a:rPr>
                <a:t>ШСК о замечания</a:t>
              </a:r>
              <a:endParaRPr lang="en-US" altLang="ru-RU" sz="1200">
                <a:solidFill>
                  <a:schemeClr val="tx2"/>
                </a:solidFill>
              </a:endParaRPr>
            </a:p>
          </p:txBody>
        </p:sp>
        <p:sp>
          <p:nvSpPr>
            <p:cNvPr id="70682" name="Text Box 26"/>
            <p:cNvSpPr txBox="1">
              <a:spLocks noChangeArrowheads="1"/>
            </p:cNvSpPr>
            <p:nvPr/>
          </p:nvSpPr>
          <p:spPr bwMode="gray">
            <a:xfrm>
              <a:off x="6951101" y="3763673"/>
              <a:ext cx="2002084" cy="427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>
              <a:spAutoFit/>
            </a:bodyPr>
            <a:lstStyle/>
            <a:p>
              <a:pPr lvl="0" algn="ctr"/>
              <a:r>
                <a:rPr lang="ru-RU" sz="1050">
                  <a:latin typeface="+mj-lt"/>
                </a:rPr>
                <a:t>Подтверждает готовность</a:t>
              </a:r>
            </a:p>
            <a:p>
              <a:pPr lvl="0" algn="ctr"/>
              <a:r>
                <a:rPr lang="ru-RU" sz="1050">
                  <a:latin typeface="+mj-lt"/>
                </a:rPr>
                <a:t>о включении ШСК  в Реестр </a:t>
              </a:r>
            </a:p>
          </p:txBody>
        </p:sp>
      </p:grpSp>
      <p:sp>
        <p:nvSpPr>
          <p:cNvPr id="5" name="AutoShape 35">
            <a:extLst>
              <a:ext uri="{FF2B5EF4-FFF2-40B4-BE49-F238E27FC236}">
                <a16:creationId xmlns:a16="http://schemas.microsoft.com/office/drawing/2014/main" id="{EE728B35-5139-FEF4-1D1E-BE82E9CC9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71" y="2161385"/>
            <a:ext cx="222885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pPr algn="ctr" eaLnBrk="0" hangingPunct="0"/>
            <a:r>
              <a:rPr lang="ru-RU" altLang="ru-RU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ШСК</a:t>
            </a:r>
            <a:endParaRPr lang="en-US" altLang="ru-RU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AutoShape 35">
            <a:extLst>
              <a:ext uri="{FF2B5EF4-FFF2-40B4-BE49-F238E27FC236}">
                <a16:creationId xmlns:a16="http://schemas.microsoft.com/office/drawing/2014/main" id="{9E39E4D0-8AB1-4492-9C4F-937E3FD9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128" y="2044934"/>
            <a:ext cx="222885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pPr algn="ctr" eaLnBrk="0" hangingPunct="0"/>
            <a:r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Региональный </a:t>
            </a:r>
          </a:p>
          <a:p>
            <a:pPr algn="ctr" eaLnBrk="0" hangingPunct="0"/>
            <a:r>
              <a:rPr lang="ru-RU" alt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коодинатор</a:t>
            </a:r>
            <a:endParaRPr lang="en-US" alt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EE753A00-2E56-52CD-24FF-1A3E20BB5E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4969" y="6000474"/>
            <a:ext cx="4430278" cy="60960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8548D94D-E3BA-5216-564B-505216DB5F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1280" y="5467074"/>
            <a:ext cx="4443967" cy="60960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1C262B31-6B5B-CEF9-03A9-DAC66D4FAA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4969" y="4933674"/>
            <a:ext cx="4443966" cy="60960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E33676ED-5E24-6054-3FAA-B676E79D59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7911" y="5624236"/>
            <a:ext cx="3822389" cy="28882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103154" tIns="51577" rIns="103154" bIns="51577">
            <a:spAutoFit/>
          </a:bodyPr>
          <a:lstStyle/>
          <a:p>
            <a:pPr algn="ctr" eaLnBrk="0" hangingPunct="0"/>
            <a:r>
              <a:rPr lang="ru-RU" altLang="ru-RU" sz="1200">
                <a:solidFill>
                  <a:schemeClr val="tx2"/>
                </a:solidFill>
                <a:latin typeface="+mj-lt"/>
              </a:rPr>
              <a:t>Включает  ШСК в Единый перечень (реестр) ШСК 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EC8DE36-47A7-C2F5-0657-48731FF0F2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60634" y="6221029"/>
            <a:ext cx="2265872" cy="28882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 lIns="103154" tIns="51577" rIns="103154" bIns="51577">
            <a:spAutoFit/>
          </a:bodyPr>
          <a:lstStyle/>
          <a:p>
            <a:pPr algn="ctr" eaLnBrk="0" hangingPunct="0"/>
            <a:r>
              <a:rPr lang="ru-RU" altLang="ru-RU" sz="1200">
                <a:solidFill>
                  <a:schemeClr val="tx2"/>
                </a:solidFill>
                <a:latin typeface="+mn-lt"/>
              </a:rPr>
              <a:t>Выдает Свидетельство</a:t>
            </a:r>
            <a:endParaRPr lang="en-US" altLang="ru-RU" sz="12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" name="Picture 78">
            <a:extLst>
              <a:ext uri="{FF2B5EF4-FFF2-40B4-BE49-F238E27FC236}">
                <a16:creationId xmlns:a16="http://schemas.microsoft.com/office/drawing/2014/main" id="{F4876AA6-5AEC-BB6E-76FD-5248C961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395573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B83655A-DB6D-9045-CD70-C703CE16AA7A}"/>
              </a:ext>
            </a:extLst>
          </p:cNvPr>
          <p:cNvGrpSpPr/>
          <p:nvPr/>
        </p:nvGrpSpPr>
        <p:grpSpPr>
          <a:xfrm>
            <a:off x="129579" y="-111727"/>
            <a:ext cx="9458223" cy="1063869"/>
            <a:chOff x="129579" y="-111727"/>
            <a:chExt cx="9458223" cy="106386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777A316-AEF9-4D91-21F2-10E4C7563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5656" b="50000"/>
            <a:stretch/>
          </p:blipFill>
          <p:spPr>
            <a:xfrm>
              <a:off x="129579" y="298680"/>
              <a:ext cx="1385185" cy="47224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F424596-9847-9F7F-C8C7-5A9E1764D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000" r="55656"/>
            <a:stretch/>
          </p:blipFill>
          <p:spPr>
            <a:xfrm>
              <a:off x="1560181" y="181346"/>
              <a:ext cx="1635304" cy="55751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DC9D48-E112-2155-67DB-DC0C1E30BE1E}"/>
                </a:ext>
              </a:extLst>
            </p:cNvPr>
            <p:cNvSpPr txBox="1"/>
            <p:nvPr/>
          </p:nvSpPr>
          <p:spPr>
            <a:xfrm>
              <a:off x="2958798" y="121145"/>
              <a:ext cx="49574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ru-RU" sz="1200" kern="0"/>
                <a:t>Вопрос 3.  </a:t>
              </a:r>
            </a:p>
            <a:p>
              <a:r>
                <a:rPr lang="ru-RU" altLang="ru-RU" sz="1200" kern="0"/>
                <a:t>Организация работы на Единой информационной площадке: </a:t>
              </a:r>
              <a:br>
                <a:rPr lang="ru-RU" altLang="ru-RU" sz="1200" kern="0"/>
              </a:br>
              <a:r>
                <a:rPr lang="ru-RU" altLang="ru-RU" sz="1200" kern="0"/>
                <a:t>регистрация и подача заявки в </a:t>
              </a:r>
            </a:p>
            <a:p>
              <a:r>
                <a:rPr lang="ru-RU" altLang="ru-RU" sz="1200" kern="0"/>
                <a:t>реестр ШСК</a:t>
              </a:r>
              <a:endParaRPr lang="en-US" altLang="ru-RU" sz="1200" kern="0" dirty="0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690C516B-5E7D-D5E2-0E95-3A9F2EB6E2A4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8023053" y="-111727"/>
              <a:ext cx="1564749" cy="58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154" tIns="51577" rIns="103154" bIns="51577" numCol="1" anchor="ctr" anchorCtr="0" compatLnSpc="1">
              <a:prstTxWarp prst="textNoShape">
                <a:avLst/>
              </a:prstTxWarp>
            </a:bodyPr>
            <a:lstStyle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2pPr>
              <a:lvl3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3pPr>
              <a:lvl4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4pPr>
              <a:lvl5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5pPr>
              <a:lvl6pPr marL="51577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6pPr>
              <a:lvl7pPr marL="103153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7pPr>
              <a:lvl8pPr marL="154730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8pPr>
              <a:lvl9pPr marL="2063078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ru-RU" altLang="ru-RU" sz="1800" kern="0"/>
                <a:t>ЕИП-ФКИС</a:t>
              </a:r>
              <a:endParaRPr lang="en-US" altLang="ru-RU" sz="1800" kern="0" dirty="0"/>
            </a:p>
          </p:txBody>
        </p:sp>
      </p:grpSp>
      <p:sp>
        <p:nvSpPr>
          <p:cNvPr id="21" name="Text Box 25">
            <a:extLst>
              <a:ext uri="{FF2B5EF4-FFF2-40B4-BE49-F238E27FC236}">
                <a16:creationId xmlns:a16="http://schemas.microsoft.com/office/drawing/2014/main" id="{FD4D9F06-D5EA-D056-1A39-63C91A9670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32481" y="5142806"/>
            <a:ext cx="2764408" cy="28882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103154" tIns="51577" rIns="103154" bIns="51577">
            <a:spAutoFit/>
          </a:bodyPr>
          <a:lstStyle/>
          <a:p>
            <a:pPr lvl="0" algn="ctr"/>
            <a:r>
              <a:rPr lang="ru-RU" sz="1200">
                <a:solidFill>
                  <a:schemeClr val="tx2"/>
                </a:solidFill>
                <a:latin typeface="+mj-lt"/>
              </a:rPr>
              <a:t>Проверяет заявки  проверенные РК</a:t>
            </a:r>
            <a:endParaRPr lang="ru-RU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55104FC2-6A41-F818-B1A5-DC5E6B05304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52264" y="845704"/>
            <a:ext cx="429667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kern="0"/>
              <a:t>Алгоритм </a:t>
            </a:r>
          </a:p>
          <a:p>
            <a:pPr algn="l"/>
            <a:r>
              <a:rPr lang="ru-RU" altLang="ru-RU" sz="2000" kern="0"/>
              <a:t>взаимодействия</a:t>
            </a:r>
            <a:endParaRPr lang="en-US" alt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54568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Система личного кабинета. Свидетельство  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395573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11807-2D53-1548-12C8-2BE0CB6BE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47" y="1534505"/>
            <a:ext cx="8428877" cy="48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45704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Реестр ШСК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395573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2131FF-FCE9-2FAB-ABEC-68515E6D7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1" y="1739457"/>
            <a:ext cx="9354445" cy="36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32" y="850705"/>
            <a:ext cx="7759700" cy="838200"/>
          </a:xfrm>
        </p:spPr>
        <p:txBody>
          <a:bodyPr/>
          <a:lstStyle/>
          <a:p>
            <a:pPr marL="0" lvl="0" indent="0">
              <a:lnSpc>
                <a:spcPts val="3300"/>
              </a:lnSpc>
            </a:pPr>
            <a:r>
              <a:rPr lang="ru-RU" sz="2000" dirty="0">
                <a:solidFill>
                  <a:srgbClr val="FFFFFF"/>
                </a:solidFill>
                <a:latin typeface="HK Grotesk Light Bold"/>
              </a:rPr>
              <a:t>КОМПЛЕКСНОЕ РЕШЕНИЕ</a:t>
            </a:r>
            <a:endParaRPr lang="en-US" sz="2000" dirty="0">
              <a:solidFill>
                <a:srgbClr val="FFFFFF"/>
              </a:solidFill>
              <a:latin typeface="HK Grotesk Light Bold"/>
            </a:endParaRP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2141450" y="3168657"/>
            <a:ext cx="5752703" cy="576263"/>
            <a:chOff x="1263" y="1899"/>
            <a:chExt cx="3345" cy="363"/>
          </a:xfrm>
        </p:grpSpPr>
        <p:grpSp>
          <p:nvGrpSpPr>
            <p:cNvPr id="65540" name="Group 4"/>
            <p:cNvGrpSpPr>
              <a:grpSpLocks/>
            </p:cNvGrpSpPr>
            <p:nvPr/>
          </p:nvGrpSpPr>
          <p:grpSpPr bwMode="auto">
            <a:xfrm>
              <a:off x="1263" y="1910"/>
              <a:ext cx="384" cy="352"/>
              <a:chOff x="816" y="1901"/>
              <a:chExt cx="384" cy="352"/>
            </a:xfrm>
          </p:grpSpPr>
          <p:sp>
            <p:nvSpPr>
              <p:cNvPr id="65541" name="Oval 5"/>
              <p:cNvSpPr>
                <a:spLocks noChangeArrowheads="1"/>
              </p:cNvSpPr>
              <p:nvPr/>
            </p:nvSpPr>
            <p:spPr bwMode="gray">
              <a:xfrm>
                <a:off x="816" y="1901"/>
                <a:ext cx="151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gray">
              <a:xfrm>
                <a:off x="816" y="1901"/>
                <a:ext cx="151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gray">
              <a:xfrm>
                <a:off x="841" y="1901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gray">
              <a:xfrm>
                <a:off x="866" y="1926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gray">
              <a:xfrm>
                <a:off x="859" y="1901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6" name="Oval 10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7" name="Oval 11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9" name="Oval 13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dirty="0">
                  <a:solidFill>
                    <a:schemeClr val="tx2"/>
                  </a:solidFill>
                </a:rPr>
                <a:t>РЕГИСТРАЦИЯ ПОЛЬЗОВАТЕЛЕЙ </a:t>
              </a:r>
            </a:p>
          </p:txBody>
        </p:sp>
        <p:sp>
          <p:nvSpPr>
            <p:cNvPr id="65552" name="Text Box 16"/>
            <p:cNvSpPr txBox="1">
              <a:spLocks noChangeArrowheads="1"/>
            </p:cNvSpPr>
            <p:nvPr/>
          </p:nvSpPr>
          <p:spPr bwMode="gray">
            <a:xfrm>
              <a:off x="1346" y="1934"/>
              <a:ext cx="219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7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2162088" y="4975229"/>
            <a:ext cx="5732066" cy="569912"/>
            <a:chOff x="1275" y="3037"/>
            <a:chExt cx="3333" cy="359"/>
          </a:xfrm>
        </p:grpSpPr>
        <p:grpSp>
          <p:nvGrpSpPr>
            <p:cNvPr id="65554" name="Group 18"/>
            <p:cNvGrpSpPr>
              <a:grpSpLocks/>
            </p:cNvGrpSpPr>
            <p:nvPr/>
          </p:nvGrpSpPr>
          <p:grpSpPr bwMode="auto">
            <a:xfrm>
              <a:off x="1275" y="3044"/>
              <a:ext cx="384" cy="352"/>
              <a:chOff x="816" y="1901"/>
              <a:chExt cx="384" cy="352"/>
            </a:xfrm>
          </p:grpSpPr>
          <p:sp>
            <p:nvSpPr>
              <p:cNvPr id="65555" name="Oval 19"/>
              <p:cNvSpPr>
                <a:spLocks noChangeArrowheads="1"/>
              </p:cNvSpPr>
              <p:nvPr/>
            </p:nvSpPr>
            <p:spPr bwMode="gray">
              <a:xfrm>
                <a:off x="816" y="1901"/>
                <a:ext cx="151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gray">
              <a:xfrm>
                <a:off x="816" y="1901"/>
                <a:ext cx="151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gray">
              <a:xfrm>
                <a:off x="841" y="1901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gray">
              <a:xfrm>
                <a:off x="866" y="1926"/>
                <a:ext cx="33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9" name="Oval 23"/>
              <p:cNvSpPr>
                <a:spLocks noChangeArrowheads="1"/>
              </p:cNvSpPr>
              <p:nvPr/>
            </p:nvSpPr>
            <p:spPr bwMode="gray">
              <a:xfrm>
                <a:off x="859" y="1901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61" name="Oval 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62" name="Oval 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63" name="Oval 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5" name="Text Box 29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>
                  <a:solidFill>
                    <a:schemeClr val="tx2"/>
                  </a:solidFill>
                </a:rPr>
                <a:t>ОБРАТНАЯ СВЯЗЬ</a:t>
              </a:r>
              <a:endParaRPr lang="ru-RU" altLang="ru-RU" dirty="0">
                <a:solidFill>
                  <a:schemeClr val="tx2"/>
                </a:solidFill>
              </a:endParaRPr>
            </a:p>
          </p:txBody>
        </p:sp>
        <p:sp>
          <p:nvSpPr>
            <p:cNvPr id="65566" name="Text Box 30"/>
            <p:cNvSpPr txBox="1">
              <a:spLocks noChangeArrowheads="1"/>
            </p:cNvSpPr>
            <p:nvPr/>
          </p:nvSpPr>
          <p:spPr bwMode="gray">
            <a:xfrm>
              <a:off x="1364" y="3058"/>
              <a:ext cx="219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7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65612" name="Group 76"/>
          <p:cNvGrpSpPr>
            <a:grpSpLocks/>
          </p:cNvGrpSpPr>
          <p:nvPr/>
        </p:nvGrpSpPr>
        <p:grpSpPr bwMode="auto">
          <a:xfrm>
            <a:off x="2115653" y="2254254"/>
            <a:ext cx="5778500" cy="603249"/>
            <a:chOff x="1248" y="1188"/>
            <a:chExt cx="3360" cy="380"/>
          </a:xfrm>
        </p:grpSpPr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>
              <a:off x="1584" y="1524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1728" y="1188"/>
              <a:ext cx="27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dirty="0">
                  <a:solidFill>
                    <a:schemeClr val="tx2"/>
                  </a:solidFill>
                </a:rPr>
                <a:t>15 ИНФОРМАЦИОННЫХ СИСТЕМ</a:t>
              </a:r>
            </a:p>
          </p:txBody>
        </p:sp>
        <p:grpSp>
          <p:nvGrpSpPr>
            <p:cNvPr id="65598" name="Group 62"/>
            <p:cNvGrpSpPr>
              <a:grpSpLocks/>
            </p:cNvGrpSpPr>
            <p:nvPr/>
          </p:nvGrpSpPr>
          <p:grpSpPr bwMode="auto">
            <a:xfrm>
              <a:off x="1248" y="1210"/>
              <a:ext cx="358" cy="358"/>
              <a:chOff x="1248" y="1210"/>
              <a:chExt cx="358" cy="358"/>
            </a:xfrm>
          </p:grpSpPr>
          <p:grpSp>
            <p:nvGrpSpPr>
              <p:cNvPr id="65597" name="Group 61"/>
              <p:cNvGrpSpPr>
                <a:grpSpLocks/>
              </p:cNvGrpSpPr>
              <p:nvPr/>
            </p:nvGrpSpPr>
            <p:grpSpPr bwMode="auto">
              <a:xfrm>
                <a:off x="1248" y="1210"/>
                <a:ext cx="358" cy="358"/>
                <a:chOff x="2016" y="922"/>
                <a:chExt cx="358" cy="358"/>
              </a:xfrm>
            </p:grpSpPr>
            <p:sp>
              <p:nvSpPr>
                <p:cNvPr id="65586" name="Text Box 50"/>
                <p:cNvSpPr txBox="1">
                  <a:spLocks noChangeArrowheads="1"/>
                </p:cNvSpPr>
                <p:nvPr/>
              </p:nvSpPr>
              <p:spPr bwMode="gray">
                <a:xfrm>
                  <a:off x="2096" y="960"/>
                  <a:ext cx="219" cy="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ru-RU" sz="27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65587" name="Oval 51"/>
                <p:cNvSpPr>
                  <a:spLocks noChangeArrowheads="1"/>
                </p:cNvSpPr>
                <p:nvPr/>
              </p:nvSpPr>
              <p:spPr bwMode="gray">
                <a:xfrm>
                  <a:off x="2016" y="941"/>
                  <a:ext cx="151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88" name="Oval 52"/>
                <p:cNvSpPr>
                  <a:spLocks noChangeArrowheads="1"/>
                </p:cNvSpPr>
                <p:nvPr/>
              </p:nvSpPr>
              <p:spPr bwMode="gray">
                <a:xfrm>
                  <a:off x="2016" y="941"/>
                  <a:ext cx="151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89" name="Oval 53"/>
                <p:cNvSpPr>
                  <a:spLocks noChangeArrowheads="1"/>
                </p:cNvSpPr>
                <p:nvPr/>
              </p:nvSpPr>
              <p:spPr bwMode="gray">
                <a:xfrm>
                  <a:off x="2034" y="922"/>
                  <a:ext cx="33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90" name="Oval 54"/>
                <p:cNvSpPr>
                  <a:spLocks noChangeArrowheads="1"/>
                </p:cNvSpPr>
                <p:nvPr/>
              </p:nvSpPr>
              <p:spPr bwMode="gray">
                <a:xfrm>
                  <a:off x="2040" y="940"/>
                  <a:ext cx="33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91" name="Oval 55"/>
                <p:cNvSpPr>
                  <a:spLocks noChangeArrowheads="1"/>
                </p:cNvSpPr>
                <p:nvPr/>
              </p:nvSpPr>
              <p:spPr bwMode="gray">
                <a:xfrm>
                  <a:off x="2052" y="935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592" name="Oval 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593" name="Oval 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594" name="Oval 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595" name="Oval 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5596" name="Text Box 60"/>
              <p:cNvSpPr txBox="1">
                <a:spLocks noChangeArrowheads="1"/>
              </p:cNvSpPr>
              <p:nvPr/>
            </p:nvSpPr>
            <p:spPr bwMode="gray">
              <a:xfrm>
                <a:off x="1328" y="1248"/>
                <a:ext cx="219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7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65613" name="Group 77"/>
          <p:cNvGrpSpPr>
            <a:grpSpLocks/>
          </p:cNvGrpSpPr>
          <p:nvPr/>
        </p:nvGrpSpPr>
        <p:grpSpPr bwMode="auto">
          <a:xfrm>
            <a:off x="2115653" y="4060825"/>
            <a:ext cx="5778500" cy="606424"/>
            <a:chOff x="1248" y="2326"/>
            <a:chExt cx="3360" cy="382"/>
          </a:xfrm>
        </p:grpSpPr>
        <p:sp>
          <p:nvSpPr>
            <p:cNvPr id="65568" name="Line 32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9" name="Text Box 33"/>
            <p:cNvSpPr txBox="1">
              <a:spLocks noChangeArrowheads="1"/>
            </p:cNvSpPr>
            <p:nvPr/>
          </p:nvSpPr>
          <p:spPr bwMode="auto">
            <a:xfrm>
              <a:off x="1728" y="2326"/>
              <a:ext cx="27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>
                  <a:solidFill>
                    <a:schemeClr val="tx2"/>
                  </a:solidFill>
                </a:rPr>
                <a:t>СИСТЕМА ЛИЧНОГО КАБИНЕТА</a:t>
              </a:r>
              <a:endParaRPr lang="ru-RU" altLang="ru-RU" dirty="0">
                <a:solidFill>
                  <a:schemeClr val="tx2"/>
                </a:solidFill>
              </a:endParaRPr>
            </a:p>
          </p:txBody>
        </p:sp>
        <p:grpSp>
          <p:nvGrpSpPr>
            <p:cNvPr id="65599" name="Group 63"/>
            <p:cNvGrpSpPr>
              <a:grpSpLocks/>
            </p:cNvGrpSpPr>
            <p:nvPr/>
          </p:nvGrpSpPr>
          <p:grpSpPr bwMode="auto">
            <a:xfrm>
              <a:off x="1248" y="2350"/>
              <a:ext cx="358" cy="358"/>
              <a:chOff x="1248" y="1210"/>
              <a:chExt cx="358" cy="358"/>
            </a:xfrm>
          </p:grpSpPr>
          <p:grpSp>
            <p:nvGrpSpPr>
              <p:cNvPr id="65600" name="Group 64"/>
              <p:cNvGrpSpPr>
                <a:grpSpLocks/>
              </p:cNvGrpSpPr>
              <p:nvPr/>
            </p:nvGrpSpPr>
            <p:grpSpPr bwMode="auto">
              <a:xfrm>
                <a:off x="1248" y="1210"/>
                <a:ext cx="358" cy="358"/>
                <a:chOff x="2016" y="922"/>
                <a:chExt cx="358" cy="358"/>
              </a:xfrm>
            </p:grpSpPr>
            <p:sp>
              <p:nvSpPr>
                <p:cNvPr id="65601" name="Text Box 65"/>
                <p:cNvSpPr txBox="1">
                  <a:spLocks noChangeArrowheads="1"/>
                </p:cNvSpPr>
                <p:nvPr/>
              </p:nvSpPr>
              <p:spPr bwMode="gray">
                <a:xfrm>
                  <a:off x="2096" y="960"/>
                  <a:ext cx="219" cy="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ru-RU" sz="27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65602" name="Oval 66"/>
                <p:cNvSpPr>
                  <a:spLocks noChangeArrowheads="1"/>
                </p:cNvSpPr>
                <p:nvPr/>
              </p:nvSpPr>
              <p:spPr bwMode="gray">
                <a:xfrm>
                  <a:off x="2016" y="941"/>
                  <a:ext cx="151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3" name="Oval 67"/>
                <p:cNvSpPr>
                  <a:spLocks noChangeArrowheads="1"/>
                </p:cNvSpPr>
                <p:nvPr/>
              </p:nvSpPr>
              <p:spPr bwMode="gray">
                <a:xfrm>
                  <a:off x="2016" y="941"/>
                  <a:ext cx="151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4" name="Oval 68"/>
                <p:cNvSpPr>
                  <a:spLocks noChangeArrowheads="1"/>
                </p:cNvSpPr>
                <p:nvPr/>
              </p:nvSpPr>
              <p:spPr bwMode="gray">
                <a:xfrm>
                  <a:off x="2034" y="922"/>
                  <a:ext cx="33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5" name="Oval 69"/>
                <p:cNvSpPr>
                  <a:spLocks noChangeArrowheads="1"/>
                </p:cNvSpPr>
                <p:nvPr/>
              </p:nvSpPr>
              <p:spPr bwMode="gray">
                <a:xfrm>
                  <a:off x="2040" y="940"/>
                  <a:ext cx="33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6" name="Oval 70"/>
                <p:cNvSpPr>
                  <a:spLocks noChangeArrowheads="1"/>
                </p:cNvSpPr>
                <p:nvPr/>
              </p:nvSpPr>
              <p:spPr bwMode="gray">
                <a:xfrm>
                  <a:off x="2052" y="935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5607" name="Oval 71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608" name="Oval 72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609" name="Oval 73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610" name="Oval 74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5611" name="Text Box 75"/>
              <p:cNvSpPr txBox="1">
                <a:spLocks noChangeArrowheads="1"/>
              </p:cNvSpPr>
              <p:nvPr/>
            </p:nvSpPr>
            <p:spPr bwMode="gray">
              <a:xfrm>
                <a:off x="1328" y="1248"/>
                <a:ext cx="219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7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656" b="50000"/>
          <a:stretch/>
        </p:blipFill>
        <p:spPr>
          <a:xfrm>
            <a:off x="378347" y="179483"/>
            <a:ext cx="1385185" cy="47224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5656"/>
          <a:stretch/>
        </p:blipFill>
        <p:spPr>
          <a:xfrm>
            <a:off x="1916962" y="60920"/>
            <a:ext cx="1524947" cy="519893"/>
          </a:xfrm>
          <a:prstGeom prst="rect">
            <a:avLst/>
          </a:prstGeom>
        </p:spPr>
      </p:pic>
      <p:pic>
        <p:nvPicPr>
          <p:cNvPr id="65614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5" y="388258"/>
            <a:ext cx="1296144" cy="1132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248576" y="1018248"/>
            <a:ext cx="4407697" cy="1021083"/>
            <a:chOff x="1064568" y="1552577"/>
            <a:chExt cx="7848871" cy="3070079"/>
          </a:xfrm>
        </p:grpSpPr>
        <p:sp>
          <p:nvSpPr>
            <p:cNvPr id="69" name="AutoShape 3"/>
            <p:cNvSpPr>
              <a:spLocks noChangeArrowheads="1"/>
            </p:cNvSpPr>
            <p:nvPr/>
          </p:nvSpPr>
          <p:spPr bwMode="auto">
            <a:xfrm>
              <a:off x="6026150" y="3276600"/>
              <a:ext cx="2887289" cy="1333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pPr algn="ctr" eaLnBrk="0" hangingPunct="0"/>
              <a:endParaRPr lang="ru-RU" altLang="ru-RU" sz="900">
                <a:latin typeface="Verdana" pitchFamily="34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6191249" y="3471863"/>
              <a:ext cx="2722189" cy="242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3154" tIns="51577" rIns="103154" bIns="51577">
              <a:spAutoFit/>
            </a:bodyPr>
            <a:lstStyle/>
            <a:p>
              <a:pPr eaLnBrk="0" hangingPunct="0"/>
              <a:r>
                <a:rPr lang="ru-RU" altLang="ru-RU" sz="900" b="1" dirty="0">
                  <a:solidFill>
                    <a:srgbClr val="000000"/>
                  </a:solidFill>
                </a:rPr>
                <a:t>Сетевое взаимодействие</a:t>
              </a:r>
              <a:r>
                <a:rPr lang="en-US" altLang="ru-RU" sz="9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71" name="AutoShape 5"/>
            <p:cNvSpPr>
              <a:spLocks noChangeArrowheads="1"/>
            </p:cNvSpPr>
            <p:nvPr/>
          </p:nvSpPr>
          <p:spPr bwMode="auto">
            <a:xfrm>
              <a:off x="1064568" y="3276600"/>
              <a:ext cx="2650182" cy="13335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pPr algn="ctr" eaLnBrk="0" hangingPunct="0"/>
              <a:endParaRPr lang="ru-RU" altLang="ru-RU" sz="900">
                <a:latin typeface="Verdana" pitchFamily="34" charset="0"/>
              </a:endParaRP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1341438" y="3476626"/>
              <a:ext cx="2323440" cy="114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3154" tIns="51577" rIns="103154" bIns="51577">
              <a:spAutoFit/>
            </a:bodyPr>
            <a:lstStyle/>
            <a:p>
              <a:pPr eaLnBrk="0" hangingPunct="0"/>
              <a:r>
                <a:rPr lang="ru-RU" altLang="ru-RU" sz="900" b="1">
                  <a:solidFill>
                    <a:srgbClr val="000000"/>
                  </a:solidFill>
                </a:rPr>
                <a:t>Цифровое пространство</a:t>
              </a:r>
              <a:endParaRPr lang="en-US" altLang="ru-RU" sz="9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gray">
            <a:xfrm>
              <a:off x="3491177" y="3179764"/>
              <a:ext cx="978562" cy="1241425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1765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103154" tIns="51577" rIns="103154" bIns="51577"/>
            <a:lstStyle/>
            <a:p>
              <a:endParaRPr lang="ru-RU" sz="900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gray">
            <a:xfrm flipH="1">
              <a:off x="5281483" y="3179764"/>
              <a:ext cx="978561" cy="1241425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1765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103154" tIns="51577" rIns="103154" bIns="51577"/>
            <a:lstStyle/>
            <a:p>
              <a:endParaRPr lang="ru-RU" sz="900"/>
            </a:p>
          </p:txBody>
        </p:sp>
        <p:grpSp>
          <p:nvGrpSpPr>
            <p:cNvPr id="75" name="Group 11"/>
            <p:cNvGrpSpPr>
              <a:grpSpLocks/>
            </p:cNvGrpSpPr>
            <p:nvPr/>
          </p:nvGrpSpPr>
          <p:grpSpPr bwMode="auto">
            <a:xfrm>
              <a:off x="3302000" y="1552577"/>
              <a:ext cx="3248687" cy="1601787"/>
              <a:chOff x="1997" y="1314"/>
              <a:chExt cx="1889" cy="1009"/>
            </a:xfrm>
          </p:grpSpPr>
          <p:grpSp>
            <p:nvGrpSpPr>
              <p:cNvPr id="77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82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900"/>
                </a:p>
              </p:txBody>
            </p:sp>
            <p:sp>
              <p:nvSpPr>
                <p:cNvPr id="83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900"/>
                </a:p>
              </p:txBody>
            </p:sp>
          </p:grpSp>
          <p:sp>
            <p:nvSpPr>
              <p:cNvPr id="78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900"/>
              </a:p>
            </p:txBody>
          </p:sp>
          <p:sp>
            <p:nvSpPr>
              <p:cNvPr id="79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900"/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900"/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sz="900"/>
              </a:p>
            </p:txBody>
          </p:sp>
        </p:grpSp>
        <p:sp>
          <p:nvSpPr>
            <p:cNvPr id="76" name="Text Box 19"/>
            <p:cNvSpPr txBox="1">
              <a:spLocks noChangeArrowheads="1"/>
            </p:cNvSpPr>
            <p:nvPr/>
          </p:nvSpPr>
          <p:spPr bwMode="auto">
            <a:xfrm>
              <a:off x="3833781" y="1752600"/>
              <a:ext cx="2083664" cy="960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>
              <a:spAutoFit/>
            </a:bodyPr>
            <a:lstStyle/>
            <a:p>
              <a:pPr algn="ctr" eaLnBrk="0" hangingPunct="0"/>
              <a:r>
                <a:rPr lang="ru-RU" altLang="ru-RU" sz="1400" b="1" dirty="0">
                  <a:solidFill>
                    <a:schemeClr val="tx2"/>
                  </a:solidFill>
                </a:rPr>
                <a:t>ЕИП-ФКИС</a:t>
              </a:r>
              <a:endParaRPr lang="en-US" altLang="ru-RU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13947" y="83559"/>
            <a:ext cx="4953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1000" b="1" dirty="0"/>
              <a:t>«Единая информационная площадка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000" b="1" dirty="0"/>
              <a:t>по направлению «Физическая культура и спорт в образовании» </a:t>
            </a:r>
            <a:endParaRPr lang="en-US" altLang="ru-RU" sz="1000" b="1" dirty="0"/>
          </a:p>
          <a:p>
            <a:pPr lvl="1">
              <a:lnSpc>
                <a:spcPct val="90000"/>
              </a:lnSpc>
            </a:pPr>
            <a:r>
              <a:rPr lang="ru-RU" altLang="ru-RU" sz="1000" dirty="0"/>
              <a:t>система единого цифрового пространства и сетевого взаимодействия в области физической культуры и спорта в системе образования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2051" y="6469096"/>
            <a:ext cx="4746812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118"/>
              </a:lnSpc>
            </a:pPr>
            <a:r>
              <a:rPr lang="en-US" sz="1400" spc="30" dirty="0">
                <a:latin typeface="+mj-lt"/>
              </a:rPr>
              <a:t>ФОРМИРОВАНИЕ ЦИФРОВОЙ ИНФРАСТРУКТУРЫ </a:t>
            </a:r>
          </a:p>
        </p:txBody>
      </p:sp>
      <p:sp>
        <p:nvSpPr>
          <p:cNvPr id="85" name="TextBox 22"/>
          <p:cNvSpPr txBox="1"/>
          <p:nvPr/>
        </p:nvSpPr>
        <p:spPr>
          <a:xfrm>
            <a:off x="3448793" y="5782504"/>
            <a:ext cx="349210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  <a:spcBef>
                <a:spcPct val="0"/>
              </a:spcBef>
            </a:pPr>
            <a:r>
              <a:rPr lang="en-US" sz="2400" spc="42" dirty="0">
                <a:solidFill>
                  <a:schemeClr val="tx2"/>
                </a:solidFill>
                <a:latin typeface="+mn-lt"/>
                <a:hlinkClick r:id="rId4"/>
              </a:rPr>
              <a:t>https://еип-фкис.рф</a:t>
            </a:r>
            <a:endParaRPr lang="en-US" sz="2400" spc="42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A60FB-A13B-50C0-856E-D82635F43E53}"/>
              </a:ext>
            </a:extLst>
          </p:cNvPr>
          <p:cNvSpPr txBox="1"/>
          <p:nvPr/>
        </p:nvSpPr>
        <p:spPr>
          <a:xfrm>
            <a:off x="4825525" y="1436017"/>
            <a:ext cx="4957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FFFFFF"/>
                </a:solidFill>
                <a:effectLst/>
                <a:latin typeface="-apple-system"/>
              </a:rPr>
              <a:t>Зарегистрировано </a:t>
            </a:r>
          </a:p>
          <a:p>
            <a:r>
              <a:rPr lang="ru-RU" b="1" i="0">
                <a:solidFill>
                  <a:srgbClr val="FF0000"/>
                </a:solidFill>
                <a:effectLst/>
                <a:latin typeface="-apple-system"/>
              </a:rPr>
              <a:t>110 978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264" y="859125"/>
            <a:ext cx="7032984" cy="838200"/>
          </a:xfrm>
        </p:spPr>
        <p:txBody>
          <a:bodyPr/>
          <a:lstStyle/>
          <a:p>
            <a:pPr algn="l"/>
            <a:r>
              <a:rPr lang="ru-RU" altLang="ru-RU" sz="2000"/>
              <a:t>Миниторинги Реестра ШСК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07976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50BBB4-2612-7936-7AE9-96A4C2AB6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84" y="2199689"/>
            <a:ext cx="4664968" cy="2527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48907B-1F21-96AC-E9A3-B001B0F72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342" y="2199689"/>
            <a:ext cx="4664968" cy="25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2601924"/>
            <a:ext cx="7759700" cy="838200"/>
          </a:xfrm>
        </p:spPr>
        <p:txBody>
          <a:bodyPr/>
          <a:lstStyle/>
          <a:p>
            <a:pPr algn="l"/>
            <a:r>
              <a:rPr lang="ru-RU" sz="8000"/>
              <a:t>Спасибо </a:t>
            </a:r>
            <a:br>
              <a:rPr lang="ru-RU" sz="8000"/>
            </a:br>
            <a:r>
              <a:rPr lang="ru-RU" sz="8000"/>
              <a:t>за внимание</a:t>
            </a:r>
            <a:endParaRPr lang="ru-RU" sz="8000" dirty="0"/>
          </a:p>
        </p:txBody>
      </p:sp>
      <p:pic>
        <p:nvPicPr>
          <p:cNvPr id="3" name="Picture 78">
            <a:extLst>
              <a:ext uri="{FF2B5EF4-FFF2-40B4-BE49-F238E27FC236}">
                <a16:creationId xmlns:a16="http://schemas.microsoft.com/office/drawing/2014/main" id="{D644ADB2-BD60-531C-AE3F-01714C3A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77" y="307976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85EC1C2-E4D0-84E8-4C7E-2A83AD57B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16"/>
          <a:stretch/>
        </p:blipFill>
        <p:spPr>
          <a:xfrm>
            <a:off x="7041232" y="150401"/>
            <a:ext cx="2712368" cy="203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859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65" y="298680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642302" y="453593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EF3FBA7-FE05-02FB-60B2-519B6540F20B}"/>
              </a:ext>
            </a:extLst>
          </p:cNvPr>
          <p:cNvSpPr txBox="1">
            <a:spLocks noChangeArrowheads="1"/>
          </p:cNvSpPr>
          <p:nvPr/>
        </p:nvSpPr>
        <p:spPr>
          <a:xfrm>
            <a:off x="426892" y="1039738"/>
            <a:ext cx="4598116" cy="714695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ru-RU" kern="0"/>
              <a:t> </a:t>
            </a:r>
            <a:r>
              <a:rPr lang="ru-RU" altLang="ru-RU" sz="2400" kern="0"/>
              <a:t>Информационные системы</a:t>
            </a:r>
            <a:endParaRPr lang="en-US" altLang="ru-RU" sz="2400" kern="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18258A6-0BDB-0FA9-02A6-D07F761926AF}"/>
              </a:ext>
            </a:extLst>
          </p:cNvPr>
          <p:cNvGrpSpPr/>
          <p:nvPr/>
        </p:nvGrpSpPr>
        <p:grpSpPr>
          <a:xfrm>
            <a:off x="164549" y="2055309"/>
            <a:ext cx="9576902" cy="3449640"/>
            <a:chOff x="87132" y="1916832"/>
            <a:chExt cx="9576902" cy="3449640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56C13EEB-7077-85C9-AF00-B944FBBE1D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85829" y="3109415"/>
              <a:ext cx="2978205" cy="5359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lIns="103154" tIns="51577" rIns="103154" bIns="51577"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B68A702D-732B-3BE8-F2B8-07735574A2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1966" y="3074744"/>
              <a:ext cx="3136388" cy="53598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lIns="103154" tIns="51577" rIns="103154" bIns="51577" anchor="ctr">
              <a:spAutoFit/>
            </a:bodyPr>
            <a:lstStyle/>
            <a:p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8270B66-06B7-0CE1-963D-D59C29B2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479" y="1916832"/>
              <a:ext cx="2856267" cy="341947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43C4E26-99DF-60F5-5DC2-C882B6FA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9476" y="1936050"/>
              <a:ext cx="2616509" cy="343042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5713878-685F-D547-51A4-CA0F3015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0827" y="1946997"/>
              <a:ext cx="2633077" cy="3389309"/>
            </a:xfrm>
            <a:prstGeom prst="rect">
              <a:avLst/>
            </a:prstGeom>
          </p:spPr>
        </p:pic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8F9414AA-93EC-7DF4-9E8E-4A371E5388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59259" y="3078163"/>
              <a:ext cx="546894" cy="576262"/>
            </a:xfrm>
            <a:prstGeom prst="chevron">
              <a:avLst>
                <a:gd name="adj" fmla="val 52514"/>
              </a:avLst>
            </a:prstGeom>
            <a:gradFill rotWithShape="1">
              <a:gsLst>
                <a:gs pos="0">
                  <a:schemeClr val="accent1">
                    <a:gamma/>
                    <a:tint val="42353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BBE66635-5E22-F844-D7C3-2F300CB2FA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2460" y="3078163"/>
              <a:ext cx="546894" cy="576262"/>
            </a:xfrm>
            <a:prstGeom prst="chevron">
              <a:avLst>
                <a:gd name="adj" fmla="val 52514"/>
              </a:avLst>
            </a:pr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/>
            <a:lstStyle/>
            <a:p>
              <a:endParaRPr lang="ru-RU"/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E932FC8E-D5FD-C537-C910-A642FF4F88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132" y="3074744"/>
              <a:ext cx="293032" cy="53598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103154" tIns="51577" rIns="103154" bIns="51577" anchor="ctr"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9733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02" y="263301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642302" y="453593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EF3FBA7-FE05-02FB-60B2-519B6540F20B}"/>
              </a:ext>
            </a:extLst>
          </p:cNvPr>
          <p:cNvSpPr txBox="1">
            <a:spLocks noChangeArrowheads="1"/>
          </p:cNvSpPr>
          <p:nvPr/>
        </p:nvSpPr>
        <p:spPr>
          <a:xfrm>
            <a:off x="202434" y="903999"/>
            <a:ext cx="4598116" cy="714695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ru-RU" kern="0"/>
              <a:t> </a:t>
            </a:r>
            <a:r>
              <a:rPr lang="ru-RU" altLang="ru-RU" sz="2400" kern="0"/>
              <a:t>Информационная система</a:t>
            </a:r>
            <a:endParaRPr lang="en-US" altLang="ru-RU" sz="2400" kern="0" dirty="0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56C13EEB-7077-85C9-AF00-B944FBBE1D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63246" y="3247892"/>
            <a:ext cx="2978205" cy="535984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103154" tIns="51577" rIns="103154" bIns="51577" anchor="ctr">
            <a:spAutoFit/>
          </a:bodyPr>
          <a:lstStyle/>
          <a:p>
            <a:endParaRPr lang="ru-RU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B68A702D-732B-3BE8-F2B8-07735574A2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9383" y="3213221"/>
            <a:ext cx="3136388" cy="535984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103154" tIns="51577" rIns="103154" bIns="51577" anchor="ctr"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3C4E26-99DF-60F5-5DC2-C882B6FA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63" y="2348881"/>
            <a:ext cx="1942080" cy="2546200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8F9414AA-93EC-7DF4-9E8E-4A371E5388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36676" y="3216640"/>
            <a:ext cx="546894" cy="576262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chemeClr val="accent1">
                  <a:gamma/>
                  <a:tint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BBE66635-5E22-F844-D7C3-2F300CB2FA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9877" y="3216640"/>
            <a:ext cx="546894" cy="576262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endParaRPr lang="ru-RU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E932FC8E-D5FD-C537-C910-A642FF4F88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4549" y="3213221"/>
            <a:ext cx="293032" cy="535984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lIns="103154" tIns="51577" rIns="103154" bIns="51577" anchor="ctr">
            <a:spAutoFit/>
          </a:bodyPr>
          <a:lstStyle/>
          <a:p>
            <a:endParaRPr lang="ru-RU"/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E716D443-B1B7-5343-D8B7-6D778D9BF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145380"/>
              </p:ext>
            </p:extLst>
          </p:nvPr>
        </p:nvGraphicFramePr>
        <p:xfrm>
          <a:off x="2772808" y="1846663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5736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3181" y="738862"/>
            <a:ext cx="1942604" cy="838200"/>
          </a:xfrm>
        </p:spPr>
        <p:txBody>
          <a:bodyPr/>
          <a:lstStyle/>
          <a:p>
            <a:r>
              <a:rPr lang="ru-RU" altLang="ru-RU" sz="2000"/>
              <a:t>Регистрация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3" y="3715212"/>
            <a:ext cx="4368647" cy="23090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02" y="307976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B4E1F-E771-D057-FBDC-8428E6E5C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23" y="1509658"/>
            <a:ext cx="4364812" cy="16473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F25602-E634-DC87-ED92-FC670EF53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992" y="1772816"/>
            <a:ext cx="4896227" cy="403541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EBB059D-A6B7-5FD9-15B5-F4DCDFEEA73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-53181" y="3057555"/>
            <a:ext cx="39980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2000" kern="0"/>
              <a:t>ИС «Навигатор» - Инструкции</a:t>
            </a:r>
            <a:endParaRPr lang="en-US" altLang="ru-RU" sz="20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3181" y="738862"/>
            <a:ext cx="2815832" cy="838200"/>
          </a:xfrm>
        </p:spPr>
        <p:txBody>
          <a:bodyPr/>
          <a:lstStyle/>
          <a:p>
            <a:r>
              <a:rPr lang="ru-RU" altLang="ru-RU" sz="2000"/>
              <a:t>Личный кабинет ШСК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656" b="50000"/>
          <a:stretch/>
        </p:blipFill>
        <p:spPr>
          <a:xfrm>
            <a:off x="129579" y="298680"/>
            <a:ext cx="1385185" cy="47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F4C3EA-F14F-A9D3-9A0D-D94248BD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5656"/>
          <a:stretch/>
        </p:blipFill>
        <p:spPr>
          <a:xfrm>
            <a:off x="1560181" y="181346"/>
            <a:ext cx="1635304" cy="557516"/>
          </a:xfrm>
          <a:prstGeom prst="rect">
            <a:avLst/>
          </a:prstGeom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29907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AF712-16EE-9A5D-A3D7-E03DEBE0DAB8}"/>
              </a:ext>
            </a:extLst>
          </p:cNvPr>
          <p:cNvSpPr txBox="1"/>
          <p:nvPr/>
        </p:nvSpPr>
        <p:spPr>
          <a:xfrm>
            <a:off x="2958798" y="121145"/>
            <a:ext cx="495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kern="0"/>
              <a:t>Вопрос 3.  </a:t>
            </a:r>
          </a:p>
          <a:p>
            <a:r>
              <a:rPr lang="ru-RU" altLang="ru-RU" sz="1200" kern="0"/>
              <a:t>Организация работы на Единой информационной площадке: </a:t>
            </a:r>
            <a:br>
              <a:rPr lang="ru-RU" altLang="ru-RU" sz="1200" kern="0"/>
            </a:br>
            <a:r>
              <a:rPr lang="ru-RU" altLang="ru-RU" sz="1200" kern="0"/>
              <a:t>регистрация и подача заявки в </a:t>
            </a:r>
          </a:p>
          <a:p>
            <a:r>
              <a:rPr lang="ru-RU" altLang="ru-RU" sz="1200" kern="0"/>
              <a:t>реестр ШСК</a:t>
            </a:r>
            <a:endParaRPr lang="en-US" altLang="ru-RU" sz="1200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71DD55-78F9-7138-915D-3F83C69473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23053" y="-111727"/>
            <a:ext cx="1564749" cy="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154" tIns="51577" rIns="103154" bIns="51577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5pPr>
            <a:lvl6pPr marL="515770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6pPr>
            <a:lvl7pPr marL="103153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7pPr>
            <a:lvl8pPr marL="1547309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8pPr>
            <a:lvl9pPr marL="2063078" algn="r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1800" kern="0"/>
              <a:t>ЕИП-ФКИС</a:t>
            </a:r>
            <a:endParaRPr lang="en-US" altLang="ru-RU" sz="18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4F507E-380A-7366-63F9-AF4FD3900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71" y="1577062"/>
            <a:ext cx="8423821" cy="47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3181" y="738862"/>
            <a:ext cx="2815832" cy="838200"/>
          </a:xfrm>
        </p:spPr>
        <p:txBody>
          <a:bodyPr/>
          <a:lstStyle/>
          <a:p>
            <a:r>
              <a:rPr lang="ru-RU" altLang="ru-RU" sz="2000"/>
              <a:t>Заявка в Реестр ШСК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07976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DC6AB05-69BB-3F78-6EAC-D312BFF0ECD7}"/>
              </a:ext>
            </a:extLst>
          </p:cNvPr>
          <p:cNvGrpSpPr/>
          <p:nvPr/>
        </p:nvGrpSpPr>
        <p:grpSpPr>
          <a:xfrm>
            <a:off x="129579" y="-111727"/>
            <a:ext cx="9458223" cy="1063869"/>
            <a:chOff x="129579" y="-111727"/>
            <a:chExt cx="9458223" cy="106386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AF4C3EA-F14F-A9D3-9A0D-D94248BD2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5656" b="50000"/>
            <a:stretch/>
          </p:blipFill>
          <p:spPr>
            <a:xfrm>
              <a:off x="129579" y="298680"/>
              <a:ext cx="1385185" cy="47224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AF4C3EA-F14F-A9D3-9A0D-D94248BD2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000" r="55656"/>
            <a:stretch/>
          </p:blipFill>
          <p:spPr>
            <a:xfrm>
              <a:off x="1560181" y="181346"/>
              <a:ext cx="1635304" cy="55751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5AF712-16EE-9A5D-A3D7-E03DEBE0DAB8}"/>
                </a:ext>
              </a:extLst>
            </p:cNvPr>
            <p:cNvSpPr txBox="1"/>
            <p:nvPr/>
          </p:nvSpPr>
          <p:spPr>
            <a:xfrm>
              <a:off x="2958798" y="121145"/>
              <a:ext cx="49574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ru-RU" sz="1200" kern="0"/>
                <a:t>Вопрос 3.  </a:t>
              </a:r>
            </a:p>
            <a:p>
              <a:r>
                <a:rPr lang="ru-RU" altLang="ru-RU" sz="1200" kern="0"/>
                <a:t>Организация работы на Единой информационной площадке: </a:t>
              </a:r>
              <a:br>
                <a:rPr lang="ru-RU" altLang="ru-RU" sz="1200" kern="0"/>
              </a:br>
              <a:r>
                <a:rPr lang="ru-RU" altLang="ru-RU" sz="1200" kern="0"/>
                <a:t>регистрация и подача заявки в </a:t>
              </a:r>
            </a:p>
            <a:p>
              <a:r>
                <a:rPr lang="ru-RU" altLang="ru-RU" sz="1200" kern="0"/>
                <a:t>реестр ШСК</a:t>
              </a:r>
              <a:endParaRPr lang="en-US" altLang="ru-RU" sz="1200" kern="0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C171DD55-78F9-7138-915D-3F83C6947354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8023053" y="-111727"/>
              <a:ext cx="1564749" cy="58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154" tIns="51577" rIns="103154" bIns="51577" numCol="1" anchor="ctr" anchorCtr="0" compatLnSpc="1">
              <a:prstTxWarp prst="textNoShape">
                <a:avLst/>
              </a:prstTxWarp>
            </a:bodyPr>
            <a:lstStyle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2pPr>
              <a:lvl3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3pPr>
              <a:lvl4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4pPr>
              <a:lvl5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5pPr>
              <a:lvl6pPr marL="51577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6pPr>
              <a:lvl7pPr marL="103153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7pPr>
              <a:lvl8pPr marL="154730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8pPr>
              <a:lvl9pPr marL="2063078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ru-RU" altLang="ru-RU" sz="1800" kern="0"/>
                <a:t>ЕИП-ФКИС</a:t>
              </a:r>
              <a:endParaRPr lang="en-US" altLang="ru-RU" sz="1800" kern="0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16C652-070D-4863-363F-8A5E2FAA5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39" y="1683904"/>
            <a:ext cx="9575114" cy="44352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A3B7E3-06D5-CBEA-AFED-48C983F1ED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15"/>
          <a:stretch/>
        </p:blipFill>
        <p:spPr>
          <a:xfrm>
            <a:off x="3728864" y="4077072"/>
            <a:ext cx="3015982" cy="18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3182" y="738862"/>
            <a:ext cx="4957481" cy="838200"/>
          </a:xfrm>
        </p:spPr>
        <p:txBody>
          <a:bodyPr/>
          <a:lstStyle/>
          <a:p>
            <a:r>
              <a:rPr lang="ru-RU" altLang="ru-RU" sz="2000"/>
              <a:t>Заявка в Реестр ШСК. Документы</a:t>
            </a:r>
            <a:endParaRPr lang="en-US" altLang="ru-RU" sz="2000" dirty="0"/>
          </a:p>
        </p:txBody>
      </p:sp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64" y="288731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DC6AB05-69BB-3F78-6EAC-D312BFF0ECD7}"/>
              </a:ext>
            </a:extLst>
          </p:cNvPr>
          <p:cNvGrpSpPr/>
          <p:nvPr/>
        </p:nvGrpSpPr>
        <p:grpSpPr>
          <a:xfrm>
            <a:off x="129579" y="-111727"/>
            <a:ext cx="9458223" cy="1063869"/>
            <a:chOff x="129579" y="-111727"/>
            <a:chExt cx="9458223" cy="106386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AF4C3EA-F14F-A9D3-9A0D-D94248BD2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5656" b="50000"/>
            <a:stretch/>
          </p:blipFill>
          <p:spPr>
            <a:xfrm>
              <a:off x="129579" y="298680"/>
              <a:ext cx="1385185" cy="47224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AF4C3EA-F14F-A9D3-9A0D-D94248BD2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000" r="55656"/>
            <a:stretch/>
          </p:blipFill>
          <p:spPr>
            <a:xfrm>
              <a:off x="1560181" y="181346"/>
              <a:ext cx="1635304" cy="55751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5AF712-16EE-9A5D-A3D7-E03DEBE0DAB8}"/>
                </a:ext>
              </a:extLst>
            </p:cNvPr>
            <p:cNvSpPr txBox="1"/>
            <p:nvPr/>
          </p:nvSpPr>
          <p:spPr>
            <a:xfrm>
              <a:off x="2958798" y="121145"/>
              <a:ext cx="49574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ru-RU" sz="1200" kern="0"/>
                <a:t>Вопрос 3.  </a:t>
              </a:r>
            </a:p>
            <a:p>
              <a:r>
                <a:rPr lang="ru-RU" altLang="ru-RU" sz="1200" kern="0"/>
                <a:t>Организация работы на Единой информационной площадке: </a:t>
              </a:r>
              <a:br>
                <a:rPr lang="ru-RU" altLang="ru-RU" sz="1200" kern="0"/>
              </a:br>
              <a:r>
                <a:rPr lang="ru-RU" altLang="ru-RU" sz="1200" kern="0"/>
                <a:t>регистрация и подача заявки в </a:t>
              </a:r>
            </a:p>
            <a:p>
              <a:r>
                <a:rPr lang="ru-RU" altLang="ru-RU" sz="1200" kern="0"/>
                <a:t>реестр ШСК</a:t>
              </a:r>
              <a:endParaRPr lang="en-US" altLang="ru-RU" sz="1200" kern="0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C171DD55-78F9-7138-915D-3F83C6947354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8023053" y="-111727"/>
              <a:ext cx="1564749" cy="58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154" tIns="51577" rIns="103154" bIns="51577" numCol="1" anchor="ctr" anchorCtr="0" compatLnSpc="1">
              <a:prstTxWarp prst="textNoShape">
                <a:avLst/>
              </a:prstTxWarp>
            </a:bodyPr>
            <a:lstStyle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2pPr>
              <a:lvl3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3pPr>
              <a:lvl4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4pPr>
              <a:lvl5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5pPr>
              <a:lvl6pPr marL="51577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6pPr>
              <a:lvl7pPr marL="103153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7pPr>
              <a:lvl8pPr marL="154730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8pPr>
              <a:lvl9pPr marL="2063078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ru-RU" altLang="ru-RU" sz="1800" kern="0"/>
                <a:t>ЕИП-ФКИС</a:t>
              </a:r>
              <a:endParaRPr lang="en-US" altLang="ru-RU" sz="1800" kern="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44CF2A-6322-F0D5-E0BC-F6E0B08CEF29}"/>
              </a:ext>
            </a:extLst>
          </p:cNvPr>
          <p:cNvSpPr txBox="1"/>
          <p:nvPr/>
        </p:nvSpPr>
        <p:spPr>
          <a:xfrm>
            <a:off x="133517" y="6396335"/>
            <a:ext cx="4957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>
                <a:effectLst/>
                <a:latin typeface="+mn-lt"/>
                <a:ea typeface="Times New Roman" panose="02020603050405020304" pitchFamily="18" charset="0"/>
              </a:rPr>
              <a:t>Подробно о необходимых документах можно узнать по ссылке</a:t>
            </a:r>
          </a:p>
          <a:p>
            <a:r>
              <a:rPr lang="ru-RU" sz="1000" u="sng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https://еип-фкис.рф/wp-content/uploads/2020/09/Приложение.pdf</a:t>
            </a:r>
            <a:endParaRPr lang="ru-RU" sz="1000">
              <a:latin typeface="+mn-lt"/>
            </a:endParaRPr>
          </a:p>
        </p:txBody>
      </p:sp>
      <p:sp>
        <p:nvSpPr>
          <p:cNvPr id="9" name="AutoShape 35">
            <a:extLst>
              <a:ext uri="{FF2B5EF4-FFF2-40B4-BE49-F238E27FC236}">
                <a16:creationId xmlns:a16="http://schemas.microsoft.com/office/drawing/2014/main" id="{DED9CCB3-6826-1EB7-8823-F4FB18C6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120" y="6143955"/>
            <a:ext cx="3672408" cy="65249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pPr algn="just"/>
            <a:r>
              <a:rPr lang="ru-RU" sz="90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Список документов зависит от формы организации ШСК.</a:t>
            </a:r>
          </a:p>
          <a:p>
            <a:pPr algn="just"/>
            <a:r>
              <a:rPr lang="ru-RU" sz="90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Перечень документов должен быть в соответствии с письмом </a:t>
            </a:r>
          </a:p>
          <a:p>
            <a:pPr algn="just"/>
            <a:r>
              <a:rPr lang="ru-RU" sz="90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Министерства Просвещения РФ ДГ-1384/06 от 03.06.2020 г.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42F3675-0D71-B3F8-A579-3AFDC8E36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88932"/>
              </p:ext>
            </p:extLst>
          </p:nvPr>
        </p:nvGraphicFramePr>
        <p:xfrm>
          <a:off x="339248" y="1585274"/>
          <a:ext cx="8467950" cy="42238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33975">
                  <a:extLst>
                    <a:ext uri="{9D8B030D-6E8A-4147-A177-3AD203B41FA5}">
                      <a16:colId xmlns:a16="http://schemas.microsoft.com/office/drawing/2014/main" val="2230154464"/>
                    </a:ext>
                  </a:extLst>
                </a:gridCol>
                <a:gridCol w="4233975">
                  <a:extLst>
                    <a:ext uri="{9D8B030D-6E8A-4147-A177-3AD203B41FA5}">
                      <a16:colId xmlns:a16="http://schemas.microsoft.com/office/drawing/2014/main" val="530500945"/>
                    </a:ext>
                  </a:extLst>
                </a:gridCol>
              </a:tblGrid>
              <a:tr h="52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</a:rPr>
                        <a:t>ШСК, СОЗДАННЫЕ В КАЧЕСТВЕ СТРУКТУРНЫХ ПОДРАЗДЕЛЕНИЙ ОБЩЕОБРАЗОВАТЕЛЬНЫХ ОРГАНИЗАЦИЙ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</a:rPr>
                        <a:t>ШСК, СОЗДАННЫЕ В ВИДЕ ОБЩЕСТВЕННЫХ ОБЪЕДИНЕНИЙ, НЕ ЯВЛЯЮЩИХСЯ ЮРИДИЧЕСКИМИ ЛИЦАМИ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565060"/>
                  </a:ext>
                </a:extLst>
              </a:tr>
              <a:tr h="4588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Приказ о создании ШСК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(печать + подпись директора)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Протокол съезда (конференции) или общего собрания общеобразовательной организации о создании ШСК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(подпись председателя и секретаря)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68282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Положение о ШСК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(печать + подпись директора)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Устав ШСК, принятый на съезде (конференции) или общим собрании общеобразовательной организации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63280"/>
                  </a:ext>
                </a:extLst>
              </a:tr>
              <a:tr h="5557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(печать + подпись директора)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(подпись руководителя ШСК)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00116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(печать + подпись директора)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(подпись руководителя ШСК)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41380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Расписание работы спортивных секций в ШСК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(печать + подпись директора)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Расписание работы спортивных секций в ШСК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(подпись руководителя ШСК)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7681"/>
                  </a:ext>
                </a:extLst>
              </a:tr>
              <a:tr h="6497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Выданная общеобразовательной организации лицензия на осуществление образовательной деятельности по виду образования «дополнительное образование детей и взрослых» *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583422"/>
                  </a:ext>
                </a:extLst>
              </a:tr>
              <a:tr h="7276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Все вышеперечисленные документы размещаются на сайте </a:t>
                      </a:r>
                      <a:r>
                        <a:rPr lang="ru-RU" sz="1000">
                          <a:effectLst/>
                        </a:rPr>
                        <a:t>образовательной организации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 формате </a:t>
                      </a:r>
                      <a:r>
                        <a:rPr lang="ru-RU" sz="1000">
                          <a:effectLst/>
                        </a:rPr>
                        <a:t>PDF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4" marR="6432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48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7560" y="845704"/>
            <a:ext cx="3926061" cy="838200"/>
          </a:xfrm>
        </p:spPr>
        <p:txBody>
          <a:bodyPr/>
          <a:lstStyle/>
          <a:p>
            <a:r>
              <a:rPr lang="ru-RU" altLang="ru-RU" sz="2000"/>
              <a:t>Статус заявки  в Реестр ШСК</a:t>
            </a:r>
            <a:endParaRPr lang="en-US" altLang="ru-RU" sz="2000" dirty="0"/>
          </a:p>
        </p:txBody>
      </p:sp>
      <p:pic>
        <p:nvPicPr>
          <p:cNvPr id="6" name="Picture 2" descr="C:\Users\Николай\Desktop\Информация для размещения на плаформе\Видеомонтаж и презентация\О Площадке\картинки\iBURW4QFQ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27" y="332656"/>
            <a:ext cx="1377077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77" y="307976"/>
            <a:ext cx="1474925" cy="1288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DC6AB05-69BB-3F78-6EAC-D312BFF0ECD7}"/>
              </a:ext>
            </a:extLst>
          </p:cNvPr>
          <p:cNvGrpSpPr/>
          <p:nvPr/>
        </p:nvGrpSpPr>
        <p:grpSpPr>
          <a:xfrm>
            <a:off x="129579" y="-111727"/>
            <a:ext cx="9458223" cy="1063869"/>
            <a:chOff x="129579" y="-111727"/>
            <a:chExt cx="9458223" cy="106386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AF4C3EA-F14F-A9D3-9A0D-D94248BD2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5656" b="50000"/>
            <a:stretch/>
          </p:blipFill>
          <p:spPr>
            <a:xfrm>
              <a:off x="129579" y="298680"/>
              <a:ext cx="1385185" cy="47224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AF4C3EA-F14F-A9D3-9A0D-D94248BD27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000" r="55656"/>
            <a:stretch/>
          </p:blipFill>
          <p:spPr>
            <a:xfrm>
              <a:off x="1560181" y="181346"/>
              <a:ext cx="1635304" cy="55751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5AF712-16EE-9A5D-A3D7-E03DEBE0DAB8}"/>
                </a:ext>
              </a:extLst>
            </p:cNvPr>
            <p:cNvSpPr txBox="1"/>
            <p:nvPr/>
          </p:nvSpPr>
          <p:spPr>
            <a:xfrm>
              <a:off x="2958798" y="121145"/>
              <a:ext cx="49574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ru-RU" sz="1200" kern="0"/>
                <a:t>Вопрос 3.  </a:t>
              </a:r>
            </a:p>
            <a:p>
              <a:r>
                <a:rPr lang="ru-RU" altLang="ru-RU" sz="1200" kern="0"/>
                <a:t>Организация работы на Единой информационной площадке: </a:t>
              </a:r>
              <a:br>
                <a:rPr lang="ru-RU" altLang="ru-RU" sz="1200" kern="0"/>
              </a:br>
              <a:r>
                <a:rPr lang="ru-RU" altLang="ru-RU" sz="1200" kern="0"/>
                <a:t>регистрация и подача заявки в </a:t>
              </a:r>
            </a:p>
            <a:p>
              <a:r>
                <a:rPr lang="ru-RU" altLang="ru-RU" sz="1200" kern="0"/>
                <a:t>реестр ШСК</a:t>
              </a:r>
              <a:endParaRPr lang="en-US" altLang="ru-RU" sz="1200" kern="0" dirty="0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C171DD55-78F9-7138-915D-3F83C6947354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8023053" y="-111727"/>
              <a:ext cx="1564749" cy="58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3154" tIns="51577" rIns="103154" bIns="51577" numCol="1" anchor="ctr" anchorCtr="0" compatLnSpc="1">
              <a:prstTxWarp prst="textNoShape">
                <a:avLst/>
              </a:prstTxWarp>
            </a:bodyPr>
            <a:lstStyle>
              <a:lvl1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2pPr>
              <a:lvl3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3pPr>
              <a:lvl4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4pPr>
              <a:lvl5pPr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5pPr>
              <a:lvl6pPr marL="51577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6pPr>
              <a:lvl7pPr marL="103153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7pPr>
              <a:lvl8pPr marL="1547309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8pPr>
              <a:lvl9pPr marL="2063078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41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ru-RU" altLang="ru-RU" sz="1800" kern="0"/>
                <a:t>ЕИП-ФКИС</a:t>
              </a:r>
              <a:endParaRPr lang="en-US" altLang="ru-RU" sz="1800" kern="0" dirty="0"/>
            </a:p>
          </p:txBody>
        </p:sp>
      </p:grpSp>
      <p:sp>
        <p:nvSpPr>
          <p:cNvPr id="10" name="AutoShape 35">
            <a:extLst>
              <a:ext uri="{FF2B5EF4-FFF2-40B4-BE49-F238E27FC236}">
                <a16:creationId xmlns:a16="http://schemas.microsoft.com/office/drawing/2014/main" id="{EAB49F8A-8CA0-00E0-A375-C5E45EC7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0" y="1934077"/>
            <a:ext cx="222885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pPr algn="ctr" eaLnBrk="0" hangingPunct="0"/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 обработке</a:t>
            </a:r>
            <a:endParaRPr lang="en-US" alt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044204A3-91F6-527A-9845-D2BD5F381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01" y="1976985"/>
            <a:ext cx="222885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pPr algn="ctr" eaLnBrk="0" hangingPunct="0"/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Отклонена</a:t>
            </a:r>
            <a:endParaRPr lang="en-US" alt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7143FF39-E202-1533-4115-16A9B54A5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251" y="1975758"/>
            <a:ext cx="222885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103154" tIns="51577" rIns="103154" bIns="51577" anchor="ctr"/>
          <a:lstStyle/>
          <a:p>
            <a:pPr algn="ctr" eaLnBrk="0" hangingPunct="0"/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Одобрена</a:t>
            </a:r>
            <a:endParaRPr lang="en-US" altLang="ru-RU" sz="1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3C821FF9-0643-2CDD-9C7E-BCC180605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725249"/>
              </p:ext>
            </p:extLst>
          </p:nvPr>
        </p:nvGraphicFramePr>
        <p:xfrm>
          <a:off x="331269" y="2147357"/>
          <a:ext cx="924331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44179838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sample 3">
      <a:dk1>
        <a:srgbClr val="0B398B"/>
      </a:dk1>
      <a:lt1>
        <a:srgbClr val="D1D1D1"/>
      </a:lt1>
      <a:dk2>
        <a:srgbClr val="000072"/>
      </a:dk2>
      <a:lt2>
        <a:srgbClr val="FFFFFF"/>
      </a:lt2>
      <a:accent1>
        <a:srgbClr val="003BB2"/>
      </a:accent1>
      <a:accent2>
        <a:srgbClr val="4DA6FF"/>
      </a:accent2>
      <a:accent3>
        <a:srgbClr val="AAAABC"/>
      </a:accent3>
      <a:accent4>
        <a:srgbClr val="B2B2B2"/>
      </a:accent4>
      <a:accent5>
        <a:srgbClr val="AAAFD5"/>
      </a:accent5>
      <a:accent6>
        <a:srgbClr val="4596E7"/>
      </a:accent6>
      <a:hlink>
        <a:srgbClr val="00D69E"/>
      </a:hlink>
      <a:folHlink>
        <a:srgbClr val="D46AE8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470E03"/>
        </a:dk2>
        <a:lt2>
          <a:srgbClr val="FFFFFF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ADADA"/>
        </a:accent4>
        <a:accent5>
          <a:srgbClr val="E2B8AA"/>
        </a:accent5>
        <a:accent6>
          <a:srgbClr val="8AB9E7"/>
        </a:accent6>
        <a:hlink>
          <a:srgbClr val="2EB62E"/>
        </a:hlink>
        <a:folHlink>
          <a:srgbClr val="E88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D1D1D1"/>
        </a:lt1>
        <a:dk2>
          <a:srgbClr val="003600"/>
        </a:dk2>
        <a:lt2>
          <a:srgbClr val="FFFFFF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2B2B2"/>
        </a:accent4>
        <a:accent5>
          <a:srgbClr val="ACD1B2"/>
        </a:accent5>
        <a:accent6>
          <a:srgbClr val="B4CF5F"/>
        </a:accent6>
        <a:hlink>
          <a:srgbClr val="00D69E"/>
        </a:hlink>
        <a:folHlink>
          <a:srgbClr val="4466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B398B"/>
        </a:dk1>
        <a:lt1>
          <a:srgbClr val="D1D1D1"/>
        </a:lt1>
        <a:dk2>
          <a:srgbClr val="000072"/>
        </a:dk2>
        <a:lt2>
          <a:srgbClr val="FFFFFF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2B2B2"/>
        </a:accent4>
        <a:accent5>
          <a:srgbClr val="AAAFD5"/>
        </a:accent5>
        <a:accent6>
          <a:srgbClr val="4596E7"/>
        </a:accent6>
        <a:hlink>
          <a:srgbClr val="00D69E"/>
        </a:hlink>
        <a:folHlink>
          <a:srgbClr val="D46A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219</TotalTime>
  <Words>875</Words>
  <Application>Microsoft Office PowerPoint</Application>
  <PresentationFormat>Лист A4 (210x297 мм)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HK Grotesk Light Bold</vt:lpstr>
      <vt:lpstr>Verdana</vt:lpstr>
      <vt:lpstr>Wingdings</vt:lpstr>
      <vt:lpstr>1</vt:lpstr>
      <vt:lpstr>Презентация PowerPoint</vt:lpstr>
      <vt:lpstr>КОМПЛЕКСНОЕ РЕШЕНИЕ</vt:lpstr>
      <vt:lpstr>Презентация PowerPoint</vt:lpstr>
      <vt:lpstr>Презентация PowerPoint</vt:lpstr>
      <vt:lpstr>Регистрация</vt:lpstr>
      <vt:lpstr>Личный кабинет ШСК</vt:lpstr>
      <vt:lpstr>Заявка в Реестр ШСК</vt:lpstr>
      <vt:lpstr>Заявка в Реестр ШСК. Документы</vt:lpstr>
      <vt:lpstr>Статус заявки  в Реестр ШСК</vt:lpstr>
      <vt:lpstr>Типовые ошибки</vt:lpstr>
      <vt:lpstr>Типовые ошибки</vt:lpstr>
      <vt:lpstr>Типовые ошибки</vt:lpstr>
      <vt:lpstr>Типовые ошибки</vt:lpstr>
      <vt:lpstr>Типовые ошибки</vt:lpstr>
      <vt:lpstr>Образец правильно заполненной заявка, если ШСК является СТРУКТУРНЫМ ПОДРАЗДЕЛЕНИЕМ</vt:lpstr>
      <vt:lpstr>Образец правильно заполненной заявка, если ШСК является  ОБЩЕСТВЕННЫМ ОБЪЕДИНЕНИЕМ</vt:lpstr>
      <vt:lpstr>Презентация PowerPoint</vt:lpstr>
      <vt:lpstr>Система личного кабинета. Свидетельство  </vt:lpstr>
      <vt:lpstr>Реестр ШСК</vt:lpstr>
      <vt:lpstr>Миниторинги Реестра ШСК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Бакашкина</dc:creator>
  <cp:lastModifiedBy>Наталья Бакашкина</cp:lastModifiedBy>
  <cp:revision>11</cp:revision>
  <dcterms:created xsi:type="dcterms:W3CDTF">2023-01-29T18:31:41Z</dcterms:created>
  <dcterms:modified xsi:type="dcterms:W3CDTF">2023-01-30T07:23:32Z</dcterms:modified>
</cp:coreProperties>
</file>