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8" r:id="rId3"/>
    <p:sldId id="291" r:id="rId4"/>
    <p:sldId id="292" r:id="rId5"/>
    <p:sldId id="290" r:id="rId6"/>
    <p:sldId id="293" r:id="rId7"/>
    <p:sldId id="294" r:id="rId8"/>
    <p:sldId id="299" r:id="rId9"/>
    <p:sldId id="295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b="1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66-44BD-82A5-FFBF2CF57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Восстановл_Лист1!$B$33:$B$38</c:f>
              <c:strCache>
                <c:ptCount val="6"/>
                <c:pt idx="0">
                  <c:v>Художественная </c:v>
                </c:pt>
                <c:pt idx="1">
                  <c:v>Естественнонаучная </c:v>
                </c:pt>
                <c:pt idx="2">
                  <c:v>Социально-гуманитарная</c:v>
                </c:pt>
                <c:pt idx="3">
                  <c:v>Физкультурно-спортивная </c:v>
                </c:pt>
                <c:pt idx="4">
                  <c:v>Техническая</c:v>
                </c:pt>
                <c:pt idx="5">
                  <c:v>Туристко-краеведческая</c:v>
                </c:pt>
              </c:strCache>
            </c:strRef>
          </c:cat>
          <c:val>
            <c:numRef>
              <c:f>Восстановл_Лист1!$C$33:$C$38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11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6-44BD-82A5-FFBF2CF57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669575678040248"/>
          <c:y val="8.1030183727034119E-2"/>
          <c:w val="0.33663757655293086"/>
          <c:h val="0.8934951881014873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552F-915F-4C41-BAC0-02A40F6332D8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EB308-8260-473C-A69B-CFC388CAA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6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B308-8260-473C-A69B-CFC388CAAE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среда дистанционного обучения для создания курсов и организации учебного процесса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B308-8260-473C-A69B-CFC388CAAE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0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Видео-инструкции в формате </a:t>
            </a:r>
            <a:r>
              <a:rPr lang="ru-RU" dirty="0" err="1"/>
              <a:t>скрин-кастов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EB308-8260-473C-A69B-CFC388CAAE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4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mc.pionerov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ionerov.ru/rmc/rmc-main/about-rmc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vk.com/moodle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" y="0"/>
            <a:ext cx="2399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056784" cy="14700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реализации программ дополнительного образования с использованием среды дистанционного обучения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 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29" y="345062"/>
            <a:ext cx="98901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300287"/>
            <a:ext cx="56886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Архангельской области</a:t>
            </a: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образовательное учреждение дополнительного образования Архангельской области </a:t>
            </a:r>
          </a:p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«Дворец детского и юношеского творчества»</a:t>
            </a:r>
            <a:endParaRPr lang="ru-RU" sz="1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4985" y="472514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Екатерина Юрьевна,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«ДДЮТ»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058" y="-99393"/>
            <a:ext cx="2399680" cy="698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782" y="2276872"/>
            <a:ext cx="7499176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(8182)20-81-05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metod@pionerov.ru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Архангельск,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наб. Северной Двины 73, 28 кабинет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754076"/>
            <a:ext cx="7571184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https://rmc.pionerov.ru/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39"/>
            <a:ext cx="1584177" cy="172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93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б28-комп4\Desktop\persistence-abstract-concept_335657-3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66" y="44624"/>
            <a:ext cx="2477268" cy="247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4490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8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7200800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техническая оснащенность в муниципалитетах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цифровая грамотность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полноценного контроля и обратной связи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отношение и стереотипы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99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" y="0"/>
            <a:ext cx="23996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452" y="692696"/>
            <a:ext cx="7499176" cy="85496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https://pionerov.ru/rmc/rmc-main/about-rmc.html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32040" y="3645024"/>
            <a:ext cx="3672408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Каб28-комп4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3188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0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б28-комп4\Desktop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17262"/>
            <a:ext cx="3717534" cy="20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940"/>
            <a:ext cx="14490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301233" cy="1143000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0550" y="1439840"/>
            <a:ext cx="6444716" cy="39604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лет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миллионов пользователей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Гибкая система: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элементов,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ресурсов, более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редакторов интерактивного контента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и обмен файлов любых форматов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коммуникации (чат, форум, сообщения)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оценивания, контроля активности, портфолио обучающихся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версия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7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программ </a:t>
            </a:r>
            <a:br>
              <a:rPr lang="ru-RU" sz="3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en-US" sz="31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70628"/>
              </p:ext>
            </p:extLst>
          </p:nvPr>
        </p:nvGraphicFramePr>
        <p:xfrm>
          <a:off x="683568" y="1600200"/>
          <a:ext cx="800323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940"/>
            <a:ext cx="14490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2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Каб28-комп4\Desktop\Снимок 3 —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320480" cy="22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б28-комп4\Desktop\Снимок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5441"/>
            <a:ext cx="8352928" cy="25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68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1494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 веб-поддержкой (30%)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Смешанное обучение (30-80 %)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(90-100 %)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18"/>
            <a:ext cx="14490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2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б28-комп4\Desktop\1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688632" cy="385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методическая тема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14490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98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б28-комп4\Desktop\формат взаимодействия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974"/>
            <a:ext cx="4392488" cy="61397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689" y="1052736"/>
            <a:ext cx="383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2571"/>
            <a:ext cx="3600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социальной сети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https://vk.com/moodle29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Каб28-комп4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74" y="1528505"/>
            <a:ext cx="3356890" cy="33969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5517232"/>
            <a:ext cx="3961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Видео-инструкции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скринкастов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6696739" y="5082019"/>
            <a:ext cx="288030" cy="34648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34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240</Words>
  <Application>Microsoft Office PowerPoint</Application>
  <PresentationFormat>Экран (4:3)</PresentationFormat>
  <Paragraphs>53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Тема Office</vt:lpstr>
      <vt:lpstr>Опыт реализации программ дополнительного образования с использованием среды дистанционного обучения Moodle  в Архангельской области</vt:lpstr>
      <vt:lpstr>Вызовы</vt:lpstr>
      <vt:lpstr>Региональный модельный центр Сайт: https://pionerov.ru/rmc/rmc-main/about-rmc.html  </vt:lpstr>
      <vt:lpstr>Moodle  </vt:lpstr>
      <vt:lpstr>36 программ  на платформе Moodle</vt:lpstr>
      <vt:lpstr>Презентация PowerPoint</vt:lpstr>
      <vt:lpstr>Варианты обучения</vt:lpstr>
      <vt:lpstr>Единая методическая тема</vt:lpstr>
      <vt:lpstr>Презентация PowerPoint</vt:lpstr>
      <vt:lpstr>https://rmc.pionerov.ru/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реализации дистанционного обучения детей</dc:title>
  <dc:creator>Каб28-комп4</dc:creator>
  <cp:lastModifiedBy>Оксана Мельникова</cp:lastModifiedBy>
  <cp:revision>91</cp:revision>
  <dcterms:created xsi:type="dcterms:W3CDTF">2021-03-22T07:17:17Z</dcterms:created>
  <dcterms:modified xsi:type="dcterms:W3CDTF">2021-09-28T14:06:15Z</dcterms:modified>
</cp:coreProperties>
</file>