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1" r:id="rId13"/>
    <p:sldId id="270" r:id="rId14"/>
    <p:sldId id="274" r:id="rId15"/>
    <p:sldId id="275" r:id="rId16"/>
    <p:sldId id="276" r:id="rId17"/>
    <p:sldId id="273" r:id="rId18"/>
    <p:sldId id="272" r:id="rId19"/>
    <p:sldId id="277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5E1"/>
    <a:srgbClr val="4785AA"/>
    <a:srgbClr val="1F5480"/>
    <a:srgbClr val="2E2C2D"/>
    <a:srgbClr val="47627F"/>
    <a:srgbClr val="04105A"/>
    <a:srgbClr val="ED613E"/>
    <a:srgbClr val="BF3C48"/>
    <a:srgbClr val="856E45"/>
    <a:srgbClr val="6F2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.Soldatova\Desktop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.Soldatova\Desktop\&#1051;&#1080;&#1089;&#1090;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.Soldatova\Desktop\&#1051;&#1080;&#1089;&#1090;%20Microsoft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.Soldatova\Desktop\&#1051;&#1080;&#1089;&#1090;%20Microsoft%20Exc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общеобразовательных организаций, имеющих зарегистрированный в реестре ШСК, от общего количества ОО (юр. лиц)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Лист1!$C$80</c:f>
              <c:strCache>
                <c:ptCount val="1"/>
                <c:pt idx="0">
                  <c:v>Доля общеобразовательных организаций, имеющих зарегистрированный в реестре ШСК, от общего количества ОО (юр. лиц)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Лист1!$B$81:$B$165</c:f>
              <c:strCache>
                <c:ptCount val="85"/>
                <c:pt idx="0">
                  <c:v>63 Самарская область</c:v>
                </c:pt>
                <c:pt idx="1">
                  <c:v>68 Тамбовская область</c:v>
                </c:pt>
                <c:pt idx="2">
                  <c:v>72 Тюменская область</c:v>
                </c:pt>
                <c:pt idx="3">
                  <c:v>35 Вологодская область</c:v>
                </c:pt>
                <c:pt idx="4">
                  <c:v>83 Ненецкий автономный округ</c:v>
                </c:pt>
                <c:pt idx="5">
                  <c:v>09 Карачаево-Черкесская Республика</c:v>
                </c:pt>
                <c:pt idx="6">
                  <c:v>16 Республика Татарстан (Татарстан)</c:v>
                </c:pt>
                <c:pt idx="7">
                  <c:v>20 Чеченская Республика</c:v>
                </c:pt>
                <c:pt idx="8">
                  <c:v>31 Белгородская область</c:v>
                </c:pt>
                <c:pt idx="9">
                  <c:v>17 Республика Тыва</c:v>
                </c:pt>
                <c:pt idx="10">
                  <c:v>23 Краснодарский край</c:v>
                </c:pt>
                <c:pt idx="11">
                  <c:v>27 Хабаровский край</c:v>
                </c:pt>
                <c:pt idx="12">
                  <c:v>24 Красноярский край</c:v>
                </c:pt>
                <c:pt idx="13">
                  <c:v>53 Новгородская область</c:v>
                </c:pt>
                <c:pt idx="14">
                  <c:v>58 Пензенская область</c:v>
                </c:pt>
                <c:pt idx="15">
                  <c:v>77 г. Москва</c:v>
                </c:pt>
                <c:pt idx="16">
                  <c:v>29 Архангельская область</c:v>
                </c:pt>
                <c:pt idx="17">
                  <c:v>47 Ленинградская область</c:v>
                </c:pt>
                <c:pt idx="18">
                  <c:v>76 Ярославская область</c:v>
                </c:pt>
                <c:pt idx="19">
                  <c:v>11 Республика Коми</c:v>
                </c:pt>
                <c:pt idx="20">
                  <c:v>26 Ставропольский край</c:v>
                </c:pt>
                <c:pt idx="21">
                  <c:v>40 Калужская область</c:v>
                </c:pt>
                <c:pt idx="22">
                  <c:v>48 Липецкая область</c:v>
                </c:pt>
                <c:pt idx="23">
                  <c:v>50 Московская область</c:v>
                </c:pt>
                <c:pt idx="24">
                  <c:v>36 Воронежская область</c:v>
                </c:pt>
                <c:pt idx="25">
                  <c:v>62 Рязанская область</c:v>
                </c:pt>
                <c:pt idx="26">
                  <c:v>69 Тверская область</c:v>
                </c:pt>
                <c:pt idx="27">
                  <c:v>74 Челябинская область</c:v>
                </c:pt>
                <c:pt idx="28">
                  <c:v>55 Омская область</c:v>
                </c:pt>
                <c:pt idx="29">
                  <c:v>42 Кемеровская область–Кузбасс</c:v>
                </c:pt>
                <c:pt idx="30">
                  <c:v>46 Курская область</c:v>
                </c:pt>
                <c:pt idx="31">
                  <c:v>56 Оренбургская область</c:v>
                </c:pt>
                <c:pt idx="32">
                  <c:v>65 Сахалинская область</c:v>
                </c:pt>
                <c:pt idx="33">
                  <c:v>89 Ямало-Ненецкий автономный округ</c:v>
                </c:pt>
                <c:pt idx="34">
                  <c:v>43 Кировская область</c:v>
                </c:pt>
                <c:pt idx="35">
                  <c:v>45 Курганская область</c:v>
                </c:pt>
                <c:pt idx="36">
                  <c:v>66 Свердловская область</c:v>
                </c:pt>
                <c:pt idx="37">
                  <c:v>91 Республика Крым</c:v>
                </c:pt>
                <c:pt idx="38">
                  <c:v>04 Республика Алтай</c:v>
                </c:pt>
                <c:pt idx="39">
                  <c:v>21 Чувашская Республика–Чувашия</c:v>
                </c:pt>
                <c:pt idx="40">
                  <c:v>19 Республика Хакасия</c:v>
                </c:pt>
                <c:pt idx="41">
                  <c:v>51 Мурманская область</c:v>
                </c:pt>
                <c:pt idx="42">
                  <c:v>02 Республика Башкортостан</c:v>
                </c:pt>
                <c:pt idx="43">
                  <c:v>39 Калининградская область</c:v>
                </c:pt>
                <c:pt idx="44">
                  <c:v>54 Новосибирская область</c:v>
                </c:pt>
                <c:pt idx="45">
                  <c:v>86 Ханты-Мансийский автономный округ–Югра</c:v>
                </c:pt>
                <c:pt idx="46">
                  <c:v>78 Санкт-Петербург</c:v>
                </c:pt>
                <c:pt idx="47">
                  <c:v>70 Томская область</c:v>
                </c:pt>
                <c:pt idx="48">
                  <c:v>13 Республика Мордовия</c:v>
                </c:pt>
                <c:pt idx="49">
                  <c:v>71 Тульская область</c:v>
                </c:pt>
                <c:pt idx="50">
                  <c:v>73 Ульяновская область</c:v>
                </c:pt>
                <c:pt idx="51">
                  <c:v>25 Приморский край</c:v>
                </c:pt>
                <c:pt idx="52">
                  <c:v>34 Волгоградская область</c:v>
                </c:pt>
                <c:pt idx="53">
                  <c:v>52 Нижегородская область</c:v>
                </c:pt>
                <c:pt idx="54">
                  <c:v>67 Смоленская область</c:v>
                </c:pt>
                <c:pt idx="55">
                  <c:v>87 Чукотский автономный округ</c:v>
                </c:pt>
                <c:pt idx="56">
                  <c:v>92 Севастополь</c:v>
                </c:pt>
                <c:pt idx="57">
                  <c:v>33 Владимирская область</c:v>
                </c:pt>
                <c:pt idx="58">
                  <c:v>14 Республика Саха (Якутия)</c:v>
                </c:pt>
                <c:pt idx="59">
                  <c:v>57 Орловская область</c:v>
                </c:pt>
                <c:pt idx="60">
                  <c:v>05 Республика Дагестан</c:v>
                </c:pt>
                <c:pt idx="61">
                  <c:v>61 Ростовская область</c:v>
                </c:pt>
                <c:pt idx="62">
                  <c:v>07 Кабардино-Балкарская Республика</c:v>
                </c:pt>
                <c:pt idx="63">
                  <c:v>37 Ивановская область</c:v>
                </c:pt>
                <c:pt idx="64">
                  <c:v>01 Республика Адыгея (Адыгея)</c:v>
                </c:pt>
                <c:pt idx="65">
                  <c:v>06 Республика Ингушетия</c:v>
                </c:pt>
                <c:pt idx="66">
                  <c:v>12 Республика Марий Эл</c:v>
                </c:pt>
                <c:pt idx="67">
                  <c:v>59 Пермский край</c:v>
                </c:pt>
                <c:pt idx="68">
                  <c:v>60 Псковская область</c:v>
                </c:pt>
                <c:pt idx="69">
                  <c:v>64 Саратовская область</c:v>
                </c:pt>
                <c:pt idx="70">
                  <c:v>38 Иркутская область</c:v>
                </c:pt>
                <c:pt idx="71">
                  <c:v>03 Республика Бурятия</c:v>
                </c:pt>
                <c:pt idx="72">
                  <c:v>30 Астраханская область</c:v>
                </c:pt>
                <c:pt idx="73">
                  <c:v>15 Республика Северная Осетия–Алания</c:v>
                </c:pt>
                <c:pt idx="74">
                  <c:v>32 Брянская область</c:v>
                </c:pt>
                <c:pt idx="75">
                  <c:v>41 Камчатский край</c:v>
                </c:pt>
                <c:pt idx="76">
                  <c:v>18 Удмуртская Республика</c:v>
                </c:pt>
                <c:pt idx="77">
                  <c:v>44 Костромская область</c:v>
                </c:pt>
                <c:pt idx="78">
                  <c:v>10 Республика Карелия</c:v>
                </c:pt>
                <c:pt idx="79">
                  <c:v>28 Амурская область</c:v>
                </c:pt>
                <c:pt idx="80">
                  <c:v>22 Алтайский край</c:v>
                </c:pt>
                <c:pt idx="81">
                  <c:v>79 Еврейская автономная область</c:v>
                </c:pt>
                <c:pt idx="82">
                  <c:v>49 Магаданская область</c:v>
                </c:pt>
                <c:pt idx="83">
                  <c:v>75 Забайкальский край</c:v>
                </c:pt>
                <c:pt idx="84">
                  <c:v>08 Республика Калмыкия</c:v>
                </c:pt>
              </c:strCache>
            </c:strRef>
          </c:cat>
          <c:val>
            <c:numRef>
              <c:f>Лист1!$C$81:$C$165</c:f>
              <c:numCache>
                <c:formatCode>0%</c:formatCode>
                <c:ptCount val="85"/>
                <c:pt idx="0">
                  <c:v>0.98</c:v>
                </c:pt>
                <c:pt idx="1">
                  <c:v>0.97</c:v>
                </c:pt>
                <c:pt idx="2">
                  <c:v>0.97</c:v>
                </c:pt>
                <c:pt idx="3">
                  <c:v>0.96</c:v>
                </c:pt>
                <c:pt idx="4">
                  <c:v>0.96</c:v>
                </c:pt>
                <c:pt idx="5">
                  <c:v>0.94</c:v>
                </c:pt>
                <c:pt idx="6">
                  <c:v>0.94</c:v>
                </c:pt>
                <c:pt idx="7">
                  <c:v>0.94</c:v>
                </c:pt>
                <c:pt idx="8">
                  <c:v>0.9</c:v>
                </c:pt>
                <c:pt idx="9">
                  <c:v>0.88</c:v>
                </c:pt>
                <c:pt idx="10">
                  <c:v>0.88</c:v>
                </c:pt>
                <c:pt idx="11">
                  <c:v>0.88</c:v>
                </c:pt>
                <c:pt idx="12">
                  <c:v>0.84</c:v>
                </c:pt>
                <c:pt idx="13">
                  <c:v>0.84</c:v>
                </c:pt>
                <c:pt idx="14">
                  <c:v>0.83</c:v>
                </c:pt>
                <c:pt idx="15">
                  <c:v>0.83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0.79</c:v>
                </c:pt>
                <c:pt idx="20">
                  <c:v>0.79</c:v>
                </c:pt>
                <c:pt idx="21">
                  <c:v>0.79</c:v>
                </c:pt>
                <c:pt idx="22">
                  <c:v>0.79</c:v>
                </c:pt>
                <c:pt idx="23">
                  <c:v>0.79</c:v>
                </c:pt>
                <c:pt idx="24">
                  <c:v>0.78</c:v>
                </c:pt>
                <c:pt idx="25">
                  <c:v>0.78</c:v>
                </c:pt>
                <c:pt idx="26">
                  <c:v>0.78</c:v>
                </c:pt>
                <c:pt idx="27">
                  <c:v>0.78</c:v>
                </c:pt>
                <c:pt idx="28">
                  <c:v>0.77</c:v>
                </c:pt>
                <c:pt idx="29">
                  <c:v>0.76</c:v>
                </c:pt>
                <c:pt idx="30">
                  <c:v>0.76</c:v>
                </c:pt>
                <c:pt idx="31">
                  <c:v>0.75</c:v>
                </c:pt>
                <c:pt idx="32">
                  <c:v>0.75</c:v>
                </c:pt>
                <c:pt idx="33">
                  <c:v>0.75</c:v>
                </c:pt>
                <c:pt idx="34">
                  <c:v>0.74</c:v>
                </c:pt>
                <c:pt idx="35">
                  <c:v>0.74</c:v>
                </c:pt>
                <c:pt idx="36">
                  <c:v>0.74</c:v>
                </c:pt>
                <c:pt idx="37">
                  <c:v>0.74</c:v>
                </c:pt>
                <c:pt idx="38">
                  <c:v>0.73</c:v>
                </c:pt>
                <c:pt idx="39">
                  <c:v>0.72</c:v>
                </c:pt>
                <c:pt idx="40">
                  <c:v>0.69</c:v>
                </c:pt>
                <c:pt idx="41">
                  <c:v>0.69</c:v>
                </c:pt>
                <c:pt idx="42">
                  <c:v>0.68</c:v>
                </c:pt>
                <c:pt idx="43">
                  <c:v>0.68</c:v>
                </c:pt>
                <c:pt idx="44">
                  <c:v>0.68</c:v>
                </c:pt>
                <c:pt idx="45">
                  <c:v>0.68</c:v>
                </c:pt>
                <c:pt idx="46">
                  <c:v>0.67</c:v>
                </c:pt>
                <c:pt idx="47">
                  <c:v>0.65</c:v>
                </c:pt>
                <c:pt idx="48">
                  <c:v>0.61</c:v>
                </c:pt>
                <c:pt idx="49">
                  <c:v>0.61</c:v>
                </c:pt>
                <c:pt idx="50">
                  <c:v>0.61</c:v>
                </c:pt>
                <c:pt idx="51">
                  <c:v>0.6</c:v>
                </c:pt>
                <c:pt idx="52">
                  <c:v>0.6</c:v>
                </c:pt>
                <c:pt idx="53">
                  <c:v>0.6</c:v>
                </c:pt>
                <c:pt idx="54">
                  <c:v>0.6</c:v>
                </c:pt>
                <c:pt idx="55">
                  <c:v>0.6</c:v>
                </c:pt>
                <c:pt idx="56">
                  <c:v>0.6</c:v>
                </c:pt>
                <c:pt idx="57">
                  <c:v>0.57999999999999996</c:v>
                </c:pt>
                <c:pt idx="58">
                  <c:v>0.56999999999999995</c:v>
                </c:pt>
                <c:pt idx="59">
                  <c:v>0.56999999999999995</c:v>
                </c:pt>
                <c:pt idx="60">
                  <c:v>0.53</c:v>
                </c:pt>
                <c:pt idx="61">
                  <c:v>0.53</c:v>
                </c:pt>
                <c:pt idx="62">
                  <c:v>0.52</c:v>
                </c:pt>
                <c:pt idx="63">
                  <c:v>0.51</c:v>
                </c:pt>
                <c:pt idx="64">
                  <c:v>0.49</c:v>
                </c:pt>
                <c:pt idx="65">
                  <c:v>0.48</c:v>
                </c:pt>
                <c:pt idx="66">
                  <c:v>0.46</c:v>
                </c:pt>
                <c:pt idx="67">
                  <c:v>0.46</c:v>
                </c:pt>
                <c:pt idx="68">
                  <c:v>0.46</c:v>
                </c:pt>
                <c:pt idx="69">
                  <c:v>0.46</c:v>
                </c:pt>
                <c:pt idx="70">
                  <c:v>0.44</c:v>
                </c:pt>
                <c:pt idx="71">
                  <c:v>0.43</c:v>
                </c:pt>
                <c:pt idx="72">
                  <c:v>0.41</c:v>
                </c:pt>
                <c:pt idx="73">
                  <c:v>0.4</c:v>
                </c:pt>
                <c:pt idx="74">
                  <c:v>0.4</c:v>
                </c:pt>
                <c:pt idx="75">
                  <c:v>0.4</c:v>
                </c:pt>
                <c:pt idx="76">
                  <c:v>0.39</c:v>
                </c:pt>
                <c:pt idx="77">
                  <c:v>0.39</c:v>
                </c:pt>
                <c:pt idx="78">
                  <c:v>0.38</c:v>
                </c:pt>
                <c:pt idx="79">
                  <c:v>0.37</c:v>
                </c:pt>
                <c:pt idx="80">
                  <c:v>0.36</c:v>
                </c:pt>
                <c:pt idx="81">
                  <c:v>0.3</c:v>
                </c:pt>
                <c:pt idx="82">
                  <c:v>0.23</c:v>
                </c:pt>
                <c:pt idx="83">
                  <c:v>0.18</c:v>
                </c:pt>
                <c:pt idx="8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EC-472D-8441-D93E7D52A8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25455743"/>
        <c:axId val="1225453247"/>
      </c:barChart>
      <c:catAx>
        <c:axId val="12254557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5453247"/>
        <c:crosses val="autoZero"/>
        <c:auto val="1"/>
        <c:lblAlgn val="ctr"/>
        <c:lblOffset val="100"/>
        <c:noMultiLvlLbl val="0"/>
      </c:catAx>
      <c:valAx>
        <c:axId val="122545324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25455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45%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общеобразовательных организаций, имеющих зарегистрированный в реестре ШСК, от общего количества ОО (юр. лиц)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Лист1!$A$2:$A$71</c:f>
              <c:strCache>
                <c:ptCount val="70"/>
                <c:pt idx="0">
                  <c:v>63 Самарская область</c:v>
                </c:pt>
                <c:pt idx="1">
                  <c:v>68 Тамбовская область</c:v>
                </c:pt>
                <c:pt idx="2">
                  <c:v>72 Тюменская область</c:v>
                </c:pt>
                <c:pt idx="3">
                  <c:v>35 Вологодская область</c:v>
                </c:pt>
                <c:pt idx="4">
                  <c:v>83 Ненецкий автономный округ</c:v>
                </c:pt>
                <c:pt idx="5">
                  <c:v>09 Карачаево-Черкесская Республика</c:v>
                </c:pt>
                <c:pt idx="6">
                  <c:v>16 Республика Татарстан (Татарстан)</c:v>
                </c:pt>
                <c:pt idx="7">
                  <c:v>20 Чеченская Республика</c:v>
                </c:pt>
                <c:pt idx="8">
                  <c:v>31 Белгородская область</c:v>
                </c:pt>
                <c:pt idx="9">
                  <c:v>17 Республика Тыва</c:v>
                </c:pt>
                <c:pt idx="10">
                  <c:v>23 Краснодарский край</c:v>
                </c:pt>
                <c:pt idx="11">
                  <c:v>27 Хабаровский край</c:v>
                </c:pt>
                <c:pt idx="12">
                  <c:v>24 Красноярский край</c:v>
                </c:pt>
                <c:pt idx="13">
                  <c:v>53 Новгородская область</c:v>
                </c:pt>
                <c:pt idx="14">
                  <c:v>58 Пензенская область</c:v>
                </c:pt>
                <c:pt idx="15">
                  <c:v>77 г. Москва</c:v>
                </c:pt>
                <c:pt idx="16">
                  <c:v>29 Архангельская область</c:v>
                </c:pt>
                <c:pt idx="17">
                  <c:v>47 Ленинградская область</c:v>
                </c:pt>
                <c:pt idx="18">
                  <c:v>76 Ярославская область</c:v>
                </c:pt>
                <c:pt idx="19">
                  <c:v>11 Республика Коми</c:v>
                </c:pt>
                <c:pt idx="20">
                  <c:v>26 Ставропольский край</c:v>
                </c:pt>
                <c:pt idx="21">
                  <c:v>40 Калужская область</c:v>
                </c:pt>
                <c:pt idx="22">
                  <c:v>48 Липецкая область</c:v>
                </c:pt>
                <c:pt idx="23">
                  <c:v>50 Московская область</c:v>
                </c:pt>
                <c:pt idx="24">
                  <c:v>36 Воронежская область</c:v>
                </c:pt>
                <c:pt idx="25">
                  <c:v>62 Рязанская область</c:v>
                </c:pt>
                <c:pt idx="26">
                  <c:v>69 Тверская область</c:v>
                </c:pt>
                <c:pt idx="27">
                  <c:v>74 Челябинская область</c:v>
                </c:pt>
                <c:pt idx="28">
                  <c:v>55 Омская область</c:v>
                </c:pt>
                <c:pt idx="29">
                  <c:v>42 Кемеровская область–Кузбасс</c:v>
                </c:pt>
                <c:pt idx="30">
                  <c:v>46 Курская область</c:v>
                </c:pt>
                <c:pt idx="31">
                  <c:v>56 Оренбургская область</c:v>
                </c:pt>
                <c:pt idx="32">
                  <c:v>65 Сахалинская область</c:v>
                </c:pt>
                <c:pt idx="33">
                  <c:v>89 Ямало-Ненецкий автономный округ</c:v>
                </c:pt>
                <c:pt idx="34">
                  <c:v>43 Кировская область</c:v>
                </c:pt>
                <c:pt idx="35">
                  <c:v>45 Курганская область</c:v>
                </c:pt>
                <c:pt idx="36">
                  <c:v>66 Свердловская область</c:v>
                </c:pt>
                <c:pt idx="37">
                  <c:v>91 Республика Крым</c:v>
                </c:pt>
                <c:pt idx="38">
                  <c:v>04 Республика Алтай</c:v>
                </c:pt>
                <c:pt idx="39">
                  <c:v>21 Чувашская Республика–Чувашия</c:v>
                </c:pt>
                <c:pt idx="40">
                  <c:v>19 Республика Хакасия</c:v>
                </c:pt>
                <c:pt idx="41">
                  <c:v>51 Мурманская область</c:v>
                </c:pt>
                <c:pt idx="42">
                  <c:v>02 Республика Башкортостан</c:v>
                </c:pt>
                <c:pt idx="43">
                  <c:v>39 Калининградская область</c:v>
                </c:pt>
                <c:pt idx="44">
                  <c:v>54 Новосибирская область</c:v>
                </c:pt>
                <c:pt idx="45">
                  <c:v>86 Ханты-Мансийский автономный округ–Югра</c:v>
                </c:pt>
                <c:pt idx="46">
                  <c:v>78 Санкт-Петербург</c:v>
                </c:pt>
                <c:pt idx="47">
                  <c:v>70 Томская область</c:v>
                </c:pt>
                <c:pt idx="48">
                  <c:v>13 Республика Мордовия</c:v>
                </c:pt>
                <c:pt idx="49">
                  <c:v>71 Тульская область</c:v>
                </c:pt>
                <c:pt idx="50">
                  <c:v>73 Ульяновская область</c:v>
                </c:pt>
                <c:pt idx="51">
                  <c:v>25 Приморский край</c:v>
                </c:pt>
                <c:pt idx="52">
                  <c:v>34 Волгоградская область</c:v>
                </c:pt>
                <c:pt idx="53">
                  <c:v>52 Нижегородская область</c:v>
                </c:pt>
                <c:pt idx="54">
                  <c:v>67 Смоленская область</c:v>
                </c:pt>
                <c:pt idx="55">
                  <c:v>87 Чукотский автономный округ</c:v>
                </c:pt>
                <c:pt idx="56">
                  <c:v>92 Севастополь</c:v>
                </c:pt>
                <c:pt idx="57">
                  <c:v>33 Владимирская область</c:v>
                </c:pt>
                <c:pt idx="58">
                  <c:v>14 Республика Саха (Якутия)</c:v>
                </c:pt>
                <c:pt idx="59">
                  <c:v>57 Орловская область</c:v>
                </c:pt>
                <c:pt idx="60">
                  <c:v>05 Республика Дагестан</c:v>
                </c:pt>
                <c:pt idx="61">
                  <c:v>61 Ростовская область</c:v>
                </c:pt>
                <c:pt idx="62">
                  <c:v>07 Кабардино-Балкарская Республика</c:v>
                </c:pt>
                <c:pt idx="63">
                  <c:v>37 Ивановская область</c:v>
                </c:pt>
                <c:pt idx="64">
                  <c:v>01 Республика Адыгея (Адыгея)</c:v>
                </c:pt>
                <c:pt idx="65">
                  <c:v>06 Республика Ингушетия</c:v>
                </c:pt>
                <c:pt idx="66">
                  <c:v>12 Республика Марий Эл</c:v>
                </c:pt>
                <c:pt idx="67">
                  <c:v>59 Пермский край</c:v>
                </c:pt>
                <c:pt idx="68">
                  <c:v>60 Псковская область</c:v>
                </c:pt>
                <c:pt idx="69">
                  <c:v>64 Саратовская область</c:v>
                </c:pt>
              </c:strCache>
            </c:strRef>
          </c:cat>
          <c:val>
            <c:numRef>
              <c:f>Лист1!$B$2:$B$71</c:f>
              <c:numCache>
                <c:formatCode>0%</c:formatCode>
                <c:ptCount val="70"/>
                <c:pt idx="0">
                  <c:v>0.98</c:v>
                </c:pt>
                <c:pt idx="1">
                  <c:v>0.97</c:v>
                </c:pt>
                <c:pt idx="2">
                  <c:v>0.97</c:v>
                </c:pt>
                <c:pt idx="3">
                  <c:v>0.96</c:v>
                </c:pt>
                <c:pt idx="4">
                  <c:v>0.96</c:v>
                </c:pt>
                <c:pt idx="5">
                  <c:v>0.94</c:v>
                </c:pt>
                <c:pt idx="6">
                  <c:v>0.94</c:v>
                </c:pt>
                <c:pt idx="7">
                  <c:v>0.94</c:v>
                </c:pt>
                <c:pt idx="8">
                  <c:v>0.9</c:v>
                </c:pt>
                <c:pt idx="9">
                  <c:v>0.88</c:v>
                </c:pt>
                <c:pt idx="10">
                  <c:v>0.88</c:v>
                </c:pt>
                <c:pt idx="11">
                  <c:v>0.88</c:v>
                </c:pt>
                <c:pt idx="12">
                  <c:v>0.84</c:v>
                </c:pt>
                <c:pt idx="13">
                  <c:v>0.84</c:v>
                </c:pt>
                <c:pt idx="14">
                  <c:v>0.83</c:v>
                </c:pt>
                <c:pt idx="15">
                  <c:v>0.83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0.79</c:v>
                </c:pt>
                <c:pt idx="20">
                  <c:v>0.79</c:v>
                </c:pt>
                <c:pt idx="21">
                  <c:v>0.79</c:v>
                </c:pt>
                <c:pt idx="22">
                  <c:v>0.79</c:v>
                </c:pt>
                <c:pt idx="23">
                  <c:v>0.79</c:v>
                </c:pt>
                <c:pt idx="24">
                  <c:v>0.78</c:v>
                </c:pt>
                <c:pt idx="25">
                  <c:v>0.78</c:v>
                </c:pt>
                <c:pt idx="26">
                  <c:v>0.78</c:v>
                </c:pt>
                <c:pt idx="27">
                  <c:v>0.78</c:v>
                </c:pt>
                <c:pt idx="28">
                  <c:v>0.77</c:v>
                </c:pt>
                <c:pt idx="29">
                  <c:v>0.76</c:v>
                </c:pt>
                <c:pt idx="30">
                  <c:v>0.76</c:v>
                </c:pt>
                <c:pt idx="31">
                  <c:v>0.75</c:v>
                </c:pt>
                <c:pt idx="32">
                  <c:v>0.75</c:v>
                </c:pt>
                <c:pt idx="33">
                  <c:v>0.75</c:v>
                </c:pt>
                <c:pt idx="34">
                  <c:v>0.74</c:v>
                </c:pt>
                <c:pt idx="35">
                  <c:v>0.74</c:v>
                </c:pt>
                <c:pt idx="36">
                  <c:v>0.74</c:v>
                </c:pt>
                <c:pt idx="37">
                  <c:v>0.74</c:v>
                </c:pt>
                <c:pt idx="38">
                  <c:v>0.73</c:v>
                </c:pt>
                <c:pt idx="39">
                  <c:v>0.72</c:v>
                </c:pt>
                <c:pt idx="40">
                  <c:v>0.69</c:v>
                </c:pt>
                <c:pt idx="41">
                  <c:v>0.69</c:v>
                </c:pt>
                <c:pt idx="42">
                  <c:v>0.68</c:v>
                </c:pt>
                <c:pt idx="43">
                  <c:v>0.68</c:v>
                </c:pt>
                <c:pt idx="44">
                  <c:v>0.68</c:v>
                </c:pt>
                <c:pt idx="45">
                  <c:v>0.68</c:v>
                </c:pt>
                <c:pt idx="46">
                  <c:v>0.67</c:v>
                </c:pt>
                <c:pt idx="47">
                  <c:v>0.65</c:v>
                </c:pt>
                <c:pt idx="48">
                  <c:v>0.61</c:v>
                </c:pt>
                <c:pt idx="49">
                  <c:v>0.61</c:v>
                </c:pt>
                <c:pt idx="50">
                  <c:v>0.61</c:v>
                </c:pt>
                <c:pt idx="51">
                  <c:v>0.6</c:v>
                </c:pt>
                <c:pt idx="52">
                  <c:v>0.6</c:v>
                </c:pt>
                <c:pt idx="53">
                  <c:v>0.6</c:v>
                </c:pt>
                <c:pt idx="54">
                  <c:v>0.6</c:v>
                </c:pt>
                <c:pt idx="55">
                  <c:v>0.6</c:v>
                </c:pt>
                <c:pt idx="56">
                  <c:v>0.6</c:v>
                </c:pt>
                <c:pt idx="57">
                  <c:v>0.57999999999999996</c:v>
                </c:pt>
                <c:pt idx="58">
                  <c:v>0.56999999999999995</c:v>
                </c:pt>
                <c:pt idx="59">
                  <c:v>0.56999999999999995</c:v>
                </c:pt>
                <c:pt idx="60">
                  <c:v>0.53</c:v>
                </c:pt>
                <c:pt idx="61">
                  <c:v>0.53</c:v>
                </c:pt>
                <c:pt idx="62">
                  <c:v>0.52</c:v>
                </c:pt>
                <c:pt idx="63">
                  <c:v>0.51</c:v>
                </c:pt>
                <c:pt idx="64">
                  <c:v>0.49</c:v>
                </c:pt>
                <c:pt idx="65">
                  <c:v>0.48</c:v>
                </c:pt>
                <c:pt idx="66">
                  <c:v>0.46</c:v>
                </c:pt>
                <c:pt idx="67">
                  <c:v>0.46</c:v>
                </c:pt>
                <c:pt idx="68">
                  <c:v>0.46</c:v>
                </c:pt>
                <c:pt idx="69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6-403A-B923-19C2F44850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18443983"/>
        <c:axId val="1218443567"/>
      </c:barChart>
      <c:catAx>
        <c:axId val="1218443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8443567"/>
        <c:crosses val="autoZero"/>
        <c:auto val="1"/>
        <c:lblAlgn val="ctr"/>
        <c:lblOffset val="100"/>
        <c:noMultiLvlLbl val="0"/>
      </c:catAx>
      <c:valAx>
        <c:axId val="12184435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18443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29%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Лист1!$Z$72</c:f>
              <c:strCache>
                <c:ptCount val="1"/>
                <c:pt idx="0">
                  <c:v>Доля общеобразовательных организаций, имеющих зарегистрированный в реестре ШСК, от общего количества ОО (юр. лиц)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Лист1!$Y$73:$Y$75</c:f>
              <c:strCache>
                <c:ptCount val="3"/>
                <c:pt idx="0">
                  <c:v>49 Магаданская область</c:v>
                </c:pt>
                <c:pt idx="1">
                  <c:v>75 Забайкальский край</c:v>
                </c:pt>
                <c:pt idx="2">
                  <c:v>08 Республика Калмыкия</c:v>
                </c:pt>
              </c:strCache>
            </c:strRef>
          </c:cat>
          <c:val>
            <c:numRef>
              <c:f>Лист1!$Z$73:$Z$75</c:f>
              <c:numCache>
                <c:formatCode>0%</c:formatCode>
                <c:ptCount val="3"/>
                <c:pt idx="0">
                  <c:v>0.23</c:v>
                </c:pt>
                <c:pt idx="1">
                  <c:v>0.18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CC-43F9-9C67-6DF635F490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74093423"/>
        <c:axId val="1174094255"/>
      </c:barChart>
      <c:catAx>
        <c:axId val="11740934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4094255"/>
        <c:crosses val="autoZero"/>
        <c:auto val="1"/>
        <c:lblAlgn val="ctr"/>
        <c:lblOffset val="100"/>
        <c:noMultiLvlLbl val="0"/>
      </c:catAx>
      <c:valAx>
        <c:axId val="117409425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74093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30% до 44%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Лист1!$V$79</c:f>
              <c:strCache>
                <c:ptCount val="1"/>
                <c:pt idx="0">
                  <c:v>Доля общеобразовательных организаций, имеющих зарегистрированный в реестре ШСК, от общего количества ОО (юр. лиц)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Лист1!$U$80:$U$91</c:f>
              <c:strCache>
                <c:ptCount val="12"/>
                <c:pt idx="0">
                  <c:v>38 Иркутская область</c:v>
                </c:pt>
                <c:pt idx="1">
                  <c:v>03 Республика Бурятия</c:v>
                </c:pt>
                <c:pt idx="2">
                  <c:v>30 Астраханская область</c:v>
                </c:pt>
                <c:pt idx="3">
                  <c:v>15 Республика Северная Осетия–Алания</c:v>
                </c:pt>
                <c:pt idx="4">
                  <c:v>32 Брянская область</c:v>
                </c:pt>
                <c:pt idx="5">
                  <c:v>41 Камчатский край</c:v>
                </c:pt>
                <c:pt idx="6">
                  <c:v>18 Удмуртская Республика</c:v>
                </c:pt>
                <c:pt idx="7">
                  <c:v>44 Костромская область</c:v>
                </c:pt>
                <c:pt idx="8">
                  <c:v>10 Республика Карелия</c:v>
                </c:pt>
                <c:pt idx="9">
                  <c:v>28 Амурская область</c:v>
                </c:pt>
                <c:pt idx="10">
                  <c:v>22 Алтайский край</c:v>
                </c:pt>
                <c:pt idx="11">
                  <c:v>79 Еврейская автономная область</c:v>
                </c:pt>
              </c:strCache>
            </c:strRef>
          </c:cat>
          <c:val>
            <c:numRef>
              <c:f>Лист1!$V$80:$V$91</c:f>
              <c:numCache>
                <c:formatCode>0%</c:formatCode>
                <c:ptCount val="12"/>
                <c:pt idx="0">
                  <c:v>0.44</c:v>
                </c:pt>
                <c:pt idx="1">
                  <c:v>0.43</c:v>
                </c:pt>
                <c:pt idx="2">
                  <c:v>0.41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0.39</c:v>
                </c:pt>
                <c:pt idx="7">
                  <c:v>0.39</c:v>
                </c:pt>
                <c:pt idx="8">
                  <c:v>0.38</c:v>
                </c:pt>
                <c:pt idx="9">
                  <c:v>0.37</c:v>
                </c:pt>
                <c:pt idx="10">
                  <c:v>0.36</c:v>
                </c:pt>
                <c:pt idx="1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C3-4BF5-8DB1-BAF9DCE756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22228527"/>
        <c:axId val="1222227279"/>
      </c:barChart>
      <c:catAx>
        <c:axId val="12222285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2227279"/>
        <c:crosses val="autoZero"/>
        <c:auto val="1"/>
        <c:lblAlgn val="ctr"/>
        <c:lblOffset val="100"/>
        <c:noMultiLvlLbl val="0"/>
      </c:catAx>
      <c:valAx>
        <c:axId val="122222727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22228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8D5E7-6AAD-4D86-BD86-7309B99FD44C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DD14038-A424-4083-B37D-9E3265F374AB}">
      <dgm:prSet phldrT="[Текст]" custT="1"/>
      <dgm:spPr/>
      <dgm:t>
        <a:bodyPr/>
        <a:lstStyle/>
        <a:p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КООРДИНАТОР 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EC0C5D-D950-4567-827F-8F269CD2AB14}" type="parTrans" cxnId="{47C20E13-D3E0-4546-BAC0-E0D542A02215}">
      <dgm:prSet/>
      <dgm:spPr/>
      <dgm:t>
        <a:bodyPr/>
        <a:lstStyle/>
        <a:p>
          <a:endParaRPr lang="ru-RU"/>
        </a:p>
      </dgm:t>
    </dgm:pt>
    <dgm:pt modelId="{A10672FD-8120-4D6F-9716-44CFBDF0DD38}" type="sibTrans" cxnId="{47C20E13-D3E0-4546-BAC0-E0D542A02215}">
      <dgm:prSet/>
      <dgm:spPr/>
      <dgm:t>
        <a:bodyPr/>
        <a:lstStyle/>
        <a:p>
          <a:endParaRPr lang="ru-RU"/>
        </a:p>
      </dgm:t>
    </dgm:pt>
    <dgm:pt modelId="{02B61A16-4708-4221-BA9D-757F67B8BD90}">
      <dgm:prSet phldrT="[Текст]" custT="1"/>
      <dgm:spPr/>
      <dgm:t>
        <a:bodyPr/>
        <a:lstStyle/>
        <a:p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Федеральное государственное бюджетного учреждения «Федеральный центр организационно-методического обеспечения физического воспитания»</a:t>
          </a:r>
        </a:p>
      </dgm:t>
    </dgm:pt>
    <dgm:pt modelId="{F17F9605-8BDA-4697-BA49-E8BBD7C2B19E}" type="parTrans" cxnId="{6E6B6D6E-BE01-4651-AB59-47E031AD532F}">
      <dgm:prSet/>
      <dgm:spPr/>
      <dgm:t>
        <a:bodyPr/>
        <a:lstStyle/>
        <a:p>
          <a:endParaRPr lang="ru-RU"/>
        </a:p>
      </dgm:t>
    </dgm:pt>
    <dgm:pt modelId="{1659B1FC-F623-41D7-B921-D904E9D3D438}" type="sibTrans" cxnId="{6E6B6D6E-BE01-4651-AB59-47E031AD532F}">
      <dgm:prSet/>
      <dgm:spPr/>
      <dgm:t>
        <a:bodyPr/>
        <a:lstStyle/>
        <a:p>
          <a:endParaRPr lang="ru-RU"/>
        </a:p>
      </dgm:t>
    </dgm:pt>
    <dgm:pt modelId="{9F0DDC56-4569-4489-B7A8-2431B6FFA984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создания и регистрации ШСК в едином всероссийском перечне (реестре) ШСК</a:t>
          </a:r>
        </a:p>
      </dgm:t>
    </dgm:pt>
    <dgm:pt modelId="{78E85D26-38AC-4491-9A25-6F4DFC9BAF6E}" type="parTrans" cxnId="{C1F74265-85D7-4AB9-9216-8D7264EEF238}">
      <dgm:prSet/>
      <dgm:spPr/>
      <dgm:t>
        <a:bodyPr/>
        <a:lstStyle/>
        <a:p>
          <a:endParaRPr lang="ru-RU"/>
        </a:p>
      </dgm:t>
    </dgm:pt>
    <dgm:pt modelId="{0CEEEB83-E64E-4A64-8520-3569A2CCE948}" type="sibTrans" cxnId="{C1F74265-85D7-4AB9-9216-8D7264EEF238}">
      <dgm:prSet/>
      <dgm:spPr/>
      <dgm:t>
        <a:bodyPr/>
        <a:lstStyle/>
        <a:p>
          <a:endParaRPr lang="ru-RU"/>
        </a:p>
      </dgm:t>
    </dgm:pt>
    <dgm:pt modelId="{AF2E2AA7-77E3-4103-B5DF-04EAC5EF645E}">
      <dgm:prSet phldrT="[Текст]" custT="1"/>
      <dgm:spPr/>
      <dgm:t>
        <a:bodyPr/>
        <a:lstStyle/>
        <a:p>
          <a:r>
            <a:rPr lang="ru-RU" sz="1000">
              <a:latin typeface="Times New Roman" panose="02020603050405020304" pitchFamily="18" charset="0"/>
              <a:cs typeface="Times New Roman" panose="02020603050405020304" pitchFamily="18" charset="0"/>
            </a:rPr>
            <a:t>Письмо №ДГ-1384/06 за подписью заместителя Министра Д.Е. Грибова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0C3D33-0053-442C-9387-4A791B664E67}" type="parTrans" cxnId="{D077BEEA-D008-4184-84BC-84AA82513379}">
      <dgm:prSet/>
      <dgm:spPr/>
      <dgm:t>
        <a:bodyPr/>
        <a:lstStyle/>
        <a:p>
          <a:endParaRPr lang="ru-RU"/>
        </a:p>
      </dgm:t>
    </dgm:pt>
    <dgm:pt modelId="{78E8CE96-D278-4A18-A7A9-34CAFE159386}" type="sibTrans" cxnId="{D077BEEA-D008-4184-84BC-84AA82513379}">
      <dgm:prSet/>
      <dgm:spPr/>
      <dgm:t>
        <a:bodyPr/>
        <a:lstStyle/>
        <a:p>
          <a:endParaRPr lang="ru-RU"/>
        </a:p>
      </dgm:t>
    </dgm:pt>
    <dgm:pt modelId="{896E203C-131E-4DB0-987D-EE18FA1C3CCB}">
      <dgm:prSet phldrT="[Текст]" custT="1"/>
      <dgm:spPr/>
      <dgm:t>
        <a:bodyPr/>
        <a:lstStyle/>
        <a:p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регистрации школьных спортивных клубов 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997BEC-6BE5-4731-A3C1-A882192848EE}" type="parTrans" cxnId="{8DE2B85A-0260-40F5-AAB6-37CF73A77E82}">
      <dgm:prSet/>
      <dgm:spPr/>
      <dgm:t>
        <a:bodyPr/>
        <a:lstStyle/>
        <a:p>
          <a:endParaRPr lang="ru-RU"/>
        </a:p>
      </dgm:t>
    </dgm:pt>
    <dgm:pt modelId="{1D027427-282C-4367-933F-47D4E3F72CE4}" type="sibTrans" cxnId="{8DE2B85A-0260-40F5-AAB6-37CF73A77E82}">
      <dgm:prSet/>
      <dgm:spPr/>
      <dgm:t>
        <a:bodyPr/>
        <a:lstStyle/>
        <a:p>
          <a:endParaRPr lang="ru-RU"/>
        </a:p>
      </dgm:t>
    </dgm:pt>
    <dgm:pt modelId="{06D5AD9A-31AF-46FD-8C8A-F2E286886F73}">
      <dgm:prSet phldrT="[Текст]" custT="1"/>
      <dgm:spPr/>
      <dgm:t>
        <a:bodyPr/>
        <a:lstStyle/>
        <a:p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на официальном сайте федерального центра в сети Интернет на «Единой информационной площадке по направлению «Физическая культура и спорт </a:t>
          </a:r>
          <a:b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в образовании» раздел «ИТП ШСК»</a:t>
          </a:r>
        </a:p>
      </dgm:t>
    </dgm:pt>
    <dgm:pt modelId="{14CEABB1-758D-485D-B169-A4AAA7D4D3FB}" type="parTrans" cxnId="{E1074DDF-3003-40F3-9E1A-D0882988554A}">
      <dgm:prSet/>
      <dgm:spPr/>
      <dgm:t>
        <a:bodyPr/>
        <a:lstStyle/>
        <a:p>
          <a:endParaRPr lang="ru-RU"/>
        </a:p>
      </dgm:t>
    </dgm:pt>
    <dgm:pt modelId="{A8F85D02-CC22-4BC0-BB13-C260B1A5B238}" type="sibTrans" cxnId="{E1074DDF-3003-40F3-9E1A-D0882988554A}">
      <dgm:prSet/>
      <dgm:spPr/>
      <dgm:t>
        <a:bodyPr/>
        <a:lstStyle/>
        <a:p>
          <a:endParaRPr lang="ru-RU"/>
        </a:p>
      </dgm:t>
    </dgm:pt>
    <dgm:pt modelId="{7015213B-C383-4118-8A4C-8EC64114B18F}" type="pres">
      <dgm:prSet presAssocID="{96B8D5E7-6AAD-4D86-BD86-7309B99FD44C}" presName="Name0" presStyleCnt="0">
        <dgm:presLayoutVars>
          <dgm:dir/>
          <dgm:resizeHandles/>
        </dgm:presLayoutVars>
      </dgm:prSet>
      <dgm:spPr/>
    </dgm:pt>
    <dgm:pt modelId="{1CDAC5CA-613A-4784-9EF4-5E5518233077}" type="pres">
      <dgm:prSet presAssocID="{ADD14038-A424-4083-B37D-9E3265F374AB}" presName="composite" presStyleCnt="0"/>
      <dgm:spPr/>
    </dgm:pt>
    <dgm:pt modelId="{D9C419FA-797D-4AEB-AD65-57400E2535BB}" type="pres">
      <dgm:prSet presAssocID="{ADD14038-A424-4083-B37D-9E3265F374AB}" presName="rect1" presStyleLbl="bgImgPlace1" presStyleIdx="0" presStyleCnt="3" custScaleX="99156" custScaleY="1210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16B6A58B-EC61-4E55-881B-3297C3166439}" type="pres">
      <dgm:prSet presAssocID="{ADD14038-A424-4083-B37D-9E3265F374AB}" presName="rect2" presStyleLbl="node1" presStyleIdx="0" presStyleCnt="3" custScaleX="120186" custScaleY="102069" custLinFactNeighborX="-22917" custLinFactNeighborY="12505">
        <dgm:presLayoutVars>
          <dgm:bulletEnabled val="1"/>
        </dgm:presLayoutVars>
      </dgm:prSet>
      <dgm:spPr/>
    </dgm:pt>
    <dgm:pt modelId="{4D90DBD8-64D1-40E1-B240-E4DBC1E75703}" type="pres">
      <dgm:prSet presAssocID="{A10672FD-8120-4D6F-9716-44CFBDF0DD38}" presName="sibTrans" presStyleCnt="0"/>
      <dgm:spPr/>
    </dgm:pt>
    <dgm:pt modelId="{0856FA71-998F-49DF-9ED3-C92B7E47EDAB}" type="pres">
      <dgm:prSet presAssocID="{9F0DDC56-4569-4489-B7A8-2431B6FFA984}" presName="composite" presStyleCnt="0"/>
      <dgm:spPr/>
    </dgm:pt>
    <dgm:pt modelId="{E6A8FF83-45A2-4B42-8551-14A57A12CD46}" type="pres">
      <dgm:prSet presAssocID="{9F0DDC56-4569-4489-B7A8-2431B6FFA984}" presName="rect1" presStyleLbl="bgImgPlace1" presStyleIdx="1" presStyleCnt="3" custScaleX="117066" custScaleY="115574" custLinFactNeighborX="8486" custLinFactNeighborY="-2228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3" t="-7647" r="323" b="-56353"/>
          </a:stretch>
        </a:blipFill>
      </dgm:spPr>
    </dgm:pt>
    <dgm:pt modelId="{7A0C2987-A513-463C-849B-49F5FCE79993}" type="pres">
      <dgm:prSet presAssocID="{9F0DDC56-4569-4489-B7A8-2431B6FFA984}" presName="rect2" presStyleLbl="node1" presStyleIdx="1" presStyleCnt="3" custScaleX="138047" custScaleY="93326" custLinFactNeighborX="-40193" custLinFactNeighborY="23775">
        <dgm:presLayoutVars>
          <dgm:bulletEnabled val="1"/>
        </dgm:presLayoutVars>
      </dgm:prSet>
      <dgm:spPr/>
    </dgm:pt>
    <dgm:pt modelId="{1C29AB72-788C-4A44-8B4C-6B9AC06DEB90}" type="pres">
      <dgm:prSet presAssocID="{0CEEEB83-E64E-4A64-8520-3569A2CCE948}" presName="sibTrans" presStyleCnt="0"/>
      <dgm:spPr/>
    </dgm:pt>
    <dgm:pt modelId="{A0A361AC-8576-4191-B6F6-0C0B85AB39BB}" type="pres">
      <dgm:prSet presAssocID="{896E203C-131E-4DB0-987D-EE18FA1C3CCB}" presName="composite" presStyleCnt="0"/>
      <dgm:spPr/>
    </dgm:pt>
    <dgm:pt modelId="{7C890186-B533-4D6E-B970-D445F7A373B2}" type="pres">
      <dgm:prSet presAssocID="{896E203C-131E-4DB0-987D-EE18FA1C3CCB}" presName="rect1" presStyleLbl="bgImgPlace1" presStyleIdx="2" presStyleCnt="3" custScaleX="129032" custScaleY="121715"/>
      <dgm:spPr/>
    </dgm:pt>
    <dgm:pt modelId="{7E2FF73F-BD0E-41CC-B78C-367CCB1E5AA5}" type="pres">
      <dgm:prSet presAssocID="{896E203C-131E-4DB0-987D-EE18FA1C3CCB}" presName="rect2" presStyleLbl="node1" presStyleIdx="2" presStyleCnt="3" custScaleX="147414" custLinFactNeighborX="-83233" custLinFactNeighborY="17885">
        <dgm:presLayoutVars>
          <dgm:bulletEnabled val="1"/>
        </dgm:presLayoutVars>
      </dgm:prSet>
      <dgm:spPr/>
    </dgm:pt>
  </dgm:ptLst>
  <dgm:cxnLst>
    <dgm:cxn modelId="{3510CB0B-4AB8-4AE7-AA47-20B44B35EC03}" type="presOf" srcId="{ADD14038-A424-4083-B37D-9E3265F374AB}" destId="{16B6A58B-EC61-4E55-881B-3297C3166439}" srcOrd="0" destOrd="0" presId="urn:microsoft.com/office/officeart/2008/layout/BendingPictureBlocks"/>
    <dgm:cxn modelId="{FD38DD0D-05B5-4A19-A96E-168555E4CDDA}" type="presOf" srcId="{896E203C-131E-4DB0-987D-EE18FA1C3CCB}" destId="{7E2FF73F-BD0E-41CC-B78C-367CCB1E5AA5}" srcOrd="0" destOrd="0" presId="urn:microsoft.com/office/officeart/2008/layout/BendingPictureBlocks"/>
    <dgm:cxn modelId="{47C20E13-D3E0-4546-BAC0-E0D542A02215}" srcId="{96B8D5E7-6AAD-4D86-BD86-7309B99FD44C}" destId="{ADD14038-A424-4083-B37D-9E3265F374AB}" srcOrd="0" destOrd="0" parTransId="{0AEC0C5D-D950-4567-827F-8F269CD2AB14}" sibTransId="{A10672FD-8120-4D6F-9716-44CFBDF0DD38}"/>
    <dgm:cxn modelId="{306DCB1F-8B2C-4000-9077-9526BE534C5A}" type="presOf" srcId="{02B61A16-4708-4221-BA9D-757F67B8BD90}" destId="{16B6A58B-EC61-4E55-881B-3297C3166439}" srcOrd="0" destOrd="1" presId="urn:microsoft.com/office/officeart/2008/layout/BendingPictureBlocks"/>
    <dgm:cxn modelId="{C1F74265-85D7-4AB9-9216-8D7264EEF238}" srcId="{96B8D5E7-6AAD-4D86-BD86-7309B99FD44C}" destId="{9F0DDC56-4569-4489-B7A8-2431B6FFA984}" srcOrd="1" destOrd="0" parTransId="{78E85D26-38AC-4491-9A25-6F4DFC9BAF6E}" sibTransId="{0CEEEB83-E64E-4A64-8520-3569A2CCE948}"/>
    <dgm:cxn modelId="{6E6B6D6E-BE01-4651-AB59-47E031AD532F}" srcId="{ADD14038-A424-4083-B37D-9E3265F374AB}" destId="{02B61A16-4708-4221-BA9D-757F67B8BD90}" srcOrd="0" destOrd="0" parTransId="{F17F9605-8BDA-4697-BA49-E8BBD7C2B19E}" sibTransId="{1659B1FC-F623-41D7-B921-D904E9D3D438}"/>
    <dgm:cxn modelId="{07210553-507D-457A-9751-7CDFDAF59C66}" type="presOf" srcId="{06D5AD9A-31AF-46FD-8C8A-F2E286886F73}" destId="{7E2FF73F-BD0E-41CC-B78C-367CCB1E5AA5}" srcOrd="0" destOrd="1" presId="urn:microsoft.com/office/officeart/2008/layout/BendingPictureBlocks"/>
    <dgm:cxn modelId="{8DE2B85A-0260-40F5-AAB6-37CF73A77E82}" srcId="{96B8D5E7-6AAD-4D86-BD86-7309B99FD44C}" destId="{896E203C-131E-4DB0-987D-EE18FA1C3CCB}" srcOrd="2" destOrd="0" parTransId="{C9997BEC-6BE5-4731-A3C1-A882192848EE}" sibTransId="{1D027427-282C-4367-933F-47D4E3F72CE4}"/>
    <dgm:cxn modelId="{E19492B3-1B15-4631-8723-C46D5EB4460D}" type="presOf" srcId="{96B8D5E7-6AAD-4D86-BD86-7309B99FD44C}" destId="{7015213B-C383-4118-8A4C-8EC64114B18F}" srcOrd="0" destOrd="0" presId="urn:microsoft.com/office/officeart/2008/layout/BendingPictureBlocks"/>
    <dgm:cxn modelId="{189810C9-79A2-4D65-9778-0E5D2D02FDE9}" type="presOf" srcId="{AF2E2AA7-77E3-4103-B5DF-04EAC5EF645E}" destId="{7A0C2987-A513-463C-849B-49F5FCE79993}" srcOrd="0" destOrd="1" presId="urn:microsoft.com/office/officeart/2008/layout/BendingPictureBlocks"/>
    <dgm:cxn modelId="{E1074DDF-3003-40F3-9E1A-D0882988554A}" srcId="{896E203C-131E-4DB0-987D-EE18FA1C3CCB}" destId="{06D5AD9A-31AF-46FD-8C8A-F2E286886F73}" srcOrd="0" destOrd="0" parTransId="{14CEABB1-758D-485D-B169-A4AAA7D4D3FB}" sibTransId="{A8F85D02-CC22-4BC0-BB13-C260B1A5B238}"/>
    <dgm:cxn modelId="{E21EFFE4-BFC9-4FD0-BF9D-E875AAF6D9C9}" type="presOf" srcId="{9F0DDC56-4569-4489-B7A8-2431B6FFA984}" destId="{7A0C2987-A513-463C-849B-49F5FCE79993}" srcOrd="0" destOrd="0" presId="urn:microsoft.com/office/officeart/2008/layout/BendingPictureBlocks"/>
    <dgm:cxn modelId="{D077BEEA-D008-4184-84BC-84AA82513379}" srcId="{9F0DDC56-4569-4489-B7A8-2431B6FFA984}" destId="{AF2E2AA7-77E3-4103-B5DF-04EAC5EF645E}" srcOrd="0" destOrd="0" parTransId="{9B0C3D33-0053-442C-9387-4A791B664E67}" sibTransId="{78E8CE96-D278-4A18-A7A9-34CAFE159386}"/>
    <dgm:cxn modelId="{6823DD36-0DDE-47E6-B2FF-348F02AED079}" type="presParOf" srcId="{7015213B-C383-4118-8A4C-8EC64114B18F}" destId="{1CDAC5CA-613A-4784-9EF4-5E5518233077}" srcOrd="0" destOrd="0" presId="urn:microsoft.com/office/officeart/2008/layout/BendingPictureBlocks"/>
    <dgm:cxn modelId="{C7C2363C-3683-4BEB-B049-935676226635}" type="presParOf" srcId="{1CDAC5CA-613A-4784-9EF4-5E5518233077}" destId="{D9C419FA-797D-4AEB-AD65-57400E2535BB}" srcOrd="0" destOrd="0" presId="urn:microsoft.com/office/officeart/2008/layout/BendingPictureBlocks"/>
    <dgm:cxn modelId="{5D62CA22-C501-46B2-844A-F5D7BE19D060}" type="presParOf" srcId="{1CDAC5CA-613A-4784-9EF4-5E5518233077}" destId="{16B6A58B-EC61-4E55-881B-3297C3166439}" srcOrd="1" destOrd="0" presId="urn:microsoft.com/office/officeart/2008/layout/BendingPictureBlocks"/>
    <dgm:cxn modelId="{31A95C51-20B8-42B5-BE9E-EA204A644EE9}" type="presParOf" srcId="{7015213B-C383-4118-8A4C-8EC64114B18F}" destId="{4D90DBD8-64D1-40E1-B240-E4DBC1E75703}" srcOrd="1" destOrd="0" presId="urn:microsoft.com/office/officeart/2008/layout/BendingPictureBlocks"/>
    <dgm:cxn modelId="{EBC11060-E9C7-48D6-8F8B-3AED46E988D1}" type="presParOf" srcId="{7015213B-C383-4118-8A4C-8EC64114B18F}" destId="{0856FA71-998F-49DF-9ED3-C92B7E47EDAB}" srcOrd="2" destOrd="0" presId="urn:microsoft.com/office/officeart/2008/layout/BendingPictureBlocks"/>
    <dgm:cxn modelId="{C0C58496-3BF3-442B-87B0-E8D08A3D42DF}" type="presParOf" srcId="{0856FA71-998F-49DF-9ED3-C92B7E47EDAB}" destId="{E6A8FF83-45A2-4B42-8551-14A57A12CD46}" srcOrd="0" destOrd="0" presId="urn:microsoft.com/office/officeart/2008/layout/BendingPictureBlocks"/>
    <dgm:cxn modelId="{1A318A40-A3B9-4860-9367-A602E4959750}" type="presParOf" srcId="{0856FA71-998F-49DF-9ED3-C92B7E47EDAB}" destId="{7A0C2987-A513-463C-849B-49F5FCE79993}" srcOrd="1" destOrd="0" presId="urn:microsoft.com/office/officeart/2008/layout/BendingPictureBlocks"/>
    <dgm:cxn modelId="{BF672B18-9555-497A-9227-9B9D1D2C8EB4}" type="presParOf" srcId="{7015213B-C383-4118-8A4C-8EC64114B18F}" destId="{1C29AB72-788C-4A44-8B4C-6B9AC06DEB90}" srcOrd="3" destOrd="0" presId="urn:microsoft.com/office/officeart/2008/layout/BendingPictureBlocks"/>
    <dgm:cxn modelId="{84B9A18C-1A45-4B78-A075-2CAED0E55DE2}" type="presParOf" srcId="{7015213B-C383-4118-8A4C-8EC64114B18F}" destId="{A0A361AC-8576-4191-B6F6-0C0B85AB39BB}" srcOrd="4" destOrd="0" presId="urn:microsoft.com/office/officeart/2008/layout/BendingPictureBlocks"/>
    <dgm:cxn modelId="{9B64492A-2E40-46CA-9317-7E94C4ADCF9A}" type="presParOf" srcId="{A0A361AC-8576-4191-B6F6-0C0B85AB39BB}" destId="{7C890186-B533-4D6E-B970-D445F7A373B2}" srcOrd="0" destOrd="0" presId="urn:microsoft.com/office/officeart/2008/layout/BendingPictureBlocks"/>
    <dgm:cxn modelId="{B873223A-CCAC-4118-809E-11FAC5540F6F}" type="presParOf" srcId="{A0A361AC-8576-4191-B6F6-0C0B85AB39BB}" destId="{7E2FF73F-BD0E-41CC-B78C-367CCB1E5AA5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1C858A-DA1C-4097-8D7C-64CB06CCE46E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550A3F2-B7AE-4736-B581-BA607157D8B6}">
      <dgm:prSet phldrT="[Текст]"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29 декабря 2012 г № 273 – ФЗ «Об образовании в Российской Федерации»;</a:t>
          </a:r>
        </a:p>
      </dgm:t>
    </dgm:pt>
    <dgm:pt modelId="{CF45732B-CE27-48C6-B445-612CBAFA98F5}" type="parTrans" cxnId="{A54D01ED-E025-4658-8B48-4800B199B0BA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8E5290-18D9-44A1-BF33-BD9DB7E18B1F}" type="sibTrans" cxnId="{A54D01ED-E025-4658-8B48-4800B199B0BA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CDED85-F6BB-420B-A81B-02B01074C962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4 декабря 2007г. №329-ФЗ «О физической культуре и спорте в Российской Федерации»;</a:t>
          </a:r>
        </a:p>
      </dgm:t>
    </dgm:pt>
    <dgm:pt modelId="{CA137A71-8683-4181-ABB1-E2E63A8D10D8}" type="parTrans" cxnId="{B7BDA552-91C8-4BEC-9F6B-850DDB494B4F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DA858-4E98-41EE-92E7-E71A19459078}" type="sibTrans" cxnId="{B7BDA552-91C8-4BEC-9F6B-850DDB494B4F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AA384-9B9C-4E00-BD10-023B1AF178C9}">
      <dgm:prSet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«Стратегия развития физической культуры и спорта в Российской Федерации на период до 2030 года», утверждена распоряжением Правительства Российской Федерации от 24 ноября 2020 года № 3081-р;</a:t>
          </a:r>
        </a:p>
      </dgm:t>
    </dgm:pt>
    <dgm:pt modelId="{8FFD4F9E-E7A2-436A-9476-0FD1B8649D32}" type="parTrans" cxnId="{919572AE-CD6D-43E1-9FD7-CFC6CE3B533A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5D45C-084C-460D-A4DE-6E9C18C46BE6}" type="sibTrans" cxnId="{919572AE-CD6D-43E1-9FD7-CFC6CE3B533A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ECE484-652C-4FEA-8798-1CC905A88AF9}">
      <dgm:prSet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Перечень поручений Президента РФ по итогам заседания Совета по развитию физической культуры и спорта от 10 октября 2019 г. Пр -2397;</a:t>
          </a:r>
        </a:p>
      </dgm:t>
    </dgm:pt>
    <dgm:pt modelId="{7AFFC945-1A99-4BE5-9D1E-A86A3849F3FB}" type="parTrans" cxnId="{0B731A2A-1C3B-4C4F-BCC2-212CF09312E1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87C456-F157-4D8F-A7B3-C93017B2C052}" type="sibTrans" cxnId="{0B731A2A-1C3B-4C4F-BCC2-212CF09312E1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347CCA-316A-477C-8688-EDDC7451C291}">
      <dgm:prSet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«Межотраслевая программа развития школьного спорта до 2024 года», утверждена совместным приказом Минспорта России и Минпросвещения России от «17» февраля 2021 г. № 89/56.</a:t>
          </a:r>
        </a:p>
      </dgm:t>
    </dgm:pt>
    <dgm:pt modelId="{697C1B58-C4A2-410B-A79C-EB1B580874C6}" type="parTrans" cxnId="{A00729FB-49A3-4F2C-B359-693BAE2B3D69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2B3331-F548-4944-803D-011801A4ED9B}" type="sibTrans" cxnId="{A00729FB-49A3-4F2C-B359-693BAE2B3D69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436180-72B9-404B-BAB9-286BEAE6B65F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Приказ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Минпросвещени</a:t>
          </a:r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России от 23 марта 2020 года № 117 «Об утверждении порядка осуществления деятельности школьных спортивных клубов (в том числе в виде общественных объединений), не являющихся юридическими лицами».</a:t>
          </a:r>
        </a:p>
      </dgm:t>
    </dgm:pt>
    <dgm:pt modelId="{60458013-23CB-48DE-8014-F2664BB382CC}" type="parTrans" cxnId="{2C676C4E-BF0F-4878-A4F3-A96C39592D05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59594-762B-4F74-AAB6-D3A17F37EE0F}" type="sibTrans" cxnId="{2C676C4E-BF0F-4878-A4F3-A96C39592D05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22B55A-E323-4BFD-B587-5E3B2D84F90E}">
      <dgm:prSet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Концепция развития детско-юношеского спорта до 2030 год,  утверждена распоряжением Правительства Российской Федерации от 28 декабря 2021 года № 3894-р.</a:t>
          </a:r>
        </a:p>
      </dgm:t>
    </dgm:pt>
    <dgm:pt modelId="{F10704FD-1121-4771-9EB3-5547D2B39B2C}" type="parTrans" cxnId="{DAC1C0BF-F82D-48FE-9DE1-7F75E3535A50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983793-1CC7-49E9-AB15-C5C234E49ABE}" type="sibTrans" cxnId="{DAC1C0BF-F82D-48FE-9DE1-7F75E3535A50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6DE80F-8D1E-410A-B650-94C2EB7D23AB}" type="pres">
      <dgm:prSet presAssocID="{711C858A-DA1C-4097-8D7C-64CB06CCE46E}" presName="linear" presStyleCnt="0">
        <dgm:presLayoutVars>
          <dgm:dir/>
          <dgm:animLvl val="lvl"/>
          <dgm:resizeHandles val="exact"/>
        </dgm:presLayoutVars>
      </dgm:prSet>
      <dgm:spPr/>
    </dgm:pt>
    <dgm:pt modelId="{731A8F30-0E5A-4122-A867-90E16407F176}" type="pres">
      <dgm:prSet presAssocID="{7550A3F2-B7AE-4736-B581-BA607157D8B6}" presName="parentLin" presStyleCnt="0"/>
      <dgm:spPr/>
    </dgm:pt>
    <dgm:pt modelId="{8F261166-364C-49F1-ACB0-4D29C93418EB}" type="pres">
      <dgm:prSet presAssocID="{7550A3F2-B7AE-4736-B581-BA607157D8B6}" presName="parentLeftMargin" presStyleLbl="node1" presStyleIdx="0" presStyleCnt="7"/>
      <dgm:spPr/>
    </dgm:pt>
    <dgm:pt modelId="{ECE1F9FE-ED5A-4DD4-B68F-924214066D49}" type="pres">
      <dgm:prSet presAssocID="{7550A3F2-B7AE-4736-B581-BA607157D8B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0E32D73-63B9-4A27-BC6E-353BCF127AF2}" type="pres">
      <dgm:prSet presAssocID="{7550A3F2-B7AE-4736-B581-BA607157D8B6}" presName="negativeSpace" presStyleCnt="0"/>
      <dgm:spPr/>
    </dgm:pt>
    <dgm:pt modelId="{8C9CD6A1-62B1-4032-B73A-888E14EEC0F7}" type="pres">
      <dgm:prSet presAssocID="{7550A3F2-B7AE-4736-B581-BA607157D8B6}" presName="childText" presStyleLbl="conFgAcc1" presStyleIdx="0" presStyleCnt="7">
        <dgm:presLayoutVars>
          <dgm:bulletEnabled val="1"/>
        </dgm:presLayoutVars>
      </dgm:prSet>
      <dgm:spPr>
        <a:noFill/>
      </dgm:spPr>
    </dgm:pt>
    <dgm:pt modelId="{0E7BECA3-7FE0-4FB8-A2BD-073C7687D8F5}" type="pres">
      <dgm:prSet presAssocID="{C18E5290-18D9-44A1-BF33-BD9DB7E18B1F}" presName="spaceBetweenRectangles" presStyleCnt="0"/>
      <dgm:spPr/>
    </dgm:pt>
    <dgm:pt modelId="{DDA9E599-07DD-4AB2-A866-C5A5DCC26E53}" type="pres">
      <dgm:prSet presAssocID="{2DCDED85-F6BB-420B-A81B-02B01074C962}" presName="parentLin" presStyleCnt="0"/>
      <dgm:spPr/>
    </dgm:pt>
    <dgm:pt modelId="{3EB0EEC3-72F2-4F68-BB6C-146B3202946E}" type="pres">
      <dgm:prSet presAssocID="{2DCDED85-F6BB-420B-A81B-02B01074C962}" presName="parentLeftMargin" presStyleLbl="node1" presStyleIdx="0" presStyleCnt="7"/>
      <dgm:spPr/>
    </dgm:pt>
    <dgm:pt modelId="{9813463A-A44D-40AD-9B4F-E8EFCB970867}" type="pres">
      <dgm:prSet presAssocID="{2DCDED85-F6BB-420B-A81B-02B01074C96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3BE73D4-E78B-463F-B5B1-C397066E76FC}" type="pres">
      <dgm:prSet presAssocID="{2DCDED85-F6BB-420B-A81B-02B01074C962}" presName="negativeSpace" presStyleCnt="0"/>
      <dgm:spPr/>
    </dgm:pt>
    <dgm:pt modelId="{E95482F9-FFF0-4412-A0EE-9FE95DA28D20}" type="pres">
      <dgm:prSet presAssocID="{2DCDED85-F6BB-420B-A81B-02B01074C962}" presName="childText" presStyleLbl="conFgAcc1" presStyleIdx="1" presStyleCnt="7">
        <dgm:presLayoutVars>
          <dgm:bulletEnabled val="1"/>
        </dgm:presLayoutVars>
      </dgm:prSet>
      <dgm:spPr>
        <a:noFill/>
      </dgm:spPr>
    </dgm:pt>
    <dgm:pt modelId="{71C76933-0B20-4481-A77C-84F8FC7C970E}" type="pres">
      <dgm:prSet presAssocID="{053DA858-4E98-41EE-92E7-E71A19459078}" presName="spaceBetweenRectangles" presStyleCnt="0"/>
      <dgm:spPr/>
    </dgm:pt>
    <dgm:pt modelId="{AE9543F9-75F2-4998-8A30-371C7671A53E}" type="pres">
      <dgm:prSet presAssocID="{78EAA384-9B9C-4E00-BD10-023B1AF178C9}" presName="parentLin" presStyleCnt="0"/>
      <dgm:spPr/>
    </dgm:pt>
    <dgm:pt modelId="{EC373C55-21B5-41B7-81D5-2EB346B4C9FC}" type="pres">
      <dgm:prSet presAssocID="{78EAA384-9B9C-4E00-BD10-023B1AF178C9}" presName="parentLeftMargin" presStyleLbl="node1" presStyleIdx="1" presStyleCnt="7"/>
      <dgm:spPr/>
    </dgm:pt>
    <dgm:pt modelId="{BC19D09F-4BBD-422D-B664-0EDBD14C6253}" type="pres">
      <dgm:prSet presAssocID="{78EAA384-9B9C-4E00-BD10-023B1AF178C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CB2BD7C-F1EC-485B-8552-20ABDB5252EA}" type="pres">
      <dgm:prSet presAssocID="{78EAA384-9B9C-4E00-BD10-023B1AF178C9}" presName="negativeSpace" presStyleCnt="0"/>
      <dgm:spPr/>
    </dgm:pt>
    <dgm:pt modelId="{4C9B6F2B-C755-42B8-BBED-2816AF1EEB4B}" type="pres">
      <dgm:prSet presAssocID="{78EAA384-9B9C-4E00-BD10-023B1AF178C9}" presName="childText" presStyleLbl="conFgAcc1" presStyleIdx="2" presStyleCnt="7">
        <dgm:presLayoutVars>
          <dgm:bulletEnabled val="1"/>
        </dgm:presLayoutVars>
      </dgm:prSet>
      <dgm:spPr>
        <a:noFill/>
      </dgm:spPr>
    </dgm:pt>
    <dgm:pt modelId="{B24942D6-3D15-4B4D-957A-73A96F890588}" type="pres">
      <dgm:prSet presAssocID="{2085D45C-084C-460D-A4DE-6E9C18C46BE6}" presName="spaceBetweenRectangles" presStyleCnt="0"/>
      <dgm:spPr/>
    </dgm:pt>
    <dgm:pt modelId="{A0450109-6AEA-4383-95EE-76E07A1AD40E}" type="pres">
      <dgm:prSet presAssocID="{13ECE484-652C-4FEA-8798-1CC905A88AF9}" presName="parentLin" presStyleCnt="0"/>
      <dgm:spPr/>
    </dgm:pt>
    <dgm:pt modelId="{50CD70C2-7511-43DC-ABC8-492044D44A54}" type="pres">
      <dgm:prSet presAssocID="{13ECE484-652C-4FEA-8798-1CC905A88AF9}" presName="parentLeftMargin" presStyleLbl="node1" presStyleIdx="2" presStyleCnt="7"/>
      <dgm:spPr/>
    </dgm:pt>
    <dgm:pt modelId="{99B606DE-0EBD-4C77-8D74-00C19A14F0B4}" type="pres">
      <dgm:prSet presAssocID="{13ECE484-652C-4FEA-8798-1CC905A88AF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020F368-C7C3-4D6F-B124-F4F3E7BA59B5}" type="pres">
      <dgm:prSet presAssocID="{13ECE484-652C-4FEA-8798-1CC905A88AF9}" presName="negativeSpace" presStyleCnt="0"/>
      <dgm:spPr/>
    </dgm:pt>
    <dgm:pt modelId="{CF446A57-6DF2-4A10-B292-106AFF4A6BF2}" type="pres">
      <dgm:prSet presAssocID="{13ECE484-652C-4FEA-8798-1CC905A88AF9}" presName="childText" presStyleLbl="conFgAcc1" presStyleIdx="3" presStyleCnt="7">
        <dgm:presLayoutVars>
          <dgm:bulletEnabled val="1"/>
        </dgm:presLayoutVars>
      </dgm:prSet>
      <dgm:spPr>
        <a:noFill/>
      </dgm:spPr>
    </dgm:pt>
    <dgm:pt modelId="{2B29E598-68A8-4FA0-9A70-EE1AAE76A4B0}" type="pres">
      <dgm:prSet presAssocID="{9B87C456-F157-4D8F-A7B3-C93017B2C052}" presName="spaceBetweenRectangles" presStyleCnt="0"/>
      <dgm:spPr/>
    </dgm:pt>
    <dgm:pt modelId="{C2B654E3-5B3C-44CA-B982-FBAEE8D5EE83}" type="pres">
      <dgm:prSet presAssocID="{86347CCA-316A-477C-8688-EDDC7451C291}" presName="parentLin" presStyleCnt="0"/>
      <dgm:spPr/>
    </dgm:pt>
    <dgm:pt modelId="{A320CCD1-A541-46B1-8105-43AC305E5ABB}" type="pres">
      <dgm:prSet presAssocID="{86347CCA-316A-477C-8688-EDDC7451C291}" presName="parentLeftMargin" presStyleLbl="node1" presStyleIdx="3" presStyleCnt="7"/>
      <dgm:spPr/>
    </dgm:pt>
    <dgm:pt modelId="{3DFB39D1-9189-414C-B19C-A2EA34E8CB82}" type="pres">
      <dgm:prSet presAssocID="{86347CCA-316A-477C-8688-EDDC7451C29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511770B-8313-4DFE-9E83-E5B1DDC26005}" type="pres">
      <dgm:prSet presAssocID="{86347CCA-316A-477C-8688-EDDC7451C291}" presName="negativeSpace" presStyleCnt="0"/>
      <dgm:spPr/>
    </dgm:pt>
    <dgm:pt modelId="{EE051C6D-D57A-4E79-8916-A9F335D05A6D}" type="pres">
      <dgm:prSet presAssocID="{86347CCA-316A-477C-8688-EDDC7451C291}" presName="childText" presStyleLbl="conFgAcc1" presStyleIdx="4" presStyleCnt="7">
        <dgm:presLayoutVars>
          <dgm:bulletEnabled val="1"/>
        </dgm:presLayoutVars>
      </dgm:prSet>
      <dgm:spPr>
        <a:noFill/>
      </dgm:spPr>
    </dgm:pt>
    <dgm:pt modelId="{EE5A54E7-9542-4F83-846E-AC0FF0025115}" type="pres">
      <dgm:prSet presAssocID="{322B3331-F548-4944-803D-011801A4ED9B}" presName="spaceBetweenRectangles" presStyleCnt="0"/>
      <dgm:spPr/>
    </dgm:pt>
    <dgm:pt modelId="{E16DB35D-33DF-424D-B15D-5D6C94C6D7FA}" type="pres">
      <dgm:prSet presAssocID="{6A436180-72B9-404B-BAB9-286BEAE6B65F}" presName="parentLin" presStyleCnt="0"/>
      <dgm:spPr/>
    </dgm:pt>
    <dgm:pt modelId="{66E01D6B-9F87-40BA-9D25-BA798FF8A9E2}" type="pres">
      <dgm:prSet presAssocID="{6A436180-72B9-404B-BAB9-286BEAE6B65F}" presName="parentLeftMargin" presStyleLbl="node1" presStyleIdx="4" presStyleCnt="7"/>
      <dgm:spPr/>
    </dgm:pt>
    <dgm:pt modelId="{1367FC2A-0B84-43E0-8ABB-FEF63869B488}" type="pres">
      <dgm:prSet presAssocID="{6A436180-72B9-404B-BAB9-286BEAE6B65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0F0DEFB-257E-4723-AD88-7ADAAB8B96EF}" type="pres">
      <dgm:prSet presAssocID="{6A436180-72B9-404B-BAB9-286BEAE6B65F}" presName="negativeSpace" presStyleCnt="0"/>
      <dgm:spPr/>
    </dgm:pt>
    <dgm:pt modelId="{34C76A5B-297B-4A76-95A0-824223E7565B}" type="pres">
      <dgm:prSet presAssocID="{6A436180-72B9-404B-BAB9-286BEAE6B65F}" presName="childText" presStyleLbl="conFgAcc1" presStyleIdx="5" presStyleCnt="7">
        <dgm:presLayoutVars>
          <dgm:bulletEnabled val="1"/>
        </dgm:presLayoutVars>
      </dgm:prSet>
      <dgm:spPr>
        <a:noFill/>
      </dgm:spPr>
    </dgm:pt>
    <dgm:pt modelId="{D64B2B52-CEE8-4032-B256-91A66B654B93}" type="pres">
      <dgm:prSet presAssocID="{EB659594-762B-4F74-AAB6-D3A17F37EE0F}" presName="spaceBetweenRectangles" presStyleCnt="0"/>
      <dgm:spPr/>
    </dgm:pt>
    <dgm:pt modelId="{624C4CFE-D600-408D-9867-D78B94E55532}" type="pres">
      <dgm:prSet presAssocID="{2422B55A-E323-4BFD-B587-5E3B2D84F90E}" presName="parentLin" presStyleCnt="0"/>
      <dgm:spPr/>
    </dgm:pt>
    <dgm:pt modelId="{BAA34E8D-7D84-41B4-9C5D-822A6DFCEAC1}" type="pres">
      <dgm:prSet presAssocID="{2422B55A-E323-4BFD-B587-5E3B2D84F90E}" presName="parentLeftMargin" presStyleLbl="node1" presStyleIdx="5" presStyleCnt="7"/>
      <dgm:spPr/>
    </dgm:pt>
    <dgm:pt modelId="{C75A54FE-AD0B-4F36-BF5C-10EE3B57DCBD}" type="pres">
      <dgm:prSet presAssocID="{2422B55A-E323-4BFD-B587-5E3B2D84F90E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4D7D9210-CAFF-4349-BE4B-ED5D7E7AA253}" type="pres">
      <dgm:prSet presAssocID="{2422B55A-E323-4BFD-B587-5E3B2D84F90E}" presName="negativeSpace" presStyleCnt="0"/>
      <dgm:spPr/>
    </dgm:pt>
    <dgm:pt modelId="{73CDD7BC-08CD-4885-8BC7-191D2E09CDEC}" type="pres">
      <dgm:prSet presAssocID="{2422B55A-E323-4BFD-B587-5E3B2D84F90E}" presName="childText" presStyleLbl="conFgAcc1" presStyleIdx="6" presStyleCnt="7">
        <dgm:presLayoutVars>
          <dgm:bulletEnabled val="1"/>
        </dgm:presLayoutVars>
      </dgm:prSet>
      <dgm:spPr>
        <a:noFill/>
      </dgm:spPr>
    </dgm:pt>
  </dgm:ptLst>
  <dgm:cxnLst>
    <dgm:cxn modelId="{655FF906-94B5-4848-99B8-CE85891A0800}" type="presOf" srcId="{7550A3F2-B7AE-4736-B581-BA607157D8B6}" destId="{ECE1F9FE-ED5A-4DD4-B68F-924214066D49}" srcOrd="1" destOrd="0" presId="urn:microsoft.com/office/officeart/2005/8/layout/list1"/>
    <dgm:cxn modelId="{6918131E-FFB7-4B54-9591-F8DD807698BF}" type="presOf" srcId="{86347CCA-316A-477C-8688-EDDC7451C291}" destId="{3DFB39D1-9189-414C-B19C-A2EA34E8CB82}" srcOrd="1" destOrd="0" presId="urn:microsoft.com/office/officeart/2005/8/layout/list1"/>
    <dgm:cxn modelId="{0B731A2A-1C3B-4C4F-BCC2-212CF09312E1}" srcId="{711C858A-DA1C-4097-8D7C-64CB06CCE46E}" destId="{13ECE484-652C-4FEA-8798-1CC905A88AF9}" srcOrd="3" destOrd="0" parTransId="{7AFFC945-1A99-4BE5-9D1E-A86A3849F3FB}" sibTransId="{9B87C456-F157-4D8F-A7B3-C93017B2C052}"/>
    <dgm:cxn modelId="{4770572B-A66D-4BB4-8904-5EC7E2C7518D}" type="presOf" srcId="{6A436180-72B9-404B-BAB9-286BEAE6B65F}" destId="{1367FC2A-0B84-43E0-8ABB-FEF63869B488}" srcOrd="1" destOrd="0" presId="urn:microsoft.com/office/officeart/2005/8/layout/list1"/>
    <dgm:cxn modelId="{0DE5D92F-CDDD-49BD-B547-685DCE204624}" type="presOf" srcId="{6A436180-72B9-404B-BAB9-286BEAE6B65F}" destId="{66E01D6B-9F87-40BA-9D25-BA798FF8A9E2}" srcOrd="0" destOrd="0" presId="urn:microsoft.com/office/officeart/2005/8/layout/list1"/>
    <dgm:cxn modelId="{2D496A32-E0C8-4A36-88C7-C708EA562C81}" type="presOf" srcId="{78EAA384-9B9C-4E00-BD10-023B1AF178C9}" destId="{EC373C55-21B5-41B7-81D5-2EB346B4C9FC}" srcOrd="0" destOrd="0" presId="urn:microsoft.com/office/officeart/2005/8/layout/list1"/>
    <dgm:cxn modelId="{1544CF35-2486-424A-A2E9-BA7CD069D209}" type="presOf" srcId="{86347CCA-316A-477C-8688-EDDC7451C291}" destId="{A320CCD1-A541-46B1-8105-43AC305E5ABB}" srcOrd="0" destOrd="0" presId="urn:microsoft.com/office/officeart/2005/8/layout/list1"/>
    <dgm:cxn modelId="{A55E1162-A928-41D2-A144-6FDA9AF1B1F2}" type="presOf" srcId="{13ECE484-652C-4FEA-8798-1CC905A88AF9}" destId="{99B606DE-0EBD-4C77-8D74-00C19A14F0B4}" srcOrd="1" destOrd="0" presId="urn:microsoft.com/office/officeart/2005/8/layout/list1"/>
    <dgm:cxn modelId="{2C676C4E-BF0F-4878-A4F3-A96C39592D05}" srcId="{711C858A-DA1C-4097-8D7C-64CB06CCE46E}" destId="{6A436180-72B9-404B-BAB9-286BEAE6B65F}" srcOrd="5" destOrd="0" parTransId="{60458013-23CB-48DE-8014-F2664BB382CC}" sibTransId="{EB659594-762B-4F74-AAB6-D3A17F37EE0F}"/>
    <dgm:cxn modelId="{B7BDA552-91C8-4BEC-9F6B-850DDB494B4F}" srcId="{711C858A-DA1C-4097-8D7C-64CB06CCE46E}" destId="{2DCDED85-F6BB-420B-A81B-02B01074C962}" srcOrd="1" destOrd="0" parTransId="{CA137A71-8683-4181-ABB1-E2E63A8D10D8}" sibTransId="{053DA858-4E98-41EE-92E7-E71A19459078}"/>
    <dgm:cxn modelId="{48508C73-9977-4B79-B6E5-7E1A43768E7D}" type="presOf" srcId="{2422B55A-E323-4BFD-B587-5E3B2D84F90E}" destId="{C75A54FE-AD0B-4F36-BF5C-10EE3B57DCBD}" srcOrd="1" destOrd="0" presId="urn:microsoft.com/office/officeart/2005/8/layout/list1"/>
    <dgm:cxn modelId="{F91E0193-EFA5-4FAD-8A41-EE8430E69038}" type="presOf" srcId="{711C858A-DA1C-4097-8D7C-64CB06CCE46E}" destId="{B86DE80F-8D1E-410A-B650-94C2EB7D23AB}" srcOrd="0" destOrd="0" presId="urn:microsoft.com/office/officeart/2005/8/layout/list1"/>
    <dgm:cxn modelId="{919572AE-CD6D-43E1-9FD7-CFC6CE3B533A}" srcId="{711C858A-DA1C-4097-8D7C-64CB06CCE46E}" destId="{78EAA384-9B9C-4E00-BD10-023B1AF178C9}" srcOrd="2" destOrd="0" parTransId="{8FFD4F9E-E7A2-436A-9476-0FD1B8649D32}" sibTransId="{2085D45C-084C-460D-A4DE-6E9C18C46BE6}"/>
    <dgm:cxn modelId="{5C9963B0-8B5D-4ADF-BA4B-16F1A457F975}" type="presOf" srcId="{2DCDED85-F6BB-420B-A81B-02B01074C962}" destId="{3EB0EEC3-72F2-4F68-BB6C-146B3202946E}" srcOrd="0" destOrd="0" presId="urn:microsoft.com/office/officeart/2005/8/layout/list1"/>
    <dgm:cxn modelId="{DAC1C0BF-F82D-48FE-9DE1-7F75E3535A50}" srcId="{711C858A-DA1C-4097-8D7C-64CB06CCE46E}" destId="{2422B55A-E323-4BFD-B587-5E3B2D84F90E}" srcOrd="6" destOrd="0" parTransId="{F10704FD-1121-4771-9EB3-5547D2B39B2C}" sibTransId="{9F983793-1CC7-49E9-AB15-C5C234E49ABE}"/>
    <dgm:cxn modelId="{85F52FCA-CCE9-4FC0-B823-C85B1467BD50}" type="presOf" srcId="{2DCDED85-F6BB-420B-A81B-02B01074C962}" destId="{9813463A-A44D-40AD-9B4F-E8EFCB970867}" srcOrd="1" destOrd="0" presId="urn:microsoft.com/office/officeart/2005/8/layout/list1"/>
    <dgm:cxn modelId="{38D709CD-5FE6-43B1-8913-5E1E11EEF5D0}" type="presOf" srcId="{2422B55A-E323-4BFD-B587-5E3B2D84F90E}" destId="{BAA34E8D-7D84-41B4-9C5D-822A6DFCEAC1}" srcOrd="0" destOrd="0" presId="urn:microsoft.com/office/officeart/2005/8/layout/list1"/>
    <dgm:cxn modelId="{F72ACFD6-0BA5-43BE-B120-F6B32C70A8ED}" type="presOf" srcId="{78EAA384-9B9C-4E00-BD10-023B1AF178C9}" destId="{BC19D09F-4BBD-422D-B664-0EDBD14C6253}" srcOrd="1" destOrd="0" presId="urn:microsoft.com/office/officeart/2005/8/layout/list1"/>
    <dgm:cxn modelId="{C92367EA-4740-4AB0-B473-D8CB29FE8417}" type="presOf" srcId="{7550A3F2-B7AE-4736-B581-BA607157D8B6}" destId="{8F261166-364C-49F1-ACB0-4D29C93418EB}" srcOrd="0" destOrd="0" presId="urn:microsoft.com/office/officeart/2005/8/layout/list1"/>
    <dgm:cxn modelId="{A54D01ED-E025-4658-8B48-4800B199B0BA}" srcId="{711C858A-DA1C-4097-8D7C-64CB06CCE46E}" destId="{7550A3F2-B7AE-4736-B581-BA607157D8B6}" srcOrd="0" destOrd="0" parTransId="{CF45732B-CE27-48C6-B445-612CBAFA98F5}" sibTransId="{C18E5290-18D9-44A1-BF33-BD9DB7E18B1F}"/>
    <dgm:cxn modelId="{5C8802ED-D4B4-44C6-98FE-C9ABEFF0B668}" type="presOf" srcId="{13ECE484-652C-4FEA-8798-1CC905A88AF9}" destId="{50CD70C2-7511-43DC-ABC8-492044D44A54}" srcOrd="0" destOrd="0" presId="urn:microsoft.com/office/officeart/2005/8/layout/list1"/>
    <dgm:cxn modelId="{A00729FB-49A3-4F2C-B359-693BAE2B3D69}" srcId="{711C858A-DA1C-4097-8D7C-64CB06CCE46E}" destId="{86347CCA-316A-477C-8688-EDDC7451C291}" srcOrd="4" destOrd="0" parTransId="{697C1B58-C4A2-410B-A79C-EB1B580874C6}" sibTransId="{322B3331-F548-4944-803D-011801A4ED9B}"/>
    <dgm:cxn modelId="{114BE672-E98D-4151-BDF2-CFE34894494D}" type="presParOf" srcId="{B86DE80F-8D1E-410A-B650-94C2EB7D23AB}" destId="{731A8F30-0E5A-4122-A867-90E16407F176}" srcOrd="0" destOrd="0" presId="urn:microsoft.com/office/officeart/2005/8/layout/list1"/>
    <dgm:cxn modelId="{E2D64F3E-B491-4428-82C9-F89725F36DF5}" type="presParOf" srcId="{731A8F30-0E5A-4122-A867-90E16407F176}" destId="{8F261166-364C-49F1-ACB0-4D29C93418EB}" srcOrd="0" destOrd="0" presId="urn:microsoft.com/office/officeart/2005/8/layout/list1"/>
    <dgm:cxn modelId="{0686F1C4-3F1F-49CE-A2BD-203643FF1225}" type="presParOf" srcId="{731A8F30-0E5A-4122-A867-90E16407F176}" destId="{ECE1F9FE-ED5A-4DD4-B68F-924214066D49}" srcOrd="1" destOrd="0" presId="urn:microsoft.com/office/officeart/2005/8/layout/list1"/>
    <dgm:cxn modelId="{AD8AC11E-6CDA-47CC-89A7-6778E004D34F}" type="presParOf" srcId="{B86DE80F-8D1E-410A-B650-94C2EB7D23AB}" destId="{40E32D73-63B9-4A27-BC6E-353BCF127AF2}" srcOrd="1" destOrd="0" presId="urn:microsoft.com/office/officeart/2005/8/layout/list1"/>
    <dgm:cxn modelId="{4D69CC71-610B-4230-8A89-227942B3A1D4}" type="presParOf" srcId="{B86DE80F-8D1E-410A-B650-94C2EB7D23AB}" destId="{8C9CD6A1-62B1-4032-B73A-888E14EEC0F7}" srcOrd="2" destOrd="0" presId="urn:microsoft.com/office/officeart/2005/8/layout/list1"/>
    <dgm:cxn modelId="{9475356D-BED9-47DC-B557-ABC271FE85F6}" type="presParOf" srcId="{B86DE80F-8D1E-410A-B650-94C2EB7D23AB}" destId="{0E7BECA3-7FE0-4FB8-A2BD-073C7687D8F5}" srcOrd="3" destOrd="0" presId="urn:microsoft.com/office/officeart/2005/8/layout/list1"/>
    <dgm:cxn modelId="{BBDDF1DB-9F0F-4C3C-AC46-C49CA7FF83D7}" type="presParOf" srcId="{B86DE80F-8D1E-410A-B650-94C2EB7D23AB}" destId="{DDA9E599-07DD-4AB2-A866-C5A5DCC26E53}" srcOrd="4" destOrd="0" presId="urn:microsoft.com/office/officeart/2005/8/layout/list1"/>
    <dgm:cxn modelId="{DB54C043-66BF-4287-873D-389FF26D4513}" type="presParOf" srcId="{DDA9E599-07DD-4AB2-A866-C5A5DCC26E53}" destId="{3EB0EEC3-72F2-4F68-BB6C-146B3202946E}" srcOrd="0" destOrd="0" presId="urn:microsoft.com/office/officeart/2005/8/layout/list1"/>
    <dgm:cxn modelId="{2DC9FB89-D670-47F5-B3A6-D861401D4F80}" type="presParOf" srcId="{DDA9E599-07DD-4AB2-A866-C5A5DCC26E53}" destId="{9813463A-A44D-40AD-9B4F-E8EFCB970867}" srcOrd="1" destOrd="0" presId="urn:microsoft.com/office/officeart/2005/8/layout/list1"/>
    <dgm:cxn modelId="{5FE90D7E-B407-4674-BA88-00E845668725}" type="presParOf" srcId="{B86DE80F-8D1E-410A-B650-94C2EB7D23AB}" destId="{43BE73D4-E78B-463F-B5B1-C397066E76FC}" srcOrd="5" destOrd="0" presId="urn:microsoft.com/office/officeart/2005/8/layout/list1"/>
    <dgm:cxn modelId="{48C4F4D9-E7D2-485F-AEF1-5188B64FAC19}" type="presParOf" srcId="{B86DE80F-8D1E-410A-B650-94C2EB7D23AB}" destId="{E95482F9-FFF0-4412-A0EE-9FE95DA28D20}" srcOrd="6" destOrd="0" presId="urn:microsoft.com/office/officeart/2005/8/layout/list1"/>
    <dgm:cxn modelId="{EF8572AB-872C-4F28-ABBB-09F7E33DBD46}" type="presParOf" srcId="{B86DE80F-8D1E-410A-B650-94C2EB7D23AB}" destId="{71C76933-0B20-4481-A77C-84F8FC7C970E}" srcOrd="7" destOrd="0" presId="urn:microsoft.com/office/officeart/2005/8/layout/list1"/>
    <dgm:cxn modelId="{5B9AA24B-AC8F-4A43-B929-9C716D8FE480}" type="presParOf" srcId="{B86DE80F-8D1E-410A-B650-94C2EB7D23AB}" destId="{AE9543F9-75F2-4998-8A30-371C7671A53E}" srcOrd="8" destOrd="0" presId="urn:microsoft.com/office/officeart/2005/8/layout/list1"/>
    <dgm:cxn modelId="{2B90B68E-449F-4AD3-9B78-E1BDA94C0588}" type="presParOf" srcId="{AE9543F9-75F2-4998-8A30-371C7671A53E}" destId="{EC373C55-21B5-41B7-81D5-2EB346B4C9FC}" srcOrd="0" destOrd="0" presId="urn:microsoft.com/office/officeart/2005/8/layout/list1"/>
    <dgm:cxn modelId="{2C2FFEF0-F82E-4A38-8D15-AEA4C310B272}" type="presParOf" srcId="{AE9543F9-75F2-4998-8A30-371C7671A53E}" destId="{BC19D09F-4BBD-422D-B664-0EDBD14C6253}" srcOrd="1" destOrd="0" presId="urn:microsoft.com/office/officeart/2005/8/layout/list1"/>
    <dgm:cxn modelId="{14AD3E6B-CE77-48F5-A2E8-D7AAAA3BD267}" type="presParOf" srcId="{B86DE80F-8D1E-410A-B650-94C2EB7D23AB}" destId="{BCB2BD7C-F1EC-485B-8552-20ABDB5252EA}" srcOrd="9" destOrd="0" presId="urn:microsoft.com/office/officeart/2005/8/layout/list1"/>
    <dgm:cxn modelId="{17D65EF1-6022-48F0-9518-6D55199D49FD}" type="presParOf" srcId="{B86DE80F-8D1E-410A-B650-94C2EB7D23AB}" destId="{4C9B6F2B-C755-42B8-BBED-2816AF1EEB4B}" srcOrd="10" destOrd="0" presId="urn:microsoft.com/office/officeart/2005/8/layout/list1"/>
    <dgm:cxn modelId="{3DB0993C-1494-4041-9224-5C70B1572FA5}" type="presParOf" srcId="{B86DE80F-8D1E-410A-B650-94C2EB7D23AB}" destId="{B24942D6-3D15-4B4D-957A-73A96F890588}" srcOrd="11" destOrd="0" presId="urn:microsoft.com/office/officeart/2005/8/layout/list1"/>
    <dgm:cxn modelId="{91651757-632C-4741-A641-D944A01C486C}" type="presParOf" srcId="{B86DE80F-8D1E-410A-B650-94C2EB7D23AB}" destId="{A0450109-6AEA-4383-95EE-76E07A1AD40E}" srcOrd="12" destOrd="0" presId="urn:microsoft.com/office/officeart/2005/8/layout/list1"/>
    <dgm:cxn modelId="{4B73943B-C639-4CD4-A51B-3CC96A69F271}" type="presParOf" srcId="{A0450109-6AEA-4383-95EE-76E07A1AD40E}" destId="{50CD70C2-7511-43DC-ABC8-492044D44A54}" srcOrd="0" destOrd="0" presId="urn:microsoft.com/office/officeart/2005/8/layout/list1"/>
    <dgm:cxn modelId="{00CE0D13-AFAB-4D15-8126-21D5379D0462}" type="presParOf" srcId="{A0450109-6AEA-4383-95EE-76E07A1AD40E}" destId="{99B606DE-0EBD-4C77-8D74-00C19A14F0B4}" srcOrd="1" destOrd="0" presId="urn:microsoft.com/office/officeart/2005/8/layout/list1"/>
    <dgm:cxn modelId="{13F20E0B-64A5-4FCA-909D-CF814D76011B}" type="presParOf" srcId="{B86DE80F-8D1E-410A-B650-94C2EB7D23AB}" destId="{F020F368-C7C3-4D6F-B124-F4F3E7BA59B5}" srcOrd="13" destOrd="0" presId="urn:microsoft.com/office/officeart/2005/8/layout/list1"/>
    <dgm:cxn modelId="{DC4031EA-481D-4DB4-B225-128AC1373D7A}" type="presParOf" srcId="{B86DE80F-8D1E-410A-B650-94C2EB7D23AB}" destId="{CF446A57-6DF2-4A10-B292-106AFF4A6BF2}" srcOrd="14" destOrd="0" presId="urn:microsoft.com/office/officeart/2005/8/layout/list1"/>
    <dgm:cxn modelId="{CC19644E-16E0-4FDE-8DD6-E18FA5AC07B3}" type="presParOf" srcId="{B86DE80F-8D1E-410A-B650-94C2EB7D23AB}" destId="{2B29E598-68A8-4FA0-9A70-EE1AAE76A4B0}" srcOrd="15" destOrd="0" presId="urn:microsoft.com/office/officeart/2005/8/layout/list1"/>
    <dgm:cxn modelId="{5F8278A9-ABAD-4AE2-A0D0-4B18114D5337}" type="presParOf" srcId="{B86DE80F-8D1E-410A-B650-94C2EB7D23AB}" destId="{C2B654E3-5B3C-44CA-B982-FBAEE8D5EE83}" srcOrd="16" destOrd="0" presId="urn:microsoft.com/office/officeart/2005/8/layout/list1"/>
    <dgm:cxn modelId="{D947FDD1-5EBA-4354-80B6-7734C998E573}" type="presParOf" srcId="{C2B654E3-5B3C-44CA-B982-FBAEE8D5EE83}" destId="{A320CCD1-A541-46B1-8105-43AC305E5ABB}" srcOrd="0" destOrd="0" presId="urn:microsoft.com/office/officeart/2005/8/layout/list1"/>
    <dgm:cxn modelId="{7C6E876D-08A0-4AD4-9680-8FB9DA2DA6D7}" type="presParOf" srcId="{C2B654E3-5B3C-44CA-B982-FBAEE8D5EE83}" destId="{3DFB39D1-9189-414C-B19C-A2EA34E8CB82}" srcOrd="1" destOrd="0" presId="urn:microsoft.com/office/officeart/2005/8/layout/list1"/>
    <dgm:cxn modelId="{7E06E3DF-ED9A-4DAE-9761-DA9150001774}" type="presParOf" srcId="{B86DE80F-8D1E-410A-B650-94C2EB7D23AB}" destId="{9511770B-8313-4DFE-9E83-E5B1DDC26005}" srcOrd="17" destOrd="0" presId="urn:microsoft.com/office/officeart/2005/8/layout/list1"/>
    <dgm:cxn modelId="{ADA36ABF-752D-4820-BEE9-B99208BACE08}" type="presParOf" srcId="{B86DE80F-8D1E-410A-B650-94C2EB7D23AB}" destId="{EE051C6D-D57A-4E79-8916-A9F335D05A6D}" srcOrd="18" destOrd="0" presId="urn:microsoft.com/office/officeart/2005/8/layout/list1"/>
    <dgm:cxn modelId="{D47B9620-9B04-4E83-A29E-190CF6950F10}" type="presParOf" srcId="{B86DE80F-8D1E-410A-B650-94C2EB7D23AB}" destId="{EE5A54E7-9542-4F83-846E-AC0FF0025115}" srcOrd="19" destOrd="0" presId="urn:microsoft.com/office/officeart/2005/8/layout/list1"/>
    <dgm:cxn modelId="{B915C228-F656-4DE8-8F3A-3F9FD86ECE49}" type="presParOf" srcId="{B86DE80F-8D1E-410A-B650-94C2EB7D23AB}" destId="{E16DB35D-33DF-424D-B15D-5D6C94C6D7FA}" srcOrd="20" destOrd="0" presId="urn:microsoft.com/office/officeart/2005/8/layout/list1"/>
    <dgm:cxn modelId="{BA1E05F5-D52F-4F96-85A3-C665185BA2E8}" type="presParOf" srcId="{E16DB35D-33DF-424D-B15D-5D6C94C6D7FA}" destId="{66E01D6B-9F87-40BA-9D25-BA798FF8A9E2}" srcOrd="0" destOrd="0" presId="urn:microsoft.com/office/officeart/2005/8/layout/list1"/>
    <dgm:cxn modelId="{B24F3BD6-F3F7-4DCD-A9B6-D0760C5BF0F3}" type="presParOf" srcId="{E16DB35D-33DF-424D-B15D-5D6C94C6D7FA}" destId="{1367FC2A-0B84-43E0-8ABB-FEF63869B488}" srcOrd="1" destOrd="0" presId="urn:microsoft.com/office/officeart/2005/8/layout/list1"/>
    <dgm:cxn modelId="{27A8E6F4-C91D-4DF5-B525-6C93FAD529F3}" type="presParOf" srcId="{B86DE80F-8D1E-410A-B650-94C2EB7D23AB}" destId="{F0F0DEFB-257E-4723-AD88-7ADAAB8B96EF}" srcOrd="21" destOrd="0" presId="urn:microsoft.com/office/officeart/2005/8/layout/list1"/>
    <dgm:cxn modelId="{8253D344-D04B-48CD-968E-6AEA06C11ED6}" type="presParOf" srcId="{B86DE80F-8D1E-410A-B650-94C2EB7D23AB}" destId="{34C76A5B-297B-4A76-95A0-824223E7565B}" srcOrd="22" destOrd="0" presId="urn:microsoft.com/office/officeart/2005/8/layout/list1"/>
    <dgm:cxn modelId="{5173A350-51CC-47A6-82C3-A0CFA5542F9A}" type="presParOf" srcId="{B86DE80F-8D1E-410A-B650-94C2EB7D23AB}" destId="{D64B2B52-CEE8-4032-B256-91A66B654B93}" srcOrd="23" destOrd="0" presId="urn:microsoft.com/office/officeart/2005/8/layout/list1"/>
    <dgm:cxn modelId="{DCA41F51-D1BA-49C3-A604-F4AB707CB6D1}" type="presParOf" srcId="{B86DE80F-8D1E-410A-B650-94C2EB7D23AB}" destId="{624C4CFE-D600-408D-9867-D78B94E55532}" srcOrd="24" destOrd="0" presId="urn:microsoft.com/office/officeart/2005/8/layout/list1"/>
    <dgm:cxn modelId="{4463A276-C41B-4987-837C-0CB6C699AEC8}" type="presParOf" srcId="{624C4CFE-D600-408D-9867-D78B94E55532}" destId="{BAA34E8D-7D84-41B4-9C5D-822A6DFCEAC1}" srcOrd="0" destOrd="0" presId="urn:microsoft.com/office/officeart/2005/8/layout/list1"/>
    <dgm:cxn modelId="{1BD31386-185C-4D57-BE1A-A1A8DBA71593}" type="presParOf" srcId="{624C4CFE-D600-408D-9867-D78B94E55532}" destId="{C75A54FE-AD0B-4F36-BF5C-10EE3B57DCBD}" srcOrd="1" destOrd="0" presId="urn:microsoft.com/office/officeart/2005/8/layout/list1"/>
    <dgm:cxn modelId="{68582FA7-8C1D-49DF-BA0D-70CE52BDB253}" type="presParOf" srcId="{B86DE80F-8D1E-410A-B650-94C2EB7D23AB}" destId="{4D7D9210-CAFF-4349-BE4B-ED5D7E7AA253}" srcOrd="25" destOrd="0" presId="urn:microsoft.com/office/officeart/2005/8/layout/list1"/>
    <dgm:cxn modelId="{F4BB66CC-E7BF-435A-B9E4-4EF0BE3876B5}" type="presParOf" srcId="{B86DE80F-8D1E-410A-B650-94C2EB7D23AB}" destId="{73CDD7BC-08CD-4885-8BC7-191D2E09CDE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745270-FD6B-4566-AB38-D206787AE0AF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2D0329-F5D4-4E61-B6B2-4BA36AEE3395}">
      <dgm:prSet phldrT="[Текст]"/>
      <dgm:spPr/>
      <dgm:t>
        <a:bodyPr/>
        <a:lstStyle/>
        <a:p>
          <a:r>
            <a:rPr lang="ru-RU" b="1" dirty="0"/>
            <a:t>Школьный</a:t>
          </a:r>
        </a:p>
        <a:p>
          <a:r>
            <a:rPr lang="ru-RU" b="1" dirty="0"/>
            <a:t>спортивный клуб </a:t>
          </a:r>
        </a:p>
      </dgm:t>
    </dgm:pt>
    <dgm:pt modelId="{D1BF7EFB-128A-453A-9052-A347EED9DFE3}" type="parTrans" cxnId="{220B036A-8C29-4A59-B3C7-C898910FFA17}">
      <dgm:prSet/>
      <dgm:spPr/>
      <dgm:t>
        <a:bodyPr/>
        <a:lstStyle/>
        <a:p>
          <a:endParaRPr lang="ru-RU"/>
        </a:p>
      </dgm:t>
    </dgm:pt>
    <dgm:pt modelId="{F53F2C1B-2EC2-42D3-BD4F-A07C5DA8255A}" type="sibTrans" cxnId="{220B036A-8C29-4A59-B3C7-C898910FFA17}">
      <dgm:prSet/>
      <dgm:spPr/>
      <dgm:t>
        <a:bodyPr/>
        <a:lstStyle/>
        <a:p>
          <a:endParaRPr lang="ru-RU"/>
        </a:p>
      </dgm:t>
    </dgm:pt>
    <dgm:pt modelId="{80C4B694-710D-4F39-881C-8B7F197BB456}">
      <dgm:prSet phldrT="[Текст]" custT="1"/>
      <dgm:spPr/>
      <dgm:t>
        <a:bodyPr/>
        <a:lstStyle/>
        <a:p>
          <a:r>
            <a:rPr lang="ru-RU" sz="1800" dirty="0"/>
            <a:t>Через личный кабинет подает заявку</a:t>
          </a:r>
        </a:p>
      </dgm:t>
    </dgm:pt>
    <dgm:pt modelId="{660EDFC3-3709-46BF-8670-7FDAF3CA239F}" type="parTrans" cxnId="{7E6538B1-9219-4A27-8529-1FE35A775B80}">
      <dgm:prSet/>
      <dgm:spPr/>
      <dgm:t>
        <a:bodyPr/>
        <a:lstStyle/>
        <a:p>
          <a:endParaRPr lang="ru-RU"/>
        </a:p>
      </dgm:t>
    </dgm:pt>
    <dgm:pt modelId="{F27333B2-9A19-49B1-A5A5-8C5D9152D435}" type="sibTrans" cxnId="{7E6538B1-9219-4A27-8529-1FE35A775B80}">
      <dgm:prSet/>
      <dgm:spPr/>
      <dgm:t>
        <a:bodyPr/>
        <a:lstStyle/>
        <a:p>
          <a:endParaRPr lang="ru-RU"/>
        </a:p>
      </dgm:t>
    </dgm:pt>
    <dgm:pt modelId="{AF6600E7-45A3-43F4-BC76-32F148CC7C7B}">
      <dgm:prSet phldrT="[Текст]"/>
      <dgm:spPr/>
      <dgm:t>
        <a:bodyPr/>
        <a:lstStyle/>
        <a:p>
          <a:r>
            <a:rPr lang="ru-RU" b="1" dirty="0"/>
            <a:t>Региональный </a:t>
          </a:r>
        </a:p>
        <a:p>
          <a:r>
            <a:rPr lang="ru-RU" b="1" dirty="0"/>
            <a:t>координатор</a:t>
          </a:r>
        </a:p>
      </dgm:t>
    </dgm:pt>
    <dgm:pt modelId="{B68945CD-B3D1-4B7B-BDE5-C8EC5AEDEF1E}" type="parTrans" cxnId="{9D05A2E2-1978-4916-B161-3C18834068BA}">
      <dgm:prSet/>
      <dgm:spPr/>
      <dgm:t>
        <a:bodyPr/>
        <a:lstStyle/>
        <a:p>
          <a:endParaRPr lang="ru-RU"/>
        </a:p>
      </dgm:t>
    </dgm:pt>
    <dgm:pt modelId="{987E9973-9FC9-4AC7-9544-19DF7F87EF3F}" type="sibTrans" cxnId="{9D05A2E2-1978-4916-B161-3C18834068BA}">
      <dgm:prSet/>
      <dgm:spPr/>
      <dgm:t>
        <a:bodyPr/>
        <a:lstStyle/>
        <a:p>
          <a:endParaRPr lang="ru-RU"/>
        </a:p>
      </dgm:t>
    </dgm:pt>
    <dgm:pt modelId="{C1E16350-1DA3-44F8-951C-E0BDED1A08A5}">
      <dgm:prSet phldrT="[Текст]" custT="1"/>
      <dgm:spPr/>
      <dgm:t>
        <a:bodyPr/>
        <a:lstStyle/>
        <a:p>
          <a:pPr algn="l"/>
          <a:r>
            <a:rPr lang="ru-RU" sz="1800" dirty="0"/>
            <a:t>Через систему Мониторинга проверяет заявки</a:t>
          </a:r>
        </a:p>
        <a:p>
          <a:pPr algn="l"/>
          <a:r>
            <a:rPr lang="ru-RU" sz="1800" dirty="0"/>
            <a:t>Информирует  ШСК о замечаниях</a:t>
          </a:r>
        </a:p>
        <a:p>
          <a:pPr algn="l"/>
          <a:r>
            <a:rPr lang="ru-RU" sz="1800" dirty="0">
              <a:latin typeface="+mn-lt"/>
            </a:rPr>
            <a:t>Подтверждает готовность о включении ШСК  в </a:t>
          </a:r>
          <a:r>
            <a:rPr lang="ru-RU" sz="1800" dirty="0">
              <a:ln w="0"/>
              <a:solidFill>
                <a:srgbClr val="BF3C4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Times New Roman" panose="02020603050405020304" pitchFamily="18" charset="0"/>
            </a:rPr>
            <a:t>Единый перечень (реестр) ШСК</a:t>
          </a:r>
          <a:r>
            <a:rPr lang="ru-RU" sz="1800" dirty="0">
              <a:solidFill>
                <a:srgbClr val="BF3C48"/>
              </a:solidFill>
              <a:latin typeface="+mn-lt"/>
            </a:rPr>
            <a:t> </a:t>
          </a:r>
        </a:p>
      </dgm:t>
    </dgm:pt>
    <dgm:pt modelId="{7B870336-84BF-4EF1-BA88-E0DD3BFF8F18}" type="parTrans" cxnId="{9AE1C4B5-60D7-4345-8F86-22017CB2D255}">
      <dgm:prSet/>
      <dgm:spPr/>
      <dgm:t>
        <a:bodyPr/>
        <a:lstStyle/>
        <a:p>
          <a:endParaRPr lang="ru-RU"/>
        </a:p>
      </dgm:t>
    </dgm:pt>
    <dgm:pt modelId="{657C508F-FFDA-41D9-8895-66B2AE3F30E7}" type="sibTrans" cxnId="{9AE1C4B5-60D7-4345-8F86-22017CB2D255}">
      <dgm:prSet/>
      <dgm:spPr/>
      <dgm:t>
        <a:bodyPr/>
        <a:lstStyle/>
        <a:p>
          <a:endParaRPr lang="ru-RU"/>
        </a:p>
      </dgm:t>
    </dgm:pt>
    <dgm:pt modelId="{4F603C64-7BD6-4B18-8828-523495206843}">
      <dgm:prSet phldrT="[Текст]"/>
      <dgm:spPr/>
      <dgm:t>
        <a:bodyPr/>
        <a:lstStyle/>
        <a:p>
          <a:r>
            <a:rPr lang="ru-RU" b="1" dirty="0"/>
            <a:t>Федеральный координатор</a:t>
          </a:r>
        </a:p>
        <a:p>
          <a:r>
            <a:rPr lang="ru-RU" b="1" dirty="0"/>
            <a:t>ФГБУ ФЦОМОФВ </a:t>
          </a:r>
        </a:p>
        <a:p>
          <a:endParaRPr lang="ru-RU" dirty="0"/>
        </a:p>
      </dgm:t>
    </dgm:pt>
    <dgm:pt modelId="{F5CA09A1-282C-455F-8ED6-314C2AB910CE}" type="parTrans" cxnId="{6AE6C070-653C-4080-B70C-7E7E3AFF5F70}">
      <dgm:prSet/>
      <dgm:spPr/>
      <dgm:t>
        <a:bodyPr/>
        <a:lstStyle/>
        <a:p>
          <a:endParaRPr lang="ru-RU"/>
        </a:p>
      </dgm:t>
    </dgm:pt>
    <dgm:pt modelId="{C14567F8-3B0A-4C11-B18D-733D31542F2A}" type="sibTrans" cxnId="{6AE6C070-653C-4080-B70C-7E7E3AFF5F70}">
      <dgm:prSet/>
      <dgm:spPr/>
      <dgm:t>
        <a:bodyPr/>
        <a:lstStyle/>
        <a:p>
          <a:endParaRPr lang="ru-RU"/>
        </a:p>
      </dgm:t>
    </dgm:pt>
    <dgm:pt modelId="{8DE80969-840F-46D6-95D6-ECA0943A4949}">
      <dgm:prSet phldrT="[Текст]"/>
      <dgm:spPr/>
      <dgm:t>
        <a:bodyPr/>
        <a:lstStyle/>
        <a:p>
          <a:r>
            <a:rPr lang="ru-RU" dirty="0"/>
            <a:t>Проверяет заявки  проверенные </a:t>
          </a:r>
          <a:r>
            <a:rPr lang="ru-RU" i="0" dirty="0"/>
            <a:t>региональным координатором</a:t>
          </a:r>
        </a:p>
        <a:p>
          <a:r>
            <a:rPr lang="ru-RU" dirty="0">
              <a:latin typeface="+mn-lt"/>
            </a:rPr>
            <a:t>Включает  ШСК в </a:t>
          </a:r>
          <a:r>
            <a:rPr lang="ru-RU" dirty="0">
              <a:ln w="0"/>
              <a:solidFill>
                <a:srgbClr val="BF3C4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Times New Roman" panose="02020603050405020304" pitchFamily="18" charset="0"/>
            </a:rPr>
            <a:t>Единый перечень (реестр) ШСК</a:t>
          </a:r>
          <a:r>
            <a:rPr lang="ru-RU" dirty="0">
              <a:solidFill>
                <a:srgbClr val="BF3C48"/>
              </a:solidFill>
              <a:latin typeface="+mn-lt"/>
            </a:rPr>
            <a:t> </a:t>
          </a:r>
        </a:p>
        <a:p>
          <a:r>
            <a:rPr lang="ru-RU" dirty="0">
              <a:ln w="0"/>
              <a:solidFill>
                <a:srgbClr val="BF3C4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Times New Roman" panose="02020603050405020304" pitchFamily="18" charset="0"/>
            </a:rPr>
            <a:t>Выдает Свидетельство</a:t>
          </a:r>
          <a:endParaRPr lang="ru-RU" dirty="0">
            <a:solidFill>
              <a:srgbClr val="BF3C48"/>
            </a:solidFill>
            <a:latin typeface="+mn-lt"/>
          </a:endParaRPr>
        </a:p>
      </dgm:t>
    </dgm:pt>
    <dgm:pt modelId="{C11E7E48-6D0E-40B3-8BE3-7161584D631B}" type="parTrans" cxnId="{9D837EF4-25CD-4A11-97CF-530BE3825951}">
      <dgm:prSet/>
      <dgm:spPr/>
      <dgm:t>
        <a:bodyPr/>
        <a:lstStyle/>
        <a:p>
          <a:endParaRPr lang="ru-RU"/>
        </a:p>
      </dgm:t>
    </dgm:pt>
    <dgm:pt modelId="{D408D9AF-139A-43FF-A750-ACCCF2326BE2}" type="sibTrans" cxnId="{9D837EF4-25CD-4A11-97CF-530BE3825951}">
      <dgm:prSet/>
      <dgm:spPr/>
      <dgm:t>
        <a:bodyPr/>
        <a:lstStyle/>
        <a:p>
          <a:endParaRPr lang="ru-RU"/>
        </a:p>
      </dgm:t>
    </dgm:pt>
    <dgm:pt modelId="{A0853B0C-109F-4879-90BD-014AE3226B8D}" type="pres">
      <dgm:prSet presAssocID="{A5745270-FD6B-4566-AB38-D206787AE0AF}" presName="vert0" presStyleCnt="0">
        <dgm:presLayoutVars>
          <dgm:dir/>
          <dgm:animOne val="branch"/>
          <dgm:animLvl val="lvl"/>
        </dgm:presLayoutVars>
      </dgm:prSet>
      <dgm:spPr/>
    </dgm:pt>
    <dgm:pt modelId="{28A3BE18-D3F3-4D3F-8F6A-E7575B37796C}" type="pres">
      <dgm:prSet presAssocID="{EA2D0329-F5D4-4E61-B6B2-4BA36AEE3395}" presName="thickLine" presStyleLbl="alignNode1" presStyleIdx="0" presStyleCnt="3"/>
      <dgm:spPr/>
    </dgm:pt>
    <dgm:pt modelId="{36A3608C-6C6D-48F8-AC05-E324DF91C643}" type="pres">
      <dgm:prSet presAssocID="{EA2D0329-F5D4-4E61-B6B2-4BA36AEE3395}" presName="horz1" presStyleCnt="0"/>
      <dgm:spPr/>
    </dgm:pt>
    <dgm:pt modelId="{434FFB44-BE91-4772-964C-58ECAA9322A1}" type="pres">
      <dgm:prSet presAssocID="{EA2D0329-F5D4-4E61-B6B2-4BA36AEE3395}" presName="tx1" presStyleLbl="revTx" presStyleIdx="0" presStyleCnt="6"/>
      <dgm:spPr/>
    </dgm:pt>
    <dgm:pt modelId="{683E4472-17D5-4C1B-80D6-8D4A1840039F}" type="pres">
      <dgm:prSet presAssocID="{EA2D0329-F5D4-4E61-B6B2-4BA36AEE3395}" presName="vert1" presStyleCnt="0"/>
      <dgm:spPr/>
    </dgm:pt>
    <dgm:pt modelId="{AFB37FBB-FB0F-4A14-894C-8D1ADBE570A1}" type="pres">
      <dgm:prSet presAssocID="{80C4B694-710D-4F39-881C-8B7F197BB456}" presName="vertSpace2a" presStyleCnt="0"/>
      <dgm:spPr/>
    </dgm:pt>
    <dgm:pt modelId="{3CD290CB-FDF9-4FAC-8A65-18D232FF9578}" type="pres">
      <dgm:prSet presAssocID="{80C4B694-710D-4F39-881C-8B7F197BB456}" presName="horz2" presStyleCnt="0"/>
      <dgm:spPr/>
    </dgm:pt>
    <dgm:pt modelId="{052862C8-F82C-498B-B6CD-A87DFE3ECBAA}" type="pres">
      <dgm:prSet presAssocID="{80C4B694-710D-4F39-881C-8B7F197BB456}" presName="horzSpace2" presStyleCnt="0"/>
      <dgm:spPr/>
    </dgm:pt>
    <dgm:pt modelId="{49B7ED36-3DE0-4767-8D84-2055DDA824B0}" type="pres">
      <dgm:prSet presAssocID="{80C4B694-710D-4F39-881C-8B7F197BB456}" presName="tx2" presStyleLbl="revTx" presStyleIdx="1" presStyleCnt="6"/>
      <dgm:spPr/>
    </dgm:pt>
    <dgm:pt modelId="{1427052F-9E18-48A9-BBA8-A503840B9252}" type="pres">
      <dgm:prSet presAssocID="{80C4B694-710D-4F39-881C-8B7F197BB456}" presName="vert2" presStyleCnt="0"/>
      <dgm:spPr/>
    </dgm:pt>
    <dgm:pt modelId="{B9D1F51D-7279-4FEF-ADDD-5953E2167EA1}" type="pres">
      <dgm:prSet presAssocID="{80C4B694-710D-4F39-881C-8B7F197BB456}" presName="thinLine2b" presStyleLbl="callout" presStyleIdx="0" presStyleCnt="3"/>
      <dgm:spPr/>
    </dgm:pt>
    <dgm:pt modelId="{1F04AB1C-3CE2-4E1C-87CD-C9E1B8C08E74}" type="pres">
      <dgm:prSet presAssocID="{80C4B694-710D-4F39-881C-8B7F197BB456}" presName="vertSpace2b" presStyleCnt="0"/>
      <dgm:spPr/>
    </dgm:pt>
    <dgm:pt modelId="{7A3FBCBE-F64F-4200-BEE0-3A41FCF1927D}" type="pres">
      <dgm:prSet presAssocID="{AF6600E7-45A3-43F4-BC76-32F148CC7C7B}" presName="thickLine" presStyleLbl="alignNode1" presStyleIdx="1" presStyleCnt="3"/>
      <dgm:spPr/>
    </dgm:pt>
    <dgm:pt modelId="{F1D0910B-22BA-40B5-981F-5CFEB07353A9}" type="pres">
      <dgm:prSet presAssocID="{AF6600E7-45A3-43F4-BC76-32F148CC7C7B}" presName="horz1" presStyleCnt="0"/>
      <dgm:spPr/>
    </dgm:pt>
    <dgm:pt modelId="{D56A7261-F704-408A-B690-9BB549FA9EBD}" type="pres">
      <dgm:prSet presAssocID="{AF6600E7-45A3-43F4-BC76-32F148CC7C7B}" presName="tx1" presStyleLbl="revTx" presStyleIdx="2" presStyleCnt="6"/>
      <dgm:spPr/>
    </dgm:pt>
    <dgm:pt modelId="{E119CFC5-E068-473E-8F5D-249D59396E50}" type="pres">
      <dgm:prSet presAssocID="{AF6600E7-45A3-43F4-BC76-32F148CC7C7B}" presName="vert1" presStyleCnt="0"/>
      <dgm:spPr/>
    </dgm:pt>
    <dgm:pt modelId="{1B259C4D-B85A-4335-9D37-01DF5CD5DE88}" type="pres">
      <dgm:prSet presAssocID="{C1E16350-1DA3-44F8-951C-E0BDED1A08A5}" presName="vertSpace2a" presStyleCnt="0"/>
      <dgm:spPr/>
    </dgm:pt>
    <dgm:pt modelId="{91289511-7C44-45E6-B66B-8916ED4D6CAF}" type="pres">
      <dgm:prSet presAssocID="{C1E16350-1DA3-44F8-951C-E0BDED1A08A5}" presName="horz2" presStyleCnt="0"/>
      <dgm:spPr/>
    </dgm:pt>
    <dgm:pt modelId="{FF79981B-EB4F-49FE-853E-1CBC05C69B74}" type="pres">
      <dgm:prSet presAssocID="{C1E16350-1DA3-44F8-951C-E0BDED1A08A5}" presName="horzSpace2" presStyleCnt="0"/>
      <dgm:spPr/>
    </dgm:pt>
    <dgm:pt modelId="{BB52C020-1056-48C2-BA2B-8D690344051B}" type="pres">
      <dgm:prSet presAssocID="{C1E16350-1DA3-44F8-951C-E0BDED1A08A5}" presName="tx2" presStyleLbl="revTx" presStyleIdx="3" presStyleCnt="6"/>
      <dgm:spPr/>
    </dgm:pt>
    <dgm:pt modelId="{25FDB6FF-5462-4E9A-A3D2-0979D35FF548}" type="pres">
      <dgm:prSet presAssocID="{C1E16350-1DA3-44F8-951C-E0BDED1A08A5}" presName="vert2" presStyleCnt="0"/>
      <dgm:spPr/>
    </dgm:pt>
    <dgm:pt modelId="{0A06BC4A-2A83-48CA-89DE-ADBA8159BA37}" type="pres">
      <dgm:prSet presAssocID="{C1E16350-1DA3-44F8-951C-E0BDED1A08A5}" presName="thinLine2b" presStyleLbl="callout" presStyleIdx="1" presStyleCnt="3"/>
      <dgm:spPr/>
    </dgm:pt>
    <dgm:pt modelId="{78159C18-A86D-443C-9217-9FEEE6C22644}" type="pres">
      <dgm:prSet presAssocID="{C1E16350-1DA3-44F8-951C-E0BDED1A08A5}" presName="vertSpace2b" presStyleCnt="0"/>
      <dgm:spPr/>
    </dgm:pt>
    <dgm:pt modelId="{93CB73FE-0E84-4DF3-90C8-B8CC9569B0F2}" type="pres">
      <dgm:prSet presAssocID="{4F603C64-7BD6-4B18-8828-523495206843}" presName="thickLine" presStyleLbl="alignNode1" presStyleIdx="2" presStyleCnt="3"/>
      <dgm:spPr/>
    </dgm:pt>
    <dgm:pt modelId="{3ECA2C9D-D89F-49C2-BB91-7BD6E1BB2425}" type="pres">
      <dgm:prSet presAssocID="{4F603C64-7BD6-4B18-8828-523495206843}" presName="horz1" presStyleCnt="0"/>
      <dgm:spPr/>
    </dgm:pt>
    <dgm:pt modelId="{5654EAB0-8800-4562-B340-7A0E134D4921}" type="pres">
      <dgm:prSet presAssocID="{4F603C64-7BD6-4B18-8828-523495206843}" presName="tx1" presStyleLbl="revTx" presStyleIdx="4" presStyleCnt="6"/>
      <dgm:spPr/>
    </dgm:pt>
    <dgm:pt modelId="{4BBC71BD-1943-41D7-970B-D20F81669A0B}" type="pres">
      <dgm:prSet presAssocID="{4F603C64-7BD6-4B18-8828-523495206843}" presName="vert1" presStyleCnt="0"/>
      <dgm:spPr/>
    </dgm:pt>
    <dgm:pt modelId="{A21A5223-6303-4A27-83EF-20024DB297FB}" type="pres">
      <dgm:prSet presAssocID="{8DE80969-840F-46D6-95D6-ECA0943A4949}" presName="vertSpace2a" presStyleCnt="0"/>
      <dgm:spPr/>
    </dgm:pt>
    <dgm:pt modelId="{7DBA9C79-5CE8-4794-BC95-CBCDBF117AD9}" type="pres">
      <dgm:prSet presAssocID="{8DE80969-840F-46D6-95D6-ECA0943A4949}" presName="horz2" presStyleCnt="0"/>
      <dgm:spPr/>
    </dgm:pt>
    <dgm:pt modelId="{1F29BF3B-81D5-40E4-A70B-9387CF339180}" type="pres">
      <dgm:prSet presAssocID="{8DE80969-840F-46D6-95D6-ECA0943A4949}" presName="horzSpace2" presStyleCnt="0"/>
      <dgm:spPr/>
    </dgm:pt>
    <dgm:pt modelId="{B84A8C9E-DC52-40D4-820A-FD57E3EAE416}" type="pres">
      <dgm:prSet presAssocID="{8DE80969-840F-46D6-95D6-ECA0943A4949}" presName="tx2" presStyleLbl="revTx" presStyleIdx="5" presStyleCnt="6"/>
      <dgm:spPr/>
    </dgm:pt>
    <dgm:pt modelId="{E2C9FF10-0618-4797-9C34-FFEC65A6D19B}" type="pres">
      <dgm:prSet presAssocID="{8DE80969-840F-46D6-95D6-ECA0943A4949}" presName="vert2" presStyleCnt="0"/>
      <dgm:spPr/>
    </dgm:pt>
    <dgm:pt modelId="{273E17BB-A56B-4D12-B06D-A35FC88889A6}" type="pres">
      <dgm:prSet presAssocID="{8DE80969-840F-46D6-95D6-ECA0943A4949}" presName="thinLine2b" presStyleLbl="callout" presStyleIdx="2" presStyleCnt="3"/>
      <dgm:spPr/>
    </dgm:pt>
    <dgm:pt modelId="{185428AE-D885-42B2-B71D-641CFA4D7C97}" type="pres">
      <dgm:prSet presAssocID="{8DE80969-840F-46D6-95D6-ECA0943A4949}" presName="vertSpace2b" presStyleCnt="0"/>
      <dgm:spPr/>
    </dgm:pt>
  </dgm:ptLst>
  <dgm:cxnLst>
    <dgm:cxn modelId="{18A86431-0AEF-4E1C-959F-99611294EF1B}" type="presOf" srcId="{80C4B694-710D-4F39-881C-8B7F197BB456}" destId="{49B7ED36-3DE0-4767-8D84-2055DDA824B0}" srcOrd="0" destOrd="0" presId="urn:microsoft.com/office/officeart/2008/layout/LinedList"/>
    <dgm:cxn modelId="{01074447-5947-43B2-A4F0-667C5ED84295}" type="presOf" srcId="{4F603C64-7BD6-4B18-8828-523495206843}" destId="{5654EAB0-8800-4562-B340-7A0E134D4921}" srcOrd="0" destOrd="0" presId="urn:microsoft.com/office/officeart/2008/layout/LinedList"/>
    <dgm:cxn modelId="{220B036A-8C29-4A59-B3C7-C898910FFA17}" srcId="{A5745270-FD6B-4566-AB38-D206787AE0AF}" destId="{EA2D0329-F5D4-4E61-B6B2-4BA36AEE3395}" srcOrd="0" destOrd="0" parTransId="{D1BF7EFB-128A-453A-9052-A347EED9DFE3}" sibTransId="{F53F2C1B-2EC2-42D3-BD4F-A07C5DA8255A}"/>
    <dgm:cxn modelId="{6AE6C070-653C-4080-B70C-7E7E3AFF5F70}" srcId="{A5745270-FD6B-4566-AB38-D206787AE0AF}" destId="{4F603C64-7BD6-4B18-8828-523495206843}" srcOrd="2" destOrd="0" parTransId="{F5CA09A1-282C-455F-8ED6-314C2AB910CE}" sibTransId="{C14567F8-3B0A-4C11-B18D-733D31542F2A}"/>
    <dgm:cxn modelId="{FA060073-BF29-489E-826B-C11D073971B5}" type="presOf" srcId="{EA2D0329-F5D4-4E61-B6B2-4BA36AEE3395}" destId="{434FFB44-BE91-4772-964C-58ECAA9322A1}" srcOrd="0" destOrd="0" presId="urn:microsoft.com/office/officeart/2008/layout/LinedList"/>
    <dgm:cxn modelId="{7E6538B1-9219-4A27-8529-1FE35A775B80}" srcId="{EA2D0329-F5D4-4E61-B6B2-4BA36AEE3395}" destId="{80C4B694-710D-4F39-881C-8B7F197BB456}" srcOrd="0" destOrd="0" parTransId="{660EDFC3-3709-46BF-8670-7FDAF3CA239F}" sibTransId="{F27333B2-9A19-49B1-A5A5-8C5D9152D435}"/>
    <dgm:cxn modelId="{9AE1C4B5-60D7-4345-8F86-22017CB2D255}" srcId="{AF6600E7-45A3-43F4-BC76-32F148CC7C7B}" destId="{C1E16350-1DA3-44F8-951C-E0BDED1A08A5}" srcOrd="0" destOrd="0" parTransId="{7B870336-84BF-4EF1-BA88-E0DD3BFF8F18}" sibTransId="{657C508F-FFDA-41D9-8895-66B2AE3F30E7}"/>
    <dgm:cxn modelId="{F2AC93BB-D1AB-4694-A8CD-EEAE3FFCFC3C}" type="presOf" srcId="{A5745270-FD6B-4566-AB38-D206787AE0AF}" destId="{A0853B0C-109F-4879-90BD-014AE3226B8D}" srcOrd="0" destOrd="0" presId="urn:microsoft.com/office/officeart/2008/layout/LinedList"/>
    <dgm:cxn modelId="{9D05A2E2-1978-4916-B161-3C18834068BA}" srcId="{A5745270-FD6B-4566-AB38-D206787AE0AF}" destId="{AF6600E7-45A3-43F4-BC76-32F148CC7C7B}" srcOrd="1" destOrd="0" parTransId="{B68945CD-B3D1-4B7B-BDE5-C8EC5AEDEF1E}" sibTransId="{987E9973-9FC9-4AC7-9544-19DF7F87EF3F}"/>
    <dgm:cxn modelId="{2D5939EB-3240-4C81-A7F8-B9390E150143}" type="presOf" srcId="{8DE80969-840F-46D6-95D6-ECA0943A4949}" destId="{B84A8C9E-DC52-40D4-820A-FD57E3EAE416}" srcOrd="0" destOrd="0" presId="urn:microsoft.com/office/officeart/2008/layout/LinedList"/>
    <dgm:cxn modelId="{D83F53EE-2216-4A01-96B5-922EFA131015}" type="presOf" srcId="{C1E16350-1DA3-44F8-951C-E0BDED1A08A5}" destId="{BB52C020-1056-48C2-BA2B-8D690344051B}" srcOrd="0" destOrd="0" presId="urn:microsoft.com/office/officeart/2008/layout/LinedList"/>
    <dgm:cxn modelId="{9D837EF4-25CD-4A11-97CF-530BE3825951}" srcId="{4F603C64-7BD6-4B18-8828-523495206843}" destId="{8DE80969-840F-46D6-95D6-ECA0943A4949}" srcOrd="0" destOrd="0" parTransId="{C11E7E48-6D0E-40B3-8BE3-7161584D631B}" sibTransId="{D408D9AF-139A-43FF-A750-ACCCF2326BE2}"/>
    <dgm:cxn modelId="{4F405AF7-6344-40EA-8A9F-CB1AC2496E0A}" type="presOf" srcId="{AF6600E7-45A3-43F4-BC76-32F148CC7C7B}" destId="{D56A7261-F704-408A-B690-9BB549FA9EBD}" srcOrd="0" destOrd="0" presId="urn:microsoft.com/office/officeart/2008/layout/LinedList"/>
    <dgm:cxn modelId="{2594334D-2A11-49E1-BCAA-1C74C93A3F40}" type="presParOf" srcId="{A0853B0C-109F-4879-90BD-014AE3226B8D}" destId="{28A3BE18-D3F3-4D3F-8F6A-E7575B37796C}" srcOrd="0" destOrd="0" presId="urn:microsoft.com/office/officeart/2008/layout/LinedList"/>
    <dgm:cxn modelId="{8144E815-91D9-4E96-A561-978C6E4B824F}" type="presParOf" srcId="{A0853B0C-109F-4879-90BD-014AE3226B8D}" destId="{36A3608C-6C6D-48F8-AC05-E324DF91C643}" srcOrd="1" destOrd="0" presId="urn:microsoft.com/office/officeart/2008/layout/LinedList"/>
    <dgm:cxn modelId="{0D4B60D6-9CF0-44EA-89F8-885B105A56FB}" type="presParOf" srcId="{36A3608C-6C6D-48F8-AC05-E324DF91C643}" destId="{434FFB44-BE91-4772-964C-58ECAA9322A1}" srcOrd="0" destOrd="0" presId="urn:microsoft.com/office/officeart/2008/layout/LinedList"/>
    <dgm:cxn modelId="{F2D00F9E-3595-4773-A3E7-7A22DA8C09C8}" type="presParOf" srcId="{36A3608C-6C6D-48F8-AC05-E324DF91C643}" destId="{683E4472-17D5-4C1B-80D6-8D4A1840039F}" srcOrd="1" destOrd="0" presId="urn:microsoft.com/office/officeart/2008/layout/LinedList"/>
    <dgm:cxn modelId="{34C71978-57FE-4A16-A931-077C20C5EABB}" type="presParOf" srcId="{683E4472-17D5-4C1B-80D6-8D4A1840039F}" destId="{AFB37FBB-FB0F-4A14-894C-8D1ADBE570A1}" srcOrd="0" destOrd="0" presId="urn:microsoft.com/office/officeart/2008/layout/LinedList"/>
    <dgm:cxn modelId="{DDB7D30A-441E-4A5F-8D50-9999888F2DC3}" type="presParOf" srcId="{683E4472-17D5-4C1B-80D6-8D4A1840039F}" destId="{3CD290CB-FDF9-4FAC-8A65-18D232FF9578}" srcOrd="1" destOrd="0" presId="urn:microsoft.com/office/officeart/2008/layout/LinedList"/>
    <dgm:cxn modelId="{7C725632-6733-403B-8D0C-EB7C86EE3959}" type="presParOf" srcId="{3CD290CB-FDF9-4FAC-8A65-18D232FF9578}" destId="{052862C8-F82C-498B-B6CD-A87DFE3ECBAA}" srcOrd="0" destOrd="0" presId="urn:microsoft.com/office/officeart/2008/layout/LinedList"/>
    <dgm:cxn modelId="{D17BD69C-02F7-41B7-BB00-79406F279D45}" type="presParOf" srcId="{3CD290CB-FDF9-4FAC-8A65-18D232FF9578}" destId="{49B7ED36-3DE0-4767-8D84-2055DDA824B0}" srcOrd="1" destOrd="0" presId="urn:microsoft.com/office/officeart/2008/layout/LinedList"/>
    <dgm:cxn modelId="{723A4621-AAC9-4C55-A033-FF1D7551EB7B}" type="presParOf" srcId="{3CD290CB-FDF9-4FAC-8A65-18D232FF9578}" destId="{1427052F-9E18-48A9-BBA8-A503840B9252}" srcOrd="2" destOrd="0" presId="urn:microsoft.com/office/officeart/2008/layout/LinedList"/>
    <dgm:cxn modelId="{3DB5A368-6E0C-46DE-A491-E1F3A808DD50}" type="presParOf" srcId="{683E4472-17D5-4C1B-80D6-8D4A1840039F}" destId="{B9D1F51D-7279-4FEF-ADDD-5953E2167EA1}" srcOrd="2" destOrd="0" presId="urn:microsoft.com/office/officeart/2008/layout/LinedList"/>
    <dgm:cxn modelId="{6BC51913-FF42-4760-AFCF-0C97D7A086AF}" type="presParOf" srcId="{683E4472-17D5-4C1B-80D6-8D4A1840039F}" destId="{1F04AB1C-3CE2-4E1C-87CD-C9E1B8C08E74}" srcOrd="3" destOrd="0" presId="urn:microsoft.com/office/officeart/2008/layout/LinedList"/>
    <dgm:cxn modelId="{AE6B036B-9FFA-4407-9357-86BFC9BEFDF2}" type="presParOf" srcId="{A0853B0C-109F-4879-90BD-014AE3226B8D}" destId="{7A3FBCBE-F64F-4200-BEE0-3A41FCF1927D}" srcOrd="2" destOrd="0" presId="urn:microsoft.com/office/officeart/2008/layout/LinedList"/>
    <dgm:cxn modelId="{58D864BC-0C8A-4E00-83C3-B5417FA4DDC6}" type="presParOf" srcId="{A0853B0C-109F-4879-90BD-014AE3226B8D}" destId="{F1D0910B-22BA-40B5-981F-5CFEB07353A9}" srcOrd="3" destOrd="0" presId="urn:microsoft.com/office/officeart/2008/layout/LinedList"/>
    <dgm:cxn modelId="{953C089E-B1E3-4247-B7E7-42C67810E9E4}" type="presParOf" srcId="{F1D0910B-22BA-40B5-981F-5CFEB07353A9}" destId="{D56A7261-F704-408A-B690-9BB549FA9EBD}" srcOrd="0" destOrd="0" presId="urn:microsoft.com/office/officeart/2008/layout/LinedList"/>
    <dgm:cxn modelId="{9A90583E-E22C-48EC-A090-7351F9D68373}" type="presParOf" srcId="{F1D0910B-22BA-40B5-981F-5CFEB07353A9}" destId="{E119CFC5-E068-473E-8F5D-249D59396E50}" srcOrd="1" destOrd="0" presId="urn:microsoft.com/office/officeart/2008/layout/LinedList"/>
    <dgm:cxn modelId="{2287DD38-4E26-4E5F-8321-A423C50B54C7}" type="presParOf" srcId="{E119CFC5-E068-473E-8F5D-249D59396E50}" destId="{1B259C4D-B85A-4335-9D37-01DF5CD5DE88}" srcOrd="0" destOrd="0" presId="urn:microsoft.com/office/officeart/2008/layout/LinedList"/>
    <dgm:cxn modelId="{C7A723BE-F679-4C7C-8371-71563AD2F532}" type="presParOf" srcId="{E119CFC5-E068-473E-8F5D-249D59396E50}" destId="{91289511-7C44-45E6-B66B-8916ED4D6CAF}" srcOrd="1" destOrd="0" presId="urn:microsoft.com/office/officeart/2008/layout/LinedList"/>
    <dgm:cxn modelId="{59B2B574-58B3-4D57-8EDF-39F77B5DD259}" type="presParOf" srcId="{91289511-7C44-45E6-B66B-8916ED4D6CAF}" destId="{FF79981B-EB4F-49FE-853E-1CBC05C69B74}" srcOrd="0" destOrd="0" presId="urn:microsoft.com/office/officeart/2008/layout/LinedList"/>
    <dgm:cxn modelId="{BEFE291B-2400-4802-BC66-19E4436F3D6B}" type="presParOf" srcId="{91289511-7C44-45E6-B66B-8916ED4D6CAF}" destId="{BB52C020-1056-48C2-BA2B-8D690344051B}" srcOrd="1" destOrd="0" presId="urn:microsoft.com/office/officeart/2008/layout/LinedList"/>
    <dgm:cxn modelId="{0FC14887-1712-4426-8024-908CE412619B}" type="presParOf" srcId="{91289511-7C44-45E6-B66B-8916ED4D6CAF}" destId="{25FDB6FF-5462-4E9A-A3D2-0979D35FF548}" srcOrd="2" destOrd="0" presId="urn:microsoft.com/office/officeart/2008/layout/LinedList"/>
    <dgm:cxn modelId="{409CD8DA-3A09-4DFF-B6F1-68FCEDCB948B}" type="presParOf" srcId="{E119CFC5-E068-473E-8F5D-249D59396E50}" destId="{0A06BC4A-2A83-48CA-89DE-ADBA8159BA37}" srcOrd="2" destOrd="0" presId="urn:microsoft.com/office/officeart/2008/layout/LinedList"/>
    <dgm:cxn modelId="{9CA50741-091F-409E-B949-69E4C61A1D89}" type="presParOf" srcId="{E119CFC5-E068-473E-8F5D-249D59396E50}" destId="{78159C18-A86D-443C-9217-9FEEE6C22644}" srcOrd="3" destOrd="0" presId="urn:microsoft.com/office/officeart/2008/layout/LinedList"/>
    <dgm:cxn modelId="{4C222CF9-EC85-488A-9139-854650F28BE1}" type="presParOf" srcId="{A0853B0C-109F-4879-90BD-014AE3226B8D}" destId="{93CB73FE-0E84-4DF3-90C8-B8CC9569B0F2}" srcOrd="4" destOrd="0" presId="urn:microsoft.com/office/officeart/2008/layout/LinedList"/>
    <dgm:cxn modelId="{0C55D171-E600-407A-9F02-D541FA068952}" type="presParOf" srcId="{A0853B0C-109F-4879-90BD-014AE3226B8D}" destId="{3ECA2C9D-D89F-49C2-BB91-7BD6E1BB2425}" srcOrd="5" destOrd="0" presId="urn:microsoft.com/office/officeart/2008/layout/LinedList"/>
    <dgm:cxn modelId="{A933BC20-317F-4795-B3DB-A58A667FF2B5}" type="presParOf" srcId="{3ECA2C9D-D89F-49C2-BB91-7BD6E1BB2425}" destId="{5654EAB0-8800-4562-B340-7A0E134D4921}" srcOrd="0" destOrd="0" presId="urn:microsoft.com/office/officeart/2008/layout/LinedList"/>
    <dgm:cxn modelId="{17712DF2-4017-4FA9-BDC5-4263AD544BD6}" type="presParOf" srcId="{3ECA2C9D-D89F-49C2-BB91-7BD6E1BB2425}" destId="{4BBC71BD-1943-41D7-970B-D20F81669A0B}" srcOrd="1" destOrd="0" presId="urn:microsoft.com/office/officeart/2008/layout/LinedList"/>
    <dgm:cxn modelId="{F4C629CB-1045-45C0-8BD2-49625D9113C7}" type="presParOf" srcId="{4BBC71BD-1943-41D7-970B-D20F81669A0B}" destId="{A21A5223-6303-4A27-83EF-20024DB297FB}" srcOrd="0" destOrd="0" presId="urn:microsoft.com/office/officeart/2008/layout/LinedList"/>
    <dgm:cxn modelId="{21FCBF03-9263-4FD4-BB0F-F9AAE5961339}" type="presParOf" srcId="{4BBC71BD-1943-41D7-970B-D20F81669A0B}" destId="{7DBA9C79-5CE8-4794-BC95-CBCDBF117AD9}" srcOrd="1" destOrd="0" presId="urn:microsoft.com/office/officeart/2008/layout/LinedList"/>
    <dgm:cxn modelId="{5EF798C1-D0AB-4889-B23D-80C5CED5C2BE}" type="presParOf" srcId="{7DBA9C79-5CE8-4794-BC95-CBCDBF117AD9}" destId="{1F29BF3B-81D5-40E4-A70B-9387CF339180}" srcOrd="0" destOrd="0" presId="urn:microsoft.com/office/officeart/2008/layout/LinedList"/>
    <dgm:cxn modelId="{6AD60779-3D01-4562-8E55-FC32833C0CFF}" type="presParOf" srcId="{7DBA9C79-5CE8-4794-BC95-CBCDBF117AD9}" destId="{B84A8C9E-DC52-40D4-820A-FD57E3EAE416}" srcOrd="1" destOrd="0" presId="urn:microsoft.com/office/officeart/2008/layout/LinedList"/>
    <dgm:cxn modelId="{B9D8B996-B2BE-49B4-8002-62C9903F093C}" type="presParOf" srcId="{7DBA9C79-5CE8-4794-BC95-CBCDBF117AD9}" destId="{E2C9FF10-0618-4797-9C34-FFEC65A6D19B}" srcOrd="2" destOrd="0" presId="urn:microsoft.com/office/officeart/2008/layout/LinedList"/>
    <dgm:cxn modelId="{805F4A1B-001A-419E-8A7F-9F08A3E55EA2}" type="presParOf" srcId="{4BBC71BD-1943-41D7-970B-D20F81669A0B}" destId="{273E17BB-A56B-4D12-B06D-A35FC88889A6}" srcOrd="2" destOrd="0" presId="urn:microsoft.com/office/officeart/2008/layout/LinedList"/>
    <dgm:cxn modelId="{E026E921-94BD-4BA5-A2A0-139BFA5F4A23}" type="presParOf" srcId="{4BBC71BD-1943-41D7-970B-D20F81669A0B}" destId="{185428AE-D885-42B2-B71D-641CFA4D7C9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419FA-797D-4AEB-AD65-57400E2535BB}">
      <dsp:nvSpPr>
        <dsp:cNvPr id="0" name=""/>
        <dsp:cNvSpPr/>
      </dsp:nvSpPr>
      <dsp:spPr>
        <a:xfrm>
          <a:off x="1547210" y="299727"/>
          <a:ext cx="2495883" cy="25621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6A58B-EC61-4E55-881B-3297C3166439}">
      <dsp:nvSpPr>
        <dsp:cNvPr id="0" name=""/>
        <dsp:cNvSpPr/>
      </dsp:nvSpPr>
      <dsp:spPr>
        <a:xfrm>
          <a:off x="148547" y="1568739"/>
          <a:ext cx="1639569" cy="13924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КООРДИНАТОР 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Федеральное государственное бюджетного учреждения «Федеральный центр организационно-методического обеспечения физического воспитания»</a:t>
          </a:r>
        </a:p>
      </dsp:txBody>
      <dsp:txXfrm>
        <a:off x="148547" y="1568739"/>
        <a:ext cx="1639569" cy="1392418"/>
      </dsp:txXfrm>
    </dsp:sp>
    <dsp:sp modelId="{E6A8FF83-45A2-4B42-8551-14A57A12CD46}">
      <dsp:nvSpPr>
        <dsp:cNvPr id="0" name=""/>
        <dsp:cNvSpPr/>
      </dsp:nvSpPr>
      <dsp:spPr>
        <a:xfrm>
          <a:off x="5681275" y="310249"/>
          <a:ext cx="2946701" cy="2446799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3" t="-7647" r="323" b="-56353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C2987-A513-463C-849B-49F5FCE79993}">
      <dsp:nvSpPr>
        <dsp:cNvPr id="0" name=""/>
        <dsp:cNvSpPr/>
      </dsp:nvSpPr>
      <dsp:spPr>
        <a:xfrm>
          <a:off x="3936910" y="1782120"/>
          <a:ext cx="1883228" cy="12731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создания и регистрации ШСК в едином всероссийском перечне (реестре) ШСК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>
              <a:latin typeface="Times New Roman" panose="02020603050405020304" pitchFamily="18" charset="0"/>
              <a:cs typeface="Times New Roman" panose="02020603050405020304" pitchFamily="18" charset="0"/>
            </a:rPr>
            <a:t>Письмо №ДГ-1384/06 за подписью заместителя Министра Д.Е. Грибова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6910" y="1782120"/>
        <a:ext cx="1883228" cy="1273147"/>
      </dsp:txXfrm>
    </dsp:sp>
    <dsp:sp modelId="{7C890186-B533-4D6E-B970-D445F7A373B2}">
      <dsp:nvSpPr>
        <dsp:cNvPr id="0" name=""/>
        <dsp:cNvSpPr/>
      </dsp:nvSpPr>
      <dsp:spPr>
        <a:xfrm>
          <a:off x="3261697" y="3243232"/>
          <a:ext cx="3247900" cy="2576809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FF73F-BD0E-41CC-B78C-367CCB1E5AA5}">
      <dsp:nvSpPr>
        <dsp:cNvPr id="0" name=""/>
        <dsp:cNvSpPr/>
      </dsp:nvSpPr>
      <dsp:spPr>
        <a:xfrm>
          <a:off x="1230495" y="4607066"/>
          <a:ext cx="2011012" cy="1364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регистрации школьных спортивных клубов 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официальном сайте федерального центра в сети Интернет на «Единой информационной площадке по направлению «Физическая культура и спорт </a:t>
          </a:r>
          <a:b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образовании» раздел «ИТП ШСК»</a:t>
          </a:r>
        </a:p>
      </dsp:txBody>
      <dsp:txXfrm>
        <a:off x="1230495" y="4607066"/>
        <a:ext cx="2011012" cy="1364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CD6A1-62B1-4032-B73A-888E14EEC0F7}">
      <dsp:nvSpPr>
        <dsp:cNvPr id="0" name=""/>
        <dsp:cNvSpPr/>
      </dsp:nvSpPr>
      <dsp:spPr>
        <a:xfrm>
          <a:off x="0" y="367051"/>
          <a:ext cx="9076888" cy="403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1F9FE-ED5A-4DD4-B68F-924214066D49}">
      <dsp:nvSpPr>
        <dsp:cNvPr id="0" name=""/>
        <dsp:cNvSpPr/>
      </dsp:nvSpPr>
      <dsp:spPr>
        <a:xfrm>
          <a:off x="453844" y="130891"/>
          <a:ext cx="635382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159" tIns="0" rIns="24015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29 декабря 2012 г № 273 – ФЗ «Об образовании в Российской Федерации»;</a:t>
          </a:r>
        </a:p>
      </dsp:txBody>
      <dsp:txXfrm>
        <a:off x="476901" y="153948"/>
        <a:ext cx="6307707" cy="426206"/>
      </dsp:txXfrm>
    </dsp:sp>
    <dsp:sp modelId="{E95482F9-FFF0-4412-A0EE-9FE95DA28D20}">
      <dsp:nvSpPr>
        <dsp:cNvPr id="0" name=""/>
        <dsp:cNvSpPr/>
      </dsp:nvSpPr>
      <dsp:spPr>
        <a:xfrm>
          <a:off x="0" y="1092811"/>
          <a:ext cx="9076888" cy="403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3463A-A44D-40AD-9B4F-E8EFCB970867}">
      <dsp:nvSpPr>
        <dsp:cNvPr id="0" name=""/>
        <dsp:cNvSpPr/>
      </dsp:nvSpPr>
      <dsp:spPr>
        <a:xfrm>
          <a:off x="453844" y="856651"/>
          <a:ext cx="635382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159" tIns="0" rIns="24015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4 декабря 2007г. №329-ФЗ «О физической культуре и спорте в Российской Федерации»;</a:t>
          </a:r>
        </a:p>
      </dsp:txBody>
      <dsp:txXfrm>
        <a:off x="476901" y="879708"/>
        <a:ext cx="6307707" cy="426206"/>
      </dsp:txXfrm>
    </dsp:sp>
    <dsp:sp modelId="{4C9B6F2B-C755-42B8-BBED-2816AF1EEB4B}">
      <dsp:nvSpPr>
        <dsp:cNvPr id="0" name=""/>
        <dsp:cNvSpPr/>
      </dsp:nvSpPr>
      <dsp:spPr>
        <a:xfrm>
          <a:off x="0" y="1818571"/>
          <a:ext cx="9076888" cy="403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9D09F-4BBD-422D-B664-0EDBD14C6253}">
      <dsp:nvSpPr>
        <dsp:cNvPr id="0" name=""/>
        <dsp:cNvSpPr/>
      </dsp:nvSpPr>
      <dsp:spPr>
        <a:xfrm>
          <a:off x="453844" y="1582411"/>
          <a:ext cx="635382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159" tIns="0" rIns="24015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«Стратегия развития физической культуры и спорта в Российской Федерации на период до 2030 года», утверждена распоряжением Правительства Российской Федерации от 24 ноября 2020 года № 3081-р;</a:t>
          </a:r>
        </a:p>
      </dsp:txBody>
      <dsp:txXfrm>
        <a:off x="476901" y="1605468"/>
        <a:ext cx="6307707" cy="426206"/>
      </dsp:txXfrm>
    </dsp:sp>
    <dsp:sp modelId="{CF446A57-6DF2-4A10-B292-106AFF4A6BF2}">
      <dsp:nvSpPr>
        <dsp:cNvPr id="0" name=""/>
        <dsp:cNvSpPr/>
      </dsp:nvSpPr>
      <dsp:spPr>
        <a:xfrm>
          <a:off x="0" y="2544330"/>
          <a:ext cx="9076888" cy="403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606DE-0EBD-4C77-8D74-00C19A14F0B4}">
      <dsp:nvSpPr>
        <dsp:cNvPr id="0" name=""/>
        <dsp:cNvSpPr/>
      </dsp:nvSpPr>
      <dsp:spPr>
        <a:xfrm>
          <a:off x="453844" y="2308170"/>
          <a:ext cx="635382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159" tIns="0" rIns="24015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Перечень поручений Президента РФ по итогам заседания Совета по развитию физической культуры и спорта от 10 октября 2019 г. Пр -2397;</a:t>
          </a:r>
        </a:p>
      </dsp:txBody>
      <dsp:txXfrm>
        <a:off x="476901" y="2331227"/>
        <a:ext cx="6307707" cy="426206"/>
      </dsp:txXfrm>
    </dsp:sp>
    <dsp:sp modelId="{EE051C6D-D57A-4E79-8916-A9F335D05A6D}">
      <dsp:nvSpPr>
        <dsp:cNvPr id="0" name=""/>
        <dsp:cNvSpPr/>
      </dsp:nvSpPr>
      <dsp:spPr>
        <a:xfrm>
          <a:off x="0" y="3270091"/>
          <a:ext cx="9076888" cy="403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B39D1-9189-414C-B19C-A2EA34E8CB82}">
      <dsp:nvSpPr>
        <dsp:cNvPr id="0" name=""/>
        <dsp:cNvSpPr/>
      </dsp:nvSpPr>
      <dsp:spPr>
        <a:xfrm>
          <a:off x="453844" y="3033931"/>
          <a:ext cx="635382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159" tIns="0" rIns="24015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«Межотраслевая программа развития школьного спорта до 2024 года», утверждена совместным приказом Минспорта России и Минпросвещения России от «17» февраля 2021 г. № 89/56.</a:t>
          </a:r>
        </a:p>
      </dsp:txBody>
      <dsp:txXfrm>
        <a:off x="476901" y="3056988"/>
        <a:ext cx="6307707" cy="426206"/>
      </dsp:txXfrm>
    </dsp:sp>
    <dsp:sp modelId="{34C76A5B-297B-4A76-95A0-824223E7565B}">
      <dsp:nvSpPr>
        <dsp:cNvPr id="0" name=""/>
        <dsp:cNvSpPr/>
      </dsp:nvSpPr>
      <dsp:spPr>
        <a:xfrm>
          <a:off x="0" y="3995851"/>
          <a:ext cx="9076888" cy="403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7FC2A-0B84-43E0-8ABB-FEF63869B488}">
      <dsp:nvSpPr>
        <dsp:cNvPr id="0" name=""/>
        <dsp:cNvSpPr/>
      </dsp:nvSpPr>
      <dsp:spPr>
        <a:xfrm>
          <a:off x="453844" y="3759691"/>
          <a:ext cx="635382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159" tIns="0" rIns="24015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Приказ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Минпросвещени</a:t>
          </a: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России от 23 марта 2020 года № 117 «Об утверждении порядка осуществления деятельности школьных спортивных клубов (в том числе в виде общественных объединений), не являющихся юридическими лицами».</a:t>
          </a:r>
        </a:p>
      </dsp:txBody>
      <dsp:txXfrm>
        <a:off x="476901" y="3782748"/>
        <a:ext cx="6307707" cy="426206"/>
      </dsp:txXfrm>
    </dsp:sp>
    <dsp:sp modelId="{73CDD7BC-08CD-4885-8BC7-191D2E09CDEC}">
      <dsp:nvSpPr>
        <dsp:cNvPr id="0" name=""/>
        <dsp:cNvSpPr/>
      </dsp:nvSpPr>
      <dsp:spPr>
        <a:xfrm>
          <a:off x="0" y="4721611"/>
          <a:ext cx="9076888" cy="403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A54FE-AD0B-4F36-BF5C-10EE3B57DCBD}">
      <dsp:nvSpPr>
        <dsp:cNvPr id="0" name=""/>
        <dsp:cNvSpPr/>
      </dsp:nvSpPr>
      <dsp:spPr>
        <a:xfrm>
          <a:off x="453844" y="4485451"/>
          <a:ext cx="6353821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159" tIns="0" rIns="24015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Концепция развития детско-юношеского спорта до 2030 год,  утверждена распоряжением Правительства Российской Федерации от 28 декабря 2021 года № 3894-р.</a:t>
          </a:r>
        </a:p>
      </dsp:txBody>
      <dsp:txXfrm>
        <a:off x="476901" y="4508508"/>
        <a:ext cx="6307707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3BE18-D3F3-4D3F-8F6A-E7575B37796C}">
      <dsp:nvSpPr>
        <dsp:cNvPr id="0" name=""/>
        <dsp:cNvSpPr/>
      </dsp:nvSpPr>
      <dsp:spPr>
        <a:xfrm>
          <a:off x="0" y="2289"/>
          <a:ext cx="85226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4FFB44-BE91-4772-964C-58ECAA9322A1}">
      <dsp:nvSpPr>
        <dsp:cNvPr id="0" name=""/>
        <dsp:cNvSpPr/>
      </dsp:nvSpPr>
      <dsp:spPr>
        <a:xfrm>
          <a:off x="0" y="2289"/>
          <a:ext cx="1704535" cy="156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Школьный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спортивный клуб </a:t>
          </a:r>
        </a:p>
      </dsp:txBody>
      <dsp:txXfrm>
        <a:off x="0" y="2289"/>
        <a:ext cx="1704535" cy="1561098"/>
      </dsp:txXfrm>
    </dsp:sp>
    <dsp:sp modelId="{49B7ED36-3DE0-4767-8D84-2055DDA824B0}">
      <dsp:nvSpPr>
        <dsp:cNvPr id="0" name=""/>
        <dsp:cNvSpPr/>
      </dsp:nvSpPr>
      <dsp:spPr>
        <a:xfrm>
          <a:off x="1832375" y="73178"/>
          <a:ext cx="6690300" cy="1417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Через личный кабинет подает заявку</a:t>
          </a:r>
        </a:p>
      </dsp:txBody>
      <dsp:txXfrm>
        <a:off x="1832375" y="73178"/>
        <a:ext cx="6690300" cy="1417794"/>
      </dsp:txXfrm>
    </dsp:sp>
    <dsp:sp modelId="{B9D1F51D-7279-4FEF-ADDD-5953E2167EA1}">
      <dsp:nvSpPr>
        <dsp:cNvPr id="0" name=""/>
        <dsp:cNvSpPr/>
      </dsp:nvSpPr>
      <dsp:spPr>
        <a:xfrm>
          <a:off x="1704535" y="1490973"/>
          <a:ext cx="68181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3FBCBE-F64F-4200-BEE0-3A41FCF1927D}">
      <dsp:nvSpPr>
        <dsp:cNvPr id="0" name=""/>
        <dsp:cNvSpPr/>
      </dsp:nvSpPr>
      <dsp:spPr>
        <a:xfrm>
          <a:off x="0" y="1563387"/>
          <a:ext cx="85226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6A7261-F704-408A-B690-9BB549FA9EBD}">
      <dsp:nvSpPr>
        <dsp:cNvPr id="0" name=""/>
        <dsp:cNvSpPr/>
      </dsp:nvSpPr>
      <dsp:spPr>
        <a:xfrm>
          <a:off x="0" y="1563387"/>
          <a:ext cx="1704535" cy="156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Региональный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координатор</a:t>
          </a:r>
        </a:p>
      </dsp:txBody>
      <dsp:txXfrm>
        <a:off x="0" y="1563387"/>
        <a:ext cx="1704535" cy="1561098"/>
      </dsp:txXfrm>
    </dsp:sp>
    <dsp:sp modelId="{BB52C020-1056-48C2-BA2B-8D690344051B}">
      <dsp:nvSpPr>
        <dsp:cNvPr id="0" name=""/>
        <dsp:cNvSpPr/>
      </dsp:nvSpPr>
      <dsp:spPr>
        <a:xfrm>
          <a:off x="1832375" y="1634277"/>
          <a:ext cx="6690300" cy="1417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Через систему Мониторинга проверяет заявки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Информирует  ШСК о замечаниях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n-lt"/>
            </a:rPr>
            <a:t>Подтверждает готовность о включении ШСК  в </a:t>
          </a:r>
          <a:r>
            <a:rPr lang="ru-RU" sz="1800" kern="1200" dirty="0">
              <a:ln w="0"/>
              <a:solidFill>
                <a:srgbClr val="BF3C4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Times New Roman" panose="02020603050405020304" pitchFamily="18" charset="0"/>
            </a:rPr>
            <a:t>Единый перечень (реестр) ШСК</a:t>
          </a:r>
          <a:r>
            <a:rPr lang="ru-RU" sz="1800" kern="1200" dirty="0">
              <a:solidFill>
                <a:srgbClr val="BF3C48"/>
              </a:solidFill>
              <a:latin typeface="+mn-lt"/>
            </a:rPr>
            <a:t> </a:t>
          </a:r>
        </a:p>
      </dsp:txBody>
      <dsp:txXfrm>
        <a:off x="1832375" y="1634277"/>
        <a:ext cx="6690300" cy="1417794"/>
      </dsp:txXfrm>
    </dsp:sp>
    <dsp:sp modelId="{0A06BC4A-2A83-48CA-89DE-ADBA8159BA37}">
      <dsp:nvSpPr>
        <dsp:cNvPr id="0" name=""/>
        <dsp:cNvSpPr/>
      </dsp:nvSpPr>
      <dsp:spPr>
        <a:xfrm>
          <a:off x="1704535" y="3052071"/>
          <a:ext cx="68181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CB73FE-0E84-4DF3-90C8-B8CC9569B0F2}">
      <dsp:nvSpPr>
        <dsp:cNvPr id="0" name=""/>
        <dsp:cNvSpPr/>
      </dsp:nvSpPr>
      <dsp:spPr>
        <a:xfrm>
          <a:off x="0" y="3124485"/>
          <a:ext cx="85226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54EAB0-8800-4562-B340-7A0E134D4921}">
      <dsp:nvSpPr>
        <dsp:cNvPr id="0" name=""/>
        <dsp:cNvSpPr/>
      </dsp:nvSpPr>
      <dsp:spPr>
        <a:xfrm>
          <a:off x="0" y="3124485"/>
          <a:ext cx="1704535" cy="156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Федеральный координатор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ФГБУ ФЦОМОФВ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>
        <a:off x="0" y="3124485"/>
        <a:ext cx="1704535" cy="1561098"/>
      </dsp:txXfrm>
    </dsp:sp>
    <dsp:sp modelId="{B84A8C9E-DC52-40D4-820A-FD57E3EAE416}">
      <dsp:nvSpPr>
        <dsp:cNvPr id="0" name=""/>
        <dsp:cNvSpPr/>
      </dsp:nvSpPr>
      <dsp:spPr>
        <a:xfrm>
          <a:off x="1832375" y="3195375"/>
          <a:ext cx="6690300" cy="1417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Проверяет заявки  проверенные </a:t>
          </a:r>
          <a:r>
            <a:rPr lang="ru-RU" sz="1900" i="0" kern="1200" dirty="0"/>
            <a:t>региональным координатором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+mn-lt"/>
            </a:rPr>
            <a:t>Включает  ШСК в </a:t>
          </a:r>
          <a:r>
            <a:rPr lang="ru-RU" sz="1900" kern="1200" dirty="0">
              <a:ln w="0"/>
              <a:solidFill>
                <a:srgbClr val="BF3C4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Times New Roman" panose="02020603050405020304" pitchFamily="18" charset="0"/>
            </a:rPr>
            <a:t>Единый перечень (реестр) ШСК</a:t>
          </a:r>
          <a:r>
            <a:rPr lang="ru-RU" sz="1900" kern="1200" dirty="0">
              <a:solidFill>
                <a:srgbClr val="BF3C48"/>
              </a:solidFill>
              <a:latin typeface="+mn-lt"/>
            </a:rPr>
            <a:t>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n w="0"/>
              <a:solidFill>
                <a:srgbClr val="BF3C4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Times New Roman" panose="02020603050405020304" pitchFamily="18" charset="0"/>
            </a:rPr>
            <a:t>Выдает Свидетельство</a:t>
          </a:r>
          <a:endParaRPr lang="ru-RU" sz="1900" kern="1200" dirty="0">
            <a:solidFill>
              <a:srgbClr val="BF3C48"/>
            </a:solidFill>
            <a:latin typeface="+mn-lt"/>
          </a:endParaRPr>
        </a:p>
      </dsp:txBody>
      <dsp:txXfrm>
        <a:off x="1832375" y="3195375"/>
        <a:ext cx="6690300" cy="1417794"/>
      </dsp:txXfrm>
    </dsp:sp>
    <dsp:sp modelId="{273E17BB-A56B-4D12-B06D-A35FC88889A6}">
      <dsp:nvSpPr>
        <dsp:cNvPr id="0" name=""/>
        <dsp:cNvSpPr/>
      </dsp:nvSpPr>
      <dsp:spPr>
        <a:xfrm>
          <a:off x="1704535" y="4613169"/>
          <a:ext cx="68181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34" y="2569428"/>
            <a:ext cx="9043332" cy="1574733"/>
          </a:xfrm>
        </p:spPr>
        <p:txBody>
          <a:bodyPr>
            <a:normAutofit/>
          </a:bodyPr>
          <a:lstStyle/>
          <a:p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b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перечня (реестра) ШСК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992664-1CC5-40A9-A6DA-829B569B5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76042" y="0"/>
            <a:ext cx="1567958" cy="10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1E2728-3A1E-478D-9FF6-A46212C30D9F}"/>
              </a:ext>
            </a:extLst>
          </p:cNvPr>
          <p:cNvSpPr txBox="1"/>
          <p:nvPr/>
        </p:nvSpPr>
        <p:spPr>
          <a:xfrm>
            <a:off x="684093" y="1079899"/>
            <a:ext cx="7600426" cy="1202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деятельности работы с представителями субъектов Российской Федерации ответственными за формирования регионального реестра школьных спортивных клубов на Единой информационной площадке по направлению «Физическая культура и спорт в образовании»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BB14D8-C386-4B28-B29F-D516352AAB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5" y="2282151"/>
            <a:ext cx="32670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69" y="2735612"/>
            <a:ext cx="5689723" cy="204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r="5089"/>
          <a:stretch/>
        </p:blipFill>
        <p:spPr bwMode="auto">
          <a:xfrm>
            <a:off x="8221730" y="1366701"/>
            <a:ext cx="641232" cy="91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92000" y="2366280"/>
            <a:ext cx="5735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Март2022 г. -  Функция - проверка заявок в реестр ШСК</a:t>
            </a:r>
          </a:p>
        </p:txBody>
      </p:sp>
      <p:pic>
        <p:nvPicPr>
          <p:cNvPr id="8" name="Picture 2" descr="C:\Users\Николай\Downloads\Screenshot_1 (3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00" y="5469870"/>
            <a:ext cx="4128914" cy="115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92000" y="4988010"/>
            <a:ext cx="5258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Приступили к обработке -  менее 15 субъектов РФ </a:t>
            </a:r>
          </a:p>
        </p:txBody>
      </p:sp>
    </p:spTree>
    <p:extLst>
      <p:ext uri="{BB962C8B-B14F-4D97-AF65-F5344CB8AC3E}">
        <p14:creationId xmlns:p14="http://schemas.microsoft.com/office/powerpoint/2010/main" val="2662811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1E2728-3A1E-478D-9FF6-A46212C30D9F}"/>
              </a:ext>
            </a:extLst>
          </p:cNvPr>
          <p:cNvSpPr txBox="1"/>
          <p:nvPr/>
        </p:nvSpPr>
        <p:spPr>
          <a:xfrm>
            <a:off x="684093" y="1079899"/>
            <a:ext cx="7600426" cy="635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ошибки при подаче заявки</a:t>
            </a:r>
            <a:b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Единый всероссийский перечень (реестр) школьных спортивных клубов»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BB14D8-C386-4B28-B29F-D516352AAB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85BE42-22E5-4810-9179-998680C331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" t="38188" r="39709" b="29449"/>
          <a:stretch/>
        </p:blipFill>
        <p:spPr>
          <a:xfrm>
            <a:off x="135661" y="2795741"/>
            <a:ext cx="5248410" cy="2219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D6090B-84E1-4C63-B1FA-4A7C98C866A7}"/>
              </a:ext>
            </a:extLst>
          </p:cNvPr>
          <p:cNvSpPr txBox="1"/>
          <p:nvPr/>
        </p:nvSpPr>
        <p:spPr>
          <a:xfrm>
            <a:off x="5384071" y="2979547"/>
            <a:ext cx="36331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Неправильное заполнение адреса в заявке.</a:t>
            </a:r>
          </a:p>
          <a:p>
            <a:endParaRPr lang="ru-RU" dirty="0"/>
          </a:p>
          <a:p>
            <a:r>
              <a:rPr lang="ru-RU" dirty="0"/>
              <a:t>В заявке необходимо вводить полный адрес общеобразовательной организации (почтовый индекс, регион, город, улица, дом).</a:t>
            </a:r>
          </a:p>
          <a:p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16D8585-54BD-43FB-9D67-E8387B55CCDB}"/>
              </a:ext>
            </a:extLst>
          </p:cNvPr>
          <p:cNvCxnSpPr/>
          <p:nvPr/>
        </p:nvCxnSpPr>
        <p:spPr>
          <a:xfrm>
            <a:off x="1197234" y="3162842"/>
            <a:ext cx="34445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427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1E2728-3A1E-478D-9FF6-A46212C30D9F}"/>
              </a:ext>
            </a:extLst>
          </p:cNvPr>
          <p:cNvSpPr txBox="1"/>
          <p:nvPr/>
        </p:nvSpPr>
        <p:spPr>
          <a:xfrm>
            <a:off x="684093" y="1079899"/>
            <a:ext cx="7600426" cy="635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ошибки при подаче заявки</a:t>
            </a:r>
            <a:b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Единый всероссийский перечень (реестр) школьных спортивных клубов»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BB14D8-C386-4B28-B29F-D516352AAB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34" y="1879965"/>
            <a:ext cx="8361205" cy="467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851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1E2728-3A1E-478D-9FF6-A46212C30D9F}"/>
              </a:ext>
            </a:extLst>
          </p:cNvPr>
          <p:cNvSpPr txBox="1"/>
          <p:nvPr/>
        </p:nvSpPr>
        <p:spPr>
          <a:xfrm>
            <a:off x="684093" y="1079899"/>
            <a:ext cx="7600426" cy="635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ошибки при подаче заявки</a:t>
            </a:r>
            <a:b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Единый всероссийский перечень (реестр) школьных спортивных клубов»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BB14D8-C386-4B28-B29F-D516352AAB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18" y="2086291"/>
            <a:ext cx="8142975" cy="447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402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1E2728-3A1E-478D-9FF6-A46212C30D9F}"/>
              </a:ext>
            </a:extLst>
          </p:cNvPr>
          <p:cNvSpPr txBox="1"/>
          <p:nvPr/>
        </p:nvSpPr>
        <p:spPr>
          <a:xfrm>
            <a:off x="684093" y="1079899"/>
            <a:ext cx="7600426" cy="635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ошибки при подаче заявки</a:t>
            </a:r>
            <a:b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Единый всероссийский перечень (реестр) школьных спортивных клубов»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BB14D8-C386-4B28-B29F-D516352AAB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9BEEF8-4110-4274-9966-3F572B3E1B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976" r="29954" b="28658"/>
          <a:stretch/>
        </p:blipFill>
        <p:spPr>
          <a:xfrm>
            <a:off x="751323" y="1864441"/>
            <a:ext cx="7533196" cy="21394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9F9B5D-A062-4AAA-9F4D-5E589166D3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4" t="6341" r="2638" b="13415"/>
          <a:stretch/>
        </p:blipFill>
        <p:spPr>
          <a:xfrm>
            <a:off x="751323" y="4152500"/>
            <a:ext cx="5079571" cy="2401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B2D6A4-3F37-432C-989F-535FA79CFD74}"/>
              </a:ext>
            </a:extLst>
          </p:cNvPr>
          <p:cNvSpPr txBox="1"/>
          <p:nvPr/>
        </p:nvSpPr>
        <p:spPr>
          <a:xfrm>
            <a:off x="6086165" y="4881282"/>
            <a:ext cx="2306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На сайте отсутствуют какие-либо документы или ссылка не на страницу (вкладку) ШСК</a:t>
            </a:r>
          </a:p>
        </p:txBody>
      </p:sp>
    </p:spTree>
    <p:extLst>
      <p:ext uri="{BB962C8B-B14F-4D97-AF65-F5344CB8AC3E}">
        <p14:creationId xmlns:p14="http://schemas.microsoft.com/office/powerpoint/2010/main" val="3986192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1E2728-3A1E-478D-9FF6-A46212C30D9F}"/>
              </a:ext>
            </a:extLst>
          </p:cNvPr>
          <p:cNvSpPr txBox="1"/>
          <p:nvPr/>
        </p:nvSpPr>
        <p:spPr>
          <a:xfrm>
            <a:off x="684093" y="1079899"/>
            <a:ext cx="7600426" cy="635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ошибки при подаче заявки</a:t>
            </a:r>
            <a:b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Единый всероссийский перечень (реестр) школьных спортивных клубов»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BB14D8-C386-4B28-B29F-D516352AAB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1A8287-B694-4918-99AC-F4B95A39E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66" t="7995" r="40483" b="50000"/>
          <a:stretch/>
        </p:blipFill>
        <p:spPr>
          <a:xfrm>
            <a:off x="4572000" y="1783077"/>
            <a:ext cx="4019401" cy="24508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42EE6D-B3E6-4AAD-AD17-9964815237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60" t="17937" r="18976" b="33763"/>
          <a:stretch/>
        </p:blipFill>
        <p:spPr>
          <a:xfrm>
            <a:off x="4528891" y="4514413"/>
            <a:ext cx="3755628" cy="2079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9FB8E8-A4EF-4781-AF30-1B2AE59CB4EA}"/>
              </a:ext>
            </a:extLst>
          </p:cNvPr>
          <p:cNvSpPr txBox="1"/>
          <p:nvPr/>
        </p:nvSpPr>
        <p:spPr>
          <a:xfrm>
            <a:off x="248798" y="1783077"/>
            <a:ext cx="38525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Неполный перечень документов на сайте.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Отсутствует расписание спортивных секций;</a:t>
            </a:r>
          </a:p>
          <a:p>
            <a:pPr marL="285750" indent="-285750">
              <a:buFontTx/>
              <a:buChar char="-"/>
            </a:pPr>
            <a:r>
              <a:rPr lang="ru-RU" dirty="0"/>
              <a:t>Отсутствует календарный план спортивно-массовых мероприятий образовательной организации.  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043E3F-2F04-44C6-9243-9E373ABAB92A}"/>
              </a:ext>
            </a:extLst>
          </p:cNvPr>
          <p:cNvSpPr txBox="1"/>
          <p:nvPr/>
        </p:nvSpPr>
        <p:spPr>
          <a:xfrm>
            <a:off x="339844" y="4813243"/>
            <a:ext cx="4144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Одновременно Положение и Устав ШСК быть не могут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810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1E2728-3A1E-478D-9FF6-A46212C30D9F}"/>
              </a:ext>
            </a:extLst>
          </p:cNvPr>
          <p:cNvSpPr txBox="1"/>
          <p:nvPr/>
        </p:nvSpPr>
        <p:spPr>
          <a:xfrm>
            <a:off x="684093" y="1079899"/>
            <a:ext cx="7600426" cy="635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ошибки при подаче заявки</a:t>
            </a:r>
            <a:b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Единый всероссийский перечень (реестр) школьных спортивных клубов»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BB14D8-C386-4B28-B29F-D516352AAB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EA6EDC-B890-4D70-BF61-69CB17CFF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5" t="26597" r="34228" b="37020"/>
          <a:stretch/>
        </p:blipFill>
        <p:spPr>
          <a:xfrm>
            <a:off x="859481" y="1715842"/>
            <a:ext cx="6881955" cy="21646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30D3CD-DF03-4BE8-8209-47174E8490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65" r="534" b="23236"/>
          <a:stretch/>
        </p:blipFill>
        <p:spPr>
          <a:xfrm>
            <a:off x="282482" y="3978507"/>
            <a:ext cx="5940687" cy="2341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456654-1064-423B-BFDC-3AACFD560EEA}"/>
              </a:ext>
            </a:extLst>
          </p:cNvPr>
          <p:cNvSpPr txBox="1"/>
          <p:nvPr/>
        </p:nvSpPr>
        <p:spPr>
          <a:xfrm>
            <a:off x="6205652" y="4023775"/>
            <a:ext cx="2563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Как должна выглядеть вкладка ШСК на сайте образовательной организации, если ШСК является структурным подразделением</a:t>
            </a:r>
          </a:p>
        </p:txBody>
      </p:sp>
    </p:spTree>
    <p:extLst>
      <p:ext uri="{BB962C8B-B14F-4D97-AF65-F5344CB8AC3E}">
        <p14:creationId xmlns:p14="http://schemas.microsoft.com/office/powerpoint/2010/main" val="1639190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1E2728-3A1E-478D-9FF6-A46212C30D9F}"/>
              </a:ext>
            </a:extLst>
          </p:cNvPr>
          <p:cNvSpPr txBox="1"/>
          <p:nvPr/>
        </p:nvSpPr>
        <p:spPr>
          <a:xfrm>
            <a:off x="684093" y="1079899"/>
            <a:ext cx="7600426" cy="635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ошибки при подаче заявки</a:t>
            </a:r>
            <a:b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Единый всероссийский перечень (реестр) школьных спортивных клубов»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BB14D8-C386-4B28-B29F-D516352AAB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F1D2A5-29C4-4863-8CB6-3EC5EEF218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13" t="11521" r="21651" b="26731"/>
          <a:stretch/>
        </p:blipFill>
        <p:spPr>
          <a:xfrm>
            <a:off x="277761" y="3716181"/>
            <a:ext cx="5005723" cy="25897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A21E34-DAA1-4E1D-9D2A-A2E3D625E6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188" r="35340" b="40583"/>
          <a:stretch/>
        </p:blipFill>
        <p:spPr>
          <a:xfrm>
            <a:off x="260673" y="2020665"/>
            <a:ext cx="7530093" cy="1390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ACBB33-4612-4230-89CA-D3B9764950EB}"/>
              </a:ext>
            </a:extLst>
          </p:cNvPr>
          <p:cNvSpPr txBox="1"/>
          <p:nvPr/>
        </p:nvSpPr>
        <p:spPr>
          <a:xfrm>
            <a:off x="5069586" y="4062260"/>
            <a:ext cx="3891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Как должна выглядеть вкладка ШСК на сайте образовательной организации, если ШСК является общественным объединением</a:t>
            </a:r>
          </a:p>
        </p:txBody>
      </p:sp>
    </p:spTree>
    <p:extLst>
      <p:ext uri="{BB962C8B-B14F-4D97-AF65-F5344CB8AC3E}">
        <p14:creationId xmlns:p14="http://schemas.microsoft.com/office/powerpoint/2010/main" val="1522439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1E2728-3A1E-478D-9FF6-A46212C30D9F}"/>
              </a:ext>
            </a:extLst>
          </p:cNvPr>
          <p:cNvSpPr txBox="1"/>
          <p:nvPr/>
        </p:nvSpPr>
        <p:spPr>
          <a:xfrm>
            <a:off x="895108" y="341363"/>
            <a:ext cx="7600426" cy="352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взаимодействия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BB14D8-C386-4B28-B29F-D516352AAB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/>
        </p:nvGraphicFramePr>
        <p:xfrm>
          <a:off x="300723" y="1267450"/>
          <a:ext cx="8522676" cy="4687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1E2728-3A1E-478D-9FF6-A46212C30D9F}"/>
              </a:ext>
            </a:extLst>
          </p:cNvPr>
          <p:cNvSpPr txBox="1"/>
          <p:nvPr/>
        </p:nvSpPr>
        <p:spPr>
          <a:xfrm>
            <a:off x="3974124" y="4747124"/>
            <a:ext cx="2782700" cy="340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календарных дней</a:t>
            </a:r>
          </a:p>
        </p:txBody>
      </p:sp>
    </p:spTree>
    <p:extLst>
      <p:ext uri="{BB962C8B-B14F-4D97-AF65-F5344CB8AC3E}">
        <p14:creationId xmlns:p14="http://schemas.microsoft.com/office/powerpoint/2010/main" val="667645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86AD798-711F-47FD-AAF0-C07A9BD95895}"/>
              </a:ext>
            </a:extLst>
          </p:cNvPr>
          <p:cNvGraphicFramePr>
            <a:graphicFrameLocks noGrp="1"/>
          </p:cNvGraphicFramePr>
          <p:nvPr/>
        </p:nvGraphicFramePr>
        <p:xfrm>
          <a:off x="189143" y="1998997"/>
          <a:ext cx="8590326" cy="4815377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4295163">
                  <a:extLst>
                    <a:ext uri="{9D8B030D-6E8A-4147-A177-3AD203B41FA5}">
                      <a16:colId xmlns:a16="http://schemas.microsoft.com/office/drawing/2014/main" val="2626620408"/>
                    </a:ext>
                  </a:extLst>
                </a:gridCol>
                <a:gridCol w="4295163">
                  <a:extLst>
                    <a:ext uri="{9D8B030D-6E8A-4147-A177-3AD203B41FA5}">
                      <a16:colId xmlns:a16="http://schemas.microsoft.com/office/drawing/2014/main" val="416510457"/>
                    </a:ext>
                  </a:extLst>
                </a:gridCol>
              </a:tblGrid>
              <a:tr h="459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созданных в качестве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структурных подразделений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 организаций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D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созданных в виде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общественных объединений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не являющихся юридическими лицами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DC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539560"/>
                  </a:ext>
                </a:extLst>
              </a:tr>
              <a:tr h="63336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о создании ШСК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(печать + подпись директора)</a:t>
                      </a:r>
                    </a:p>
                  </a:txBody>
                  <a:tcPr marL="58500" marR="585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Протокол съезда (конференции) или общего собрания общеобразовательной организации о создании ШСК </a:t>
                      </a:r>
                      <a:b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(подпись председателя и секретаря)</a:t>
                      </a:r>
                    </a:p>
                  </a:txBody>
                  <a:tcPr marL="58500" marR="58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24273600"/>
                  </a:ext>
                </a:extLst>
              </a:tr>
              <a:tr h="476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 о ШСК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(печать + подпись директора)</a:t>
                      </a:r>
                      <a:endParaRPr lang="ru-RU" sz="13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Устав ШСК, принятый на съезде (конференции) или общим собрании общеобразовательной организации</a:t>
                      </a:r>
                      <a:endParaRPr lang="ru-RU" sz="13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05814210"/>
                  </a:ext>
                </a:extLst>
              </a:tr>
              <a:tr h="759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спортивно-массовых, физкультурно-спортивных и социально-значимых мероприятий на учебный год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(печать + подпись директора)</a:t>
                      </a:r>
                      <a:endParaRPr lang="ru-RU" sz="13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спортивно-массовых, физкультурно-спортивных и социально-значимых мероприятий на учебный год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(подпись руководителя ШСК)</a:t>
                      </a:r>
                      <a:endParaRPr lang="ru-RU" sz="13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03140774"/>
                  </a:ext>
                </a:extLst>
              </a:tr>
              <a:tr h="548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план спортивно-массовых мероприятий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(печать + подпись директора)</a:t>
                      </a:r>
                      <a:endParaRPr lang="ru-RU" sz="13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план спортивно-массовых мероприятий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(подпись руководителя ШСК)</a:t>
                      </a:r>
                      <a:endParaRPr lang="ru-RU" sz="13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61206705"/>
                  </a:ext>
                </a:extLst>
              </a:tr>
              <a:tr h="548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Расписание работы спортивных секций в ШСК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(печать + подпись директора)</a:t>
                      </a:r>
                      <a:endParaRPr lang="ru-RU" sz="1300" b="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Расписание работы спортивных секций в ШСК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(подпись руководителя ШСК)</a:t>
                      </a:r>
                      <a:endParaRPr lang="ru-RU" sz="13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70193458"/>
                  </a:ext>
                </a:extLst>
              </a:tr>
              <a:tr h="470543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Выданная общеобразовательной организации лицензия на осуществление образовательной деятельности по виду образования «дополнительное образование детей и взрослых»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3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816235"/>
                  </a:ext>
                </a:extLst>
              </a:tr>
              <a:tr h="32531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вышеперечисленные документы размещаются на сайте образовательной организации в формате PDF </a:t>
                      </a:r>
                      <a:endParaRPr lang="ru-RU" sz="13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0889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1E2728-3A1E-478D-9FF6-A46212C30D9F}"/>
              </a:ext>
            </a:extLst>
          </p:cNvPr>
          <p:cNvSpPr txBox="1"/>
          <p:nvPr/>
        </p:nvSpPr>
        <p:spPr>
          <a:xfrm>
            <a:off x="684093" y="1079899"/>
            <a:ext cx="7600426" cy="919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Перечнем документов,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размещаемых на странице (вкладке) ШСК официального сайта общеобразовательной организации в сети Интернет для ШСК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BB14D8-C386-4B28-B29F-D516352AAB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7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42078F-A0AF-4A8C-8998-A07412E6BFF7}"/>
              </a:ext>
            </a:extLst>
          </p:cNvPr>
          <p:cNvSpPr txBox="1"/>
          <p:nvPr/>
        </p:nvSpPr>
        <p:spPr>
          <a:xfrm>
            <a:off x="0" y="1786855"/>
            <a:ext cx="4160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перечня поручений по итогам заседания Совета при Президенте по развитию физической культуры и спорта от 10 октября 2019 года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B1054E-D96C-4313-A50B-D0A8C1E21C11}"/>
              </a:ext>
            </a:extLst>
          </p:cNvPr>
          <p:cNvSpPr txBox="1"/>
          <p:nvPr/>
        </p:nvSpPr>
        <p:spPr>
          <a:xfrm>
            <a:off x="0" y="3429000"/>
            <a:ext cx="3942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Межотраслевой программой развития школьного спорта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47B0C-AF6B-41F4-93A9-85D2F2450C8D}"/>
              </a:ext>
            </a:extLst>
          </p:cNvPr>
          <p:cNvSpPr txBox="1"/>
          <p:nvPr/>
        </p:nvSpPr>
        <p:spPr>
          <a:xfrm>
            <a:off x="4429388" y="3429000"/>
            <a:ext cx="45971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«Доля общеобразовательных организаций, имеющих школьный спортивный клуб» к концу 2022 года не менее 80%.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0D8AD-DFDE-4AD1-BFFD-3D1D0626ACA2}"/>
              </a:ext>
            </a:extLst>
          </p:cNvPr>
          <p:cNvSpPr txBox="1"/>
          <p:nvPr/>
        </p:nvSpPr>
        <p:spPr>
          <a:xfrm>
            <a:off x="4429388" y="1921079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2024 г. в 100% общеобразовательных организациях должен быть создан Школьный спортивный клуб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1CC5063E-2909-4DCF-9ECC-0141860B4C9A}"/>
              </a:ext>
            </a:extLst>
          </p:cNvPr>
          <p:cNvSpPr/>
          <p:nvPr/>
        </p:nvSpPr>
        <p:spPr>
          <a:xfrm>
            <a:off x="3875714" y="2374084"/>
            <a:ext cx="494950" cy="29361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262BCB94-F958-4B73-B5B2-D7AB75775DCD}"/>
              </a:ext>
            </a:extLst>
          </p:cNvPr>
          <p:cNvSpPr/>
          <p:nvPr/>
        </p:nvSpPr>
        <p:spPr>
          <a:xfrm>
            <a:off x="3875714" y="3704604"/>
            <a:ext cx="494950" cy="29361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AA92EC-8DDF-4B20-A676-14054C5F50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458596" y="19330"/>
            <a:ext cx="1567958" cy="10798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742322-1234-4EAF-84E1-D12D42A6AE5B}"/>
              </a:ext>
            </a:extLst>
          </p:cNvPr>
          <p:cNvSpPr txBox="1"/>
          <p:nvPr/>
        </p:nvSpPr>
        <p:spPr>
          <a:xfrm>
            <a:off x="1839287" y="4792751"/>
            <a:ext cx="69586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50" dirty="0">
                <a:effectLst/>
                <a:latin typeface="Times New Roman" panose="02020603050405020304" pitchFamily="18" charset="0"/>
                <a:ea typeface="Arial Unicode MS"/>
              </a:rPr>
              <a:t>Цель создания ШСК: вовлечение обучающихся в занятия физической культурой и спортом, развитие и популяризация школьного спорта, развитие в общеобразовательных организациях традиционных и наиболее популярных в регионе видов спорта, формирование здорового образа жизни</a:t>
            </a:r>
            <a:endParaRPr lang="ru-RU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302EA19-537D-4764-949B-218185B82021}"/>
              </a:ext>
            </a:extLst>
          </p:cNvPr>
          <p:cNvCxnSpPr>
            <a:cxnSpLocks/>
          </p:cNvCxnSpPr>
          <p:nvPr/>
        </p:nvCxnSpPr>
        <p:spPr>
          <a:xfrm>
            <a:off x="0" y="3264183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3DDF40B-421F-4B0F-AB5D-1ABDEDCAEE1E}"/>
              </a:ext>
            </a:extLst>
          </p:cNvPr>
          <p:cNvCxnSpPr>
            <a:cxnSpLocks/>
          </p:cNvCxnSpPr>
          <p:nvPr/>
        </p:nvCxnSpPr>
        <p:spPr>
          <a:xfrm>
            <a:off x="0" y="4521666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0502FEE-02E8-4FD0-B942-A9729C8C50A6}"/>
              </a:ext>
            </a:extLst>
          </p:cNvPr>
          <p:cNvCxnSpPr/>
          <p:nvPr/>
        </p:nvCxnSpPr>
        <p:spPr>
          <a:xfrm>
            <a:off x="0" y="1652631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C82F8160-69FA-4C79-B4FE-98EEEF345B05}"/>
              </a:ext>
            </a:extLst>
          </p:cNvPr>
          <p:cNvCxnSpPr>
            <a:cxnSpLocks/>
          </p:cNvCxnSpPr>
          <p:nvPr/>
        </p:nvCxnSpPr>
        <p:spPr>
          <a:xfrm>
            <a:off x="1921079" y="5134062"/>
            <a:ext cx="202174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9F44E282-ABC7-4639-A5B2-DE945668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94" y="662730"/>
            <a:ext cx="8548906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спортивные клубы</a:t>
            </a:r>
          </a:p>
        </p:txBody>
      </p:sp>
    </p:spTree>
    <p:extLst>
      <p:ext uri="{BB962C8B-B14F-4D97-AF65-F5344CB8AC3E}">
        <p14:creationId xmlns:p14="http://schemas.microsoft.com/office/powerpoint/2010/main" val="2677511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095B07F-818D-4177-ACEB-C501D53B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98" y="1778466"/>
            <a:ext cx="8531604" cy="402671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развития школьного спорта: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+7 (495) 360-72-46 (доб. 104)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74953607246@mail.ru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A130D3-FB26-4EC7-A42D-4CD97DF571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7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7230F29-9EE0-47A4-A039-E4D8358E37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112127"/>
              </p:ext>
            </p:extLst>
          </p:nvPr>
        </p:nvGraphicFramePr>
        <p:xfrm>
          <a:off x="134223" y="738231"/>
          <a:ext cx="8875553" cy="6119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241672-1078-40D5-920D-FC392EA21B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23116E-26D5-4181-8F57-EFB19B69EB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24" y="3987850"/>
            <a:ext cx="3292496" cy="258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2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F5563-F69D-4C63-8FD1-FDB1454D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94" y="662730"/>
            <a:ext cx="8548906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97CB453-FB18-45EB-A245-1CF634C108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814522"/>
              </p:ext>
            </p:extLst>
          </p:nvPr>
        </p:nvGraphicFramePr>
        <p:xfrm>
          <a:off x="0" y="1602298"/>
          <a:ext cx="9076888" cy="5255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1B6488-CF04-4EDF-B2B4-FD293BC042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6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9F109-CCE6-40F9-A881-31EF94BC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70" y="902021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Организационно-правовые формы деятельности ШСК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2F52EE-0DAA-44E4-A481-8C3D041C0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D8CDD66-BA32-424C-A38F-876580C4D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830295"/>
              </p:ext>
            </p:extLst>
          </p:nvPr>
        </p:nvGraphicFramePr>
        <p:xfrm>
          <a:off x="240391" y="2083471"/>
          <a:ext cx="8663218" cy="469483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34731">
                  <a:extLst>
                    <a:ext uri="{9D8B030D-6E8A-4147-A177-3AD203B41FA5}">
                      <a16:colId xmlns:a16="http://schemas.microsoft.com/office/drawing/2014/main" val="3463198600"/>
                    </a:ext>
                  </a:extLst>
                </a:gridCol>
                <a:gridCol w="3694703">
                  <a:extLst>
                    <a:ext uri="{9D8B030D-6E8A-4147-A177-3AD203B41FA5}">
                      <a16:colId xmlns:a16="http://schemas.microsoft.com/office/drawing/2014/main" val="2780616687"/>
                    </a:ext>
                  </a:extLst>
                </a:gridCol>
                <a:gridCol w="3533784">
                  <a:extLst>
                    <a:ext uri="{9D8B030D-6E8A-4147-A177-3AD203B41FA5}">
                      <a16:colId xmlns:a16="http://schemas.microsoft.com/office/drawing/2014/main" val="3335056700"/>
                    </a:ext>
                  </a:extLst>
                </a:gridCol>
              </a:tblGrid>
              <a:tr h="7812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13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5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Структурное подразделение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5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Общественная организация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93080"/>
                  </a:ext>
                </a:extLst>
              </a:tr>
              <a:tr h="6654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Юридическая основа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от 29 декабря 2012 г № 273 – ФЗ «Об образовании в Российской Федерации»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от 19 мая 1995 г. № 82-ФЗ «Об общественных объединениях»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8919638"/>
                  </a:ext>
                </a:extLst>
              </a:tr>
              <a:tr h="631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Учредитель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Юридическое лицо 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общеобразовательная организация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Юридические или физические лица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246778"/>
                  </a:ext>
                </a:extLst>
              </a:tr>
              <a:tr h="6654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юридических прав </a:t>
                      </a:r>
                      <a:endParaRPr lang="ru-RU" sz="13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 о ШСК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Устав ШСК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4646486"/>
                  </a:ext>
                </a:extLst>
              </a:tr>
              <a:tr h="19507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Принципы создания и деятельности ШСК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Выделенное в установленном порядке подразделение, не обладающее признаками юридического лица и не являющееся обособленной частью организации, на которое возлагаются самостоятельные задачи, функции и ответственность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Свободная организация в определении своих внутренней структуры, целей, форм и методов деятельности. Деятельность должна быть гласной, а информация об учредительных и программных документах общедоступной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886754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71AB96C-4659-4EC7-85C6-61D343D4D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425464"/>
              </p:ext>
            </p:extLst>
          </p:nvPr>
        </p:nvGraphicFramePr>
        <p:xfrm>
          <a:off x="1661020" y="2083471"/>
          <a:ext cx="3724712" cy="4417997"/>
        </p:xfrm>
        <a:graphic>
          <a:graphicData uri="http://schemas.openxmlformats.org/drawingml/2006/table">
            <a:tbl>
              <a:tblPr/>
              <a:tblGrid>
                <a:gridCol w="3724712">
                  <a:extLst>
                    <a:ext uri="{9D8B030D-6E8A-4147-A177-3AD203B41FA5}">
                      <a16:colId xmlns:a16="http://schemas.microsoft.com/office/drawing/2014/main" val="1901390261"/>
                    </a:ext>
                  </a:extLst>
                </a:gridCol>
              </a:tblGrid>
              <a:tr h="44179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mpd="sng">
                      <a:solidFill>
                        <a:schemeClr val="accent1"/>
                      </a:solidFill>
                      <a:prstDash val="solid"/>
                    </a:lnL>
                    <a:lnR w="9525" cmpd="sng">
                      <a:solidFill>
                        <a:schemeClr val="accent1"/>
                      </a:solidFill>
                      <a:prstDash val="solid"/>
                    </a:lnR>
                    <a:lnT w="9525" cmpd="sng">
                      <a:solidFill>
                        <a:schemeClr val="accent1"/>
                      </a:solidFill>
                      <a:prstDash val="solid"/>
                    </a:lnT>
                    <a:lnB w="9525" cmpd="sng">
                      <a:solidFill>
                        <a:schemeClr val="accent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200130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3FB9E1D-2755-4203-A84A-96F10C04B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24224"/>
              </p:ext>
            </p:extLst>
          </p:nvPr>
        </p:nvGraphicFramePr>
        <p:xfrm>
          <a:off x="5385732" y="2088858"/>
          <a:ext cx="3517877" cy="4412609"/>
        </p:xfrm>
        <a:graphic>
          <a:graphicData uri="http://schemas.openxmlformats.org/drawingml/2006/table">
            <a:tbl>
              <a:tblPr/>
              <a:tblGrid>
                <a:gridCol w="3517877">
                  <a:extLst>
                    <a:ext uri="{9D8B030D-6E8A-4147-A177-3AD203B41FA5}">
                      <a16:colId xmlns:a16="http://schemas.microsoft.com/office/drawing/2014/main" val="1698004111"/>
                    </a:ext>
                  </a:extLst>
                </a:gridCol>
              </a:tblGrid>
              <a:tr h="44126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mpd="sng">
                      <a:solidFill>
                        <a:schemeClr val="accent1"/>
                      </a:solidFill>
                      <a:prstDash val="solid"/>
                    </a:lnL>
                    <a:lnR w="9525" cmpd="sng">
                      <a:solidFill>
                        <a:schemeClr val="accent1"/>
                      </a:solidFill>
                      <a:prstDash val="solid"/>
                    </a:lnR>
                    <a:lnT w="9525" cmpd="sng">
                      <a:solidFill>
                        <a:schemeClr val="accent1"/>
                      </a:solidFill>
                      <a:prstDash val="solid"/>
                    </a:lnT>
                    <a:lnB w="9525" cmpd="sng">
                      <a:solidFill>
                        <a:schemeClr val="accent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157431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2596AD1-87CA-4AB8-AE03-D4C72FE35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980347"/>
              </p:ext>
            </p:extLst>
          </p:nvPr>
        </p:nvGraphicFramePr>
        <p:xfrm>
          <a:off x="240391" y="2097248"/>
          <a:ext cx="1412240" cy="4404219"/>
        </p:xfrm>
        <a:graphic>
          <a:graphicData uri="http://schemas.openxmlformats.org/drawingml/2006/table">
            <a:tbl>
              <a:tblPr/>
              <a:tblGrid>
                <a:gridCol w="1412240">
                  <a:extLst>
                    <a:ext uri="{9D8B030D-6E8A-4147-A177-3AD203B41FA5}">
                      <a16:colId xmlns:a16="http://schemas.microsoft.com/office/drawing/2014/main" val="2361365902"/>
                    </a:ext>
                  </a:extLst>
                </a:gridCol>
              </a:tblGrid>
              <a:tr h="44042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mpd="sng">
                      <a:solidFill>
                        <a:schemeClr val="accent1"/>
                      </a:solidFill>
                      <a:prstDash val="solid"/>
                    </a:lnL>
                    <a:lnR w="9525" cmpd="sng">
                      <a:solidFill>
                        <a:schemeClr val="accent1"/>
                      </a:solidFill>
                      <a:prstDash val="solid"/>
                    </a:lnR>
                    <a:lnT w="9525" cmpd="sng">
                      <a:solidFill>
                        <a:schemeClr val="accent1"/>
                      </a:solidFill>
                      <a:prstDash val="solid"/>
                    </a:lnT>
                    <a:lnB w="9525" cmpd="sng">
                      <a:solidFill>
                        <a:schemeClr val="accent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023811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DA8BAA6C-0B6C-4FC2-AA33-2E984C302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355445"/>
              </p:ext>
            </p:extLst>
          </p:nvPr>
        </p:nvGraphicFramePr>
        <p:xfrm>
          <a:off x="240391" y="2860646"/>
          <a:ext cx="8663218" cy="771787"/>
        </p:xfrm>
        <a:graphic>
          <a:graphicData uri="http://schemas.openxmlformats.org/drawingml/2006/table">
            <a:tbl>
              <a:tblPr/>
              <a:tblGrid>
                <a:gridCol w="8663218">
                  <a:extLst>
                    <a:ext uri="{9D8B030D-6E8A-4147-A177-3AD203B41FA5}">
                      <a16:colId xmlns:a16="http://schemas.microsoft.com/office/drawing/2014/main" val="3756097915"/>
                    </a:ext>
                  </a:extLst>
                </a:gridCol>
              </a:tblGrid>
              <a:tr h="7717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mpd="sng">
                      <a:solidFill>
                        <a:schemeClr val="accent1"/>
                      </a:solidFill>
                      <a:prstDash val="solid"/>
                    </a:lnL>
                    <a:lnR w="9525" cmpd="sng">
                      <a:solidFill>
                        <a:schemeClr val="accent1"/>
                      </a:solidFill>
                      <a:prstDash val="solid"/>
                    </a:lnR>
                    <a:lnT w="9525" cmpd="sng">
                      <a:solidFill>
                        <a:schemeClr val="accent1"/>
                      </a:solidFill>
                      <a:prstDash val="solid"/>
                    </a:lnT>
                    <a:lnB w="9525" cmpd="sng">
                      <a:solidFill>
                        <a:schemeClr val="accent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710373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C196E09C-DCCD-46AC-982B-6FBFEA5B0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213228"/>
              </p:ext>
            </p:extLst>
          </p:nvPr>
        </p:nvGraphicFramePr>
        <p:xfrm>
          <a:off x="240391" y="4177716"/>
          <a:ext cx="8663218" cy="964735"/>
        </p:xfrm>
        <a:graphic>
          <a:graphicData uri="http://schemas.openxmlformats.org/drawingml/2006/table">
            <a:tbl>
              <a:tblPr/>
              <a:tblGrid>
                <a:gridCol w="8663218">
                  <a:extLst>
                    <a:ext uri="{9D8B030D-6E8A-4147-A177-3AD203B41FA5}">
                      <a16:colId xmlns:a16="http://schemas.microsoft.com/office/drawing/2014/main" val="2856047601"/>
                    </a:ext>
                  </a:extLst>
                </a:gridCol>
              </a:tblGrid>
              <a:tr h="9647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mpd="sng">
                      <a:solidFill>
                        <a:schemeClr val="accent1"/>
                      </a:solidFill>
                      <a:prstDash val="solid"/>
                    </a:lnL>
                    <a:lnR w="9525" cmpd="sng">
                      <a:solidFill>
                        <a:schemeClr val="accent1"/>
                      </a:solidFill>
                      <a:prstDash val="solid"/>
                    </a:lnR>
                    <a:lnT w="9525" cmpd="sng">
                      <a:solidFill>
                        <a:schemeClr val="accent1"/>
                      </a:solidFill>
                      <a:prstDash val="solid"/>
                    </a:lnT>
                    <a:lnB w="9525" cmpd="sng">
                      <a:solidFill>
                        <a:schemeClr val="accent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046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13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DE3B414-AFF8-442A-A029-6C384F6289DA}"/>
              </a:ext>
            </a:extLst>
          </p:cNvPr>
          <p:cNvSpPr txBox="1"/>
          <p:nvPr/>
        </p:nvSpPr>
        <p:spPr>
          <a:xfrm>
            <a:off x="912303" y="5888964"/>
            <a:ext cx="7319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27 060 школьных спортивных клубов – 68% от общего числа ОО в РФ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440D9A-0FED-4461-88C8-AFDD1E619C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A78EA9B-7426-4B6F-806B-80E42047DB24}"/>
              </a:ext>
            </a:extLst>
          </p:cNvPr>
          <p:cNvCxnSpPr/>
          <p:nvPr/>
        </p:nvCxnSpPr>
        <p:spPr>
          <a:xfrm>
            <a:off x="1031846" y="6258296"/>
            <a:ext cx="686219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B186C52-D9E2-3946-34DB-EF29B43BB6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263947"/>
              </p:ext>
            </p:extLst>
          </p:nvPr>
        </p:nvGraphicFramePr>
        <p:xfrm>
          <a:off x="0" y="1507330"/>
          <a:ext cx="9144000" cy="4130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0277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F03BCA-DB1E-46B2-A33A-2FC73E9B15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1C37A12-4777-452A-EAA6-D9E0FBB73C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166308"/>
              </p:ext>
            </p:extLst>
          </p:nvPr>
        </p:nvGraphicFramePr>
        <p:xfrm>
          <a:off x="0" y="1157681"/>
          <a:ext cx="9144000" cy="5159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035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EA3CDA-B0F7-43A7-9D46-D74B62A367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104371B-249F-7B4F-4810-A3814927D5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011153"/>
              </p:ext>
            </p:extLst>
          </p:nvPr>
        </p:nvGraphicFramePr>
        <p:xfrm>
          <a:off x="4572000" y="350869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DAA224C-8586-78D9-0F36-45018797A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809328"/>
              </p:ext>
            </p:extLst>
          </p:nvPr>
        </p:nvGraphicFramePr>
        <p:xfrm>
          <a:off x="-68248" y="1359125"/>
          <a:ext cx="5505450" cy="323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6689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86AD798-711F-47FD-AAF0-C07A9BD95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035902"/>
              </p:ext>
            </p:extLst>
          </p:nvPr>
        </p:nvGraphicFramePr>
        <p:xfrm>
          <a:off x="189143" y="1998997"/>
          <a:ext cx="8590326" cy="4815377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4295163">
                  <a:extLst>
                    <a:ext uri="{9D8B030D-6E8A-4147-A177-3AD203B41FA5}">
                      <a16:colId xmlns:a16="http://schemas.microsoft.com/office/drawing/2014/main" val="2626620408"/>
                    </a:ext>
                  </a:extLst>
                </a:gridCol>
                <a:gridCol w="4295163">
                  <a:extLst>
                    <a:ext uri="{9D8B030D-6E8A-4147-A177-3AD203B41FA5}">
                      <a16:colId xmlns:a16="http://schemas.microsoft.com/office/drawing/2014/main" val="416510457"/>
                    </a:ext>
                  </a:extLst>
                </a:gridCol>
              </a:tblGrid>
              <a:tr h="459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созданных в качестве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структурных подразделений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 организаций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D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созданных в виде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общественных объединений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не являющихся юридическими лицами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DC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539560"/>
                  </a:ext>
                </a:extLst>
              </a:tr>
              <a:tr h="63336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о создании ШСК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(печать + подпись директора)</a:t>
                      </a:r>
                    </a:p>
                  </a:txBody>
                  <a:tcPr marL="58500" marR="585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Протокол съезда (конференции) или общего собрания общеобразовательной организации о создании ШСК </a:t>
                      </a:r>
                      <a:b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(подпись председателя и секретаря)</a:t>
                      </a:r>
                    </a:p>
                  </a:txBody>
                  <a:tcPr marL="58500" marR="58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24273600"/>
                  </a:ext>
                </a:extLst>
              </a:tr>
              <a:tr h="476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 о ШСК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(печать + подпись директора)</a:t>
                      </a:r>
                      <a:endParaRPr lang="ru-RU" sz="13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Устав ШСК, принятый на съезде (конференции) или общим собрании общеобразовательной организации</a:t>
                      </a:r>
                      <a:endParaRPr lang="ru-RU" sz="13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05814210"/>
                  </a:ext>
                </a:extLst>
              </a:tr>
              <a:tr h="759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спортивно-массовых, физкультурно-спортивных и социально-значимых мероприятий на учебный год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(печать + подпись директора)</a:t>
                      </a:r>
                      <a:endParaRPr lang="ru-RU" sz="13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спортивно-массовых, физкультурно-спортивных и социально-значимых мероприятий на учебный год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(подпись руководителя ШСК)</a:t>
                      </a:r>
                      <a:endParaRPr lang="ru-RU" sz="13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03140774"/>
                  </a:ext>
                </a:extLst>
              </a:tr>
              <a:tr h="548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план спортивно-массовых мероприятий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(печать + подпись директора)</a:t>
                      </a:r>
                      <a:endParaRPr lang="ru-RU" sz="13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план спортивно-массовых мероприятий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(подпись руководителя ШСК)</a:t>
                      </a:r>
                      <a:endParaRPr lang="ru-RU" sz="13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61206705"/>
                  </a:ext>
                </a:extLst>
              </a:tr>
              <a:tr h="548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Расписание работы спортивных секций в ШСК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(печать + подпись директора)</a:t>
                      </a:r>
                      <a:endParaRPr lang="ru-RU" sz="1300" b="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Расписание работы спортивных секций в ШСК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(подпись руководителя ШСК)</a:t>
                      </a:r>
                      <a:endParaRPr lang="ru-RU" sz="13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70193458"/>
                  </a:ext>
                </a:extLst>
              </a:tr>
              <a:tr h="470543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Выданная общеобразовательной организации лицензия на осуществление образовательной деятельности по виду образования «дополнительное образование детей и взрослых»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3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816235"/>
                  </a:ext>
                </a:extLst>
              </a:tr>
              <a:tr h="32531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вышеперечисленные документы размещаются на сайте образовательной организации в формате PDF </a:t>
                      </a:r>
                      <a:endParaRPr lang="ru-RU" sz="13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0889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1E2728-3A1E-478D-9FF6-A46212C30D9F}"/>
              </a:ext>
            </a:extLst>
          </p:cNvPr>
          <p:cNvSpPr txBox="1"/>
          <p:nvPr/>
        </p:nvSpPr>
        <p:spPr>
          <a:xfrm>
            <a:off x="684093" y="1079899"/>
            <a:ext cx="7600426" cy="919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Перечнем документов,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размещаемых на странице (вкладке) ШСК официального сайта общеобразовательной организации в сети Интернет для ШСК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BB14D8-C386-4B28-B29F-D516352AAB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7500540" y="0"/>
            <a:ext cx="1567958" cy="10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60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1261</Words>
  <Application>Microsoft Office PowerPoint</Application>
  <PresentationFormat>Экран (4:3)</PresentationFormat>
  <Paragraphs>124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Формирование  Единого перечня (реестра) ШСК</vt:lpstr>
      <vt:lpstr>Школьные спортивные клубы</vt:lpstr>
      <vt:lpstr>Презентация PowerPoint</vt:lpstr>
      <vt:lpstr>Нормативно-правовое обеспечение </vt:lpstr>
      <vt:lpstr>Организационно-правовые формы деятельности ШСК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Отдел развития школьного спорта:  телефон +7 (495) 360-72-46 (доб. 104)   электронная почта: 74953607246@mail.ru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Ринат Саляхутдинов</cp:lastModifiedBy>
  <cp:revision>50</cp:revision>
  <dcterms:created xsi:type="dcterms:W3CDTF">2018-09-04T12:10:47Z</dcterms:created>
  <dcterms:modified xsi:type="dcterms:W3CDTF">2022-04-07T06:46:51Z</dcterms:modified>
</cp:coreProperties>
</file>