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FD6-534D-4569-9CC8-C76A6E15126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CF75-1A01-4846-8B1B-C19E71CA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1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FD6-534D-4569-9CC8-C76A6E15126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CF75-1A01-4846-8B1B-C19E71CA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3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FD6-534D-4569-9CC8-C76A6E15126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CF75-1A01-4846-8B1B-C19E71CA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6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FD6-534D-4569-9CC8-C76A6E15126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CF75-1A01-4846-8B1B-C19E71CA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0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FD6-534D-4569-9CC8-C76A6E15126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CF75-1A01-4846-8B1B-C19E71CA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7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FD6-534D-4569-9CC8-C76A6E15126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CF75-1A01-4846-8B1B-C19E71CA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1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FD6-534D-4569-9CC8-C76A6E15126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CF75-1A01-4846-8B1B-C19E71CA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1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FD6-534D-4569-9CC8-C76A6E15126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CF75-1A01-4846-8B1B-C19E71CA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3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FD6-534D-4569-9CC8-C76A6E15126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CF75-1A01-4846-8B1B-C19E71CA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8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FD6-534D-4569-9CC8-C76A6E15126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CF75-1A01-4846-8B1B-C19E71CA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9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FD6-534D-4569-9CC8-C76A6E15126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CF75-1A01-4846-8B1B-C19E71CA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0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CFD6-534D-4569-9CC8-C76A6E15126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CF75-1A01-4846-8B1B-C19E71CA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8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32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image" Target="../media/image22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3867326" y="520249"/>
            <a:ext cx="157" cy="6337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8415557" y="374055"/>
            <a:ext cx="4205" cy="6483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56149" y="404833"/>
            <a:ext cx="1902059" cy="27699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b="1" dirty="0"/>
              <a:t>УРОЧНАЯ ДЕЯТЕЛЬНОСТЬ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3221" y="374055"/>
            <a:ext cx="3778777" cy="30777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СПОРТИВНО-МАССОВАЯ ДЕЯТЕЛЬНОСТЬ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2587" y="693762"/>
            <a:ext cx="3893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/>
              <a:t>Учителя физической культуры образовательной организации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00555" y="793574"/>
            <a:ext cx="453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Педагоги дополнительного образования физкультурно-спортивной направленности образовательной организации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87" y="1874007"/>
            <a:ext cx="3827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Программно-методическое обеспечение предмета «Физическая культура» в образовательной организации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10573" y="2746648"/>
            <a:ext cx="445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Кружки и секции образовательной организации физкультурно-спортивной направленности</a:t>
            </a:r>
          </a:p>
        </p:txBody>
      </p:sp>
      <p:pic>
        <p:nvPicPr>
          <p:cNvPr id="43" name="Рисунок 42" descr="http://www.uchmag.ru/upload/catalog/posob/_/s/_s-842_/cover_image_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4" y="2342082"/>
            <a:ext cx="87772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catalog.ppub.ru/images/big/379f92b0-a3b0-11df-9228-0019b9f502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87" y="2350085"/>
            <a:ext cx="548032" cy="36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talog.ppub.ru/images/big/88668c8e-e886-11de-9b05-0019b9f502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17" y="2361390"/>
            <a:ext cx="533323" cy="3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kazka.ru/img/g/uk974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26" y="2365310"/>
            <a:ext cx="522573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02185" y="2696899"/>
            <a:ext cx="365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Критерии оценки обучающихся по предмету физическая культура</a:t>
            </a:r>
          </a:p>
        </p:txBody>
      </p:sp>
      <p:pic>
        <p:nvPicPr>
          <p:cNvPr id="1032" name="Picture 8" descr="http://dok.opredelim.com/pars_docs/refs/30/29907/img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0" y="3137174"/>
            <a:ext cx="3557472" cy="5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60048" y="1140928"/>
            <a:ext cx="460588" cy="353943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endParaRPr lang="ru-RU" sz="9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027447" y="1143131"/>
            <a:ext cx="460588" cy="353943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endParaRPr lang="ru-RU" sz="9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679193" y="1140375"/>
            <a:ext cx="460588" cy="353943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endParaRPr lang="ru-RU" sz="9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330840" y="1148450"/>
            <a:ext cx="460588" cy="353943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endParaRPr lang="ru-RU" sz="9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989439" y="1145339"/>
            <a:ext cx="460588" cy="353943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endParaRPr lang="ru-RU" sz="9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38900" y="1532091"/>
            <a:ext cx="485223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 </a:t>
            </a:r>
            <a:r>
              <a:rPr 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15160" y="1546202"/>
            <a:ext cx="485223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 </a:t>
            </a:r>
            <a:r>
              <a:rPr 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59050" y="1545143"/>
            <a:ext cx="485223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 </a:t>
            </a:r>
            <a:r>
              <a:rPr 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14624" y="1549235"/>
            <a:ext cx="485223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 </a:t>
            </a:r>
            <a:r>
              <a:rPr 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84637" y="1537344"/>
            <a:ext cx="485223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 </a:t>
            </a:r>
            <a:r>
              <a:rPr 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201809" y="1278633"/>
            <a:ext cx="493200" cy="628586"/>
            <a:chOff x="4145775" y="1255935"/>
            <a:chExt cx="625897" cy="669416"/>
          </a:xfrm>
        </p:grpSpPr>
        <p:sp>
          <p:nvSpPr>
            <p:cNvPr id="70" name="TextBox 69"/>
            <p:cNvSpPr txBox="1"/>
            <p:nvPr/>
          </p:nvSpPr>
          <p:spPr>
            <a:xfrm>
              <a:off x="4163021" y="1255935"/>
              <a:ext cx="594120" cy="35394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/>
                <a:t>ФОТО</a:t>
              </a:r>
            </a:p>
            <a:p>
              <a:pPr algn="ctr"/>
              <a:endParaRPr lang="ru-RU" sz="9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45775" y="1617574"/>
              <a:ext cx="625897" cy="30777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ФИО, </a:t>
              </a:r>
              <a:r>
                <a:rPr lang="ru-RU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регалии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6060" y="4465422"/>
            <a:ext cx="380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Физкультурно-оздоровительные мероприятия </a:t>
            </a:r>
          </a:p>
          <a:p>
            <a:pPr algn="ctr"/>
            <a:r>
              <a:rPr lang="ru-RU" sz="1200" b="1" dirty="0"/>
              <a:t>в режиме учебного дня</a:t>
            </a:r>
          </a:p>
        </p:txBody>
      </p:sp>
      <p:pic>
        <p:nvPicPr>
          <p:cNvPr id="1034" name="Picture 10" descr="http://edukovrov.ru/site/school22/sites/default/files/2014/lager/plan-lager%202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04" y="2195672"/>
            <a:ext cx="4069744" cy="5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lit-yaz.ru/pars_docs/refs/35/34589/34589_html_m24d19ef6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" y="4872209"/>
            <a:ext cx="1795168" cy="8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53321" y="5681270"/>
            <a:ext cx="380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Требования техники безопасности на занятиях физической культуры </a:t>
            </a:r>
          </a:p>
        </p:txBody>
      </p:sp>
      <p:pic>
        <p:nvPicPr>
          <p:cNvPr id="1040" name="Picture 16" descr="http://www.metod-kopilka.ru/images/doc/44/39340/img3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442" y="6097666"/>
            <a:ext cx="966131" cy="4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89502" y="6560867"/>
            <a:ext cx="380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Сайт образовательной организации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87850" y="3208313"/>
            <a:ext cx="1360212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секции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наборе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451382" y="3200528"/>
            <a:ext cx="1360212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секции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наборе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914914" y="3194494"/>
            <a:ext cx="1360212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секции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наборе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00094" y="1969103"/>
            <a:ext cx="3662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План учебно-воспитательной работы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940084" y="3996916"/>
            <a:ext cx="445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Расписание кружков и секций образовательной организации физкультурно-спортивной направленности</a:t>
            </a:r>
          </a:p>
        </p:txBody>
      </p:sp>
      <p:pic>
        <p:nvPicPr>
          <p:cNvPr id="94" name="Picture 12" descr="http://lit-yaz.ru/pars_docs/refs/35/34589/34589_html_m24d19ef6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94" y="4452449"/>
            <a:ext cx="3794958" cy="5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3899548" y="5033140"/>
            <a:ext cx="444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Результаты деятельности кружков и секций образовательной организации физкультурно-спортивной направленности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74889" y="5501455"/>
            <a:ext cx="450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Достижения, рекорды, лучшие спортсмены </a:t>
            </a:r>
          </a:p>
          <a:p>
            <a:endParaRPr lang="ru-RU" sz="1200" i="1" dirty="0"/>
          </a:p>
        </p:txBody>
      </p:sp>
      <p:sp>
        <p:nvSpPr>
          <p:cNvPr id="98" name="TextBox 97"/>
          <p:cNvSpPr txBox="1"/>
          <p:nvPr/>
        </p:nvSpPr>
        <p:spPr>
          <a:xfrm>
            <a:off x="7056373" y="5475898"/>
            <a:ext cx="481226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фотоотчет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89624" y="5977659"/>
            <a:ext cx="2667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НОВОСТИ</a:t>
            </a:r>
          </a:p>
          <a:p>
            <a:pPr algn="ctr"/>
            <a:r>
              <a:rPr lang="ru-RU" sz="1000" dirty="0"/>
              <a:t>Информация о предстоящих событиях, полезная информация, </a:t>
            </a:r>
          </a:p>
          <a:p>
            <a:pPr algn="ctr"/>
            <a:r>
              <a:rPr lang="ru-RU" sz="1000" dirty="0"/>
              <a:t>интересные факты о видах спорта и др.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451195" y="632216"/>
            <a:ext cx="377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Календарный план спортивно-массовых  мероприятий</a:t>
            </a:r>
          </a:p>
        </p:txBody>
      </p:sp>
      <p:pic>
        <p:nvPicPr>
          <p:cNvPr id="103" name="Picture 10" descr="http://edukovrov.ru/site/school22/sites/default/files/2014/lager/plan-lager%2020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238" y="1059795"/>
            <a:ext cx="3673819" cy="4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10938588" y="2365286"/>
            <a:ext cx="1191362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Слоган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684382" y="2372310"/>
            <a:ext cx="1246793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Слоган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463176" y="2365286"/>
            <a:ext cx="1211346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Слоган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2744" y="3687197"/>
            <a:ext cx="3817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Олимпиада школьников по физической культуре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45292" y="4141034"/>
            <a:ext cx="695006" cy="338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Программа испытаний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24305" y="3939903"/>
            <a:ext cx="684368" cy="338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Критерии оценки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4205" y="3946452"/>
            <a:ext cx="735140" cy="338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Регламент проведения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027436" y="4014624"/>
            <a:ext cx="757297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Достижения </a:t>
            </a:r>
            <a:r>
              <a:rPr lang="ru-RU" sz="800" dirty="0" err="1"/>
              <a:t>образоват</a:t>
            </a:r>
            <a:r>
              <a:rPr lang="ru-RU" sz="800" dirty="0"/>
              <a:t>. организации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808834" y="4025491"/>
            <a:ext cx="69208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Рекомендации по подготовке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371731" y="3948327"/>
            <a:ext cx="695122" cy="338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Список участников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461408" y="1518891"/>
            <a:ext cx="373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Социально-значимые спортивно-массовые  мероприятия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1016135" y="1978263"/>
            <a:ext cx="1062573" cy="338554"/>
          </a:xfrm>
          <a:prstGeom prst="rect">
            <a:avLst/>
          </a:prstGeom>
          <a:solidFill>
            <a:srgbClr val="00FF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ВФСК  «Готов к труду и обороне»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514342" y="1975628"/>
            <a:ext cx="1098483" cy="338554"/>
          </a:xfrm>
          <a:prstGeom prst="rect">
            <a:avLst/>
          </a:prstGeom>
          <a:solidFill>
            <a:srgbClr val="00FF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состязания</a:t>
            </a: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707404" y="1977763"/>
            <a:ext cx="1216259" cy="338554"/>
          </a:xfrm>
          <a:prstGeom prst="rect">
            <a:avLst/>
          </a:prstGeom>
          <a:solidFill>
            <a:srgbClr val="00FF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спортивные игры</a:t>
            </a: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439674" y="4153035"/>
            <a:ext cx="123727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Достижения образовательной организации</a:t>
            </a:r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9684382" y="4152412"/>
            <a:ext cx="123727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Достижения образовательной организации</a:t>
            </a:r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10928228" y="4141034"/>
            <a:ext cx="123727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Достижения образовательной организации</a:t>
            </a:r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</p:txBody>
      </p:sp>
      <p:pic>
        <p:nvPicPr>
          <p:cNvPr id="138" name="Picture 22" descr="http://kalitino2007.narod.ru/gram/2014_vesna/9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593" y="4644198"/>
            <a:ext cx="357096" cy="4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2" descr="http://kalitino2007.narod.ru/gram/2014_vesna/9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135" y="4650363"/>
            <a:ext cx="357096" cy="4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extBox 139"/>
          <p:cNvSpPr txBox="1"/>
          <p:nvPr/>
        </p:nvSpPr>
        <p:spPr>
          <a:xfrm>
            <a:off x="9068429" y="4670643"/>
            <a:ext cx="460588" cy="338554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ФОТООТЧЁТ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1624081" y="4670643"/>
            <a:ext cx="460588" cy="338554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ФОТООТЧЁТ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0351383" y="4670643"/>
            <a:ext cx="460588" cy="338554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ФОТООТЧЁТ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415556" y="5147124"/>
            <a:ext cx="3726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Ведущие спортсмены образовательной организации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551609" y="5426557"/>
            <a:ext cx="460588" cy="353943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endParaRPr lang="ru-RU" sz="9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8539160" y="5807139"/>
            <a:ext cx="485223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 </a:t>
            </a:r>
            <a:r>
              <a:rPr 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9201791" y="5427998"/>
            <a:ext cx="460588" cy="353943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endParaRPr lang="ru-RU" sz="9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9824435" y="5414826"/>
            <a:ext cx="460588" cy="353943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endParaRPr lang="ru-RU" sz="9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10456481" y="5408734"/>
            <a:ext cx="460588" cy="353943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endParaRPr lang="ru-RU" sz="9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11043256" y="5415640"/>
            <a:ext cx="460588" cy="353943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endParaRPr lang="ru-RU" sz="9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11618120" y="5415640"/>
            <a:ext cx="460588" cy="353943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endParaRPr lang="ru-RU" sz="9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9836981" y="5800488"/>
            <a:ext cx="485223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 </a:t>
            </a:r>
            <a:r>
              <a:rPr 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10466489" y="5802832"/>
            <a:ext cx="485223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 </a:t>
            </a:r>
            <a:r>
              <a:rPr 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1037201" y="5804256"/>
            <a:ext cx="485223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 </a:t>
            </a:r>
            <a:r>
              <a:rPr 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1618120" y="5811336"/>
            <a:ext cx="485223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 </a:t>
            </a:r>
            <a:r>
              <a:rPr 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9186741" y="5807139"/>
            <a:ext cx="485223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 </a:t>
            </a:r>
            <a:r>
              <a:rPr 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8405646" y="6154431"/>
            <a:ext cx="3725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8456017" y="6302308"/>
            <a:ext cx="3779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Информация о предстоящих событиях, полезная информация, интересные факты и др.</a:t>
            </a:r>
          </a:p>
        </p:txBody>
      </p:sp>
      <p:pic>
        <p:nvPicPr>
          <p:cNvPr id="159" name="Picture 22" descr="http://kalitino2007.narod.ru/gram/2014_vesna/9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47" y="5478073"/>
            <a:ext cx="357096" cy="4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2" descr="http://kalitino2007.narod.ru/gram/2014_vesna/9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085" y="4636995"/>
            <a:ext cx="357096" cy="4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63857" y="390727"/>
            <a:ext cx="4219853" cy="43088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      </a:t>
            </a:r>
            <a:r>
              <a:rPr lang="ru-RU" sz="1100" b="1" dirty="0"/>
              <a:t>ДОПОЛНИТЕЛЬНОЕ ОБРАЗОВАНИЕ </a:t>
            </a:r>
          </a:p>
          <a:p>
            <a:pPr algn="ctr"/>
            <a:r>
              <a:rPr lang="ru-RU" sz="1100" b="1" dirty="0"/>
              <a:t>ФИЗКУЛЬТУРНО-СПОРТИВНОЙ НАПРАВЛЕННОСТИ</a:t>
            </a:r>
          </a:p>
        </p:txBody>
      </p:sp>
      <p:pic>
        <p:nvPicPr>
          <p:cNvPr id="11" name="Picture 2" descr="http://518.shko.la/_/rsrc/1328294306202/gostevaa-kniga/arhiv-novostej/emblema-skoly-konkursnye-raboty/%D0%BB%D1%83%D0%BA%D0%B0%D1%88%D0%B5%D0%B2%D0%B0%20%D0%B0%D0%BD%D0%BD%D0%B0%201%D0%B1.jpg?height=400&amp;width=39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0" y="111694"/>
            <a:ext cx="601958" cy="5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24669" y="9407"/>
            <a:ext cx="670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ФИЗИЧЕСКОЕ ВОСПИТАНИЕ В ОБРАЗОВАТЕЛЬНОЙ ОРГАНИЗАЦИИ</a:t>
            </a:r>
          </a:p>
        </p:txBody>
      </p:sp>
      <p:grpSp>
        <p:nvGrpSpPr>
          <p:cNvPr id="137" name="Группа 136"/>
          <p:cNvGrpSpPr/>
          <p:nvPr/>
        </p:nvGrpSpPr>
        <p:grpSpPr>
          <a:xfrm>
            <a:off x="4876373" y="1263775"/>
            <a:ext cx="493200" cy="628586"/>
            <a:chOff x="4145775" y="1255935"/>
            <a:chExt cx="625897" cy="669416"/>
          </a:xfrm>
        </p:grpSpPr>
        <p:sp>
          <p:nvSpPr>
            <p:cNvPr id="156" name="TextBox 155"/>
            <p:cNvSpPr txBox="1"/>
            <p:nvPr/>
          </p:nvSpPr>
          <p:spPr>
            <a:xfrm>
              <a:off x="4163021" y="1255935"/>
              <a:ext cx="594120" cy="35394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/>
                <a:t>ФОТО</a:t>
              </a:r>
            </a:p>
            <a:p>
              <a:pPr algn="ctr"/>
              <a:endParaRPr lang="ru-RU" sz="900" b="1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145775" y="1617574"/>
              <a:ext cx="625897" cy="30777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ФИО, </a:t>
              </a:r>
              <a:r>
                <a:rPr lang="ru-RU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регалии</a:t>
              </a:r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5555257" y="1263775"/>
            <a:ext cx="493200" cy="628586"/>
            <a:chOff x="4145775" y="1255935"/>
            <a:chExt cx="625897" cy="669416"/>
          </a:xfrm>
        </p:grpSpPr>
        <p:sp>
          <p:nvSpPr>
            <p:cNvPr id="163" name="TextBox 162"/>
            <p:cNvSpPr txBox="1"/>
            <p:nvPr/>
          </p:nvSpPr>
          <p:spPr>
            <a:xfrm>
              <a:off x="4163021" y="1255935"/>
              <a:ext cx="594120" cy="35394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/>
                <a:t>ФОТО</a:t>
              </a:r>
            </a:p>
            <a:p>
              <a:pPr algn="ctr"/>
              <a:endParaRPr lang="ru-RU" sz="900" b="1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145775" y="1617574"/>
              <a:ext cx="625897" cy="30777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ФИО, </a:t>
              </a:r>
              <a:r>
                <a:rPr lang="ru-RU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регалии</a:t>
              </a:r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6245058" y="1276076"/>
            <a:ext cx="493200" cy="628586"/>
            <a:chOff x="4145775" y="1255935"/>
            <a:chExt cx="625897" cy="669416"/>
          </a:xfrm>
        </p:grpSpPr>
        <p:sp>
          <p:nvSpPr>
            <p:cNvPr id="166" name="TextBox 165"/>
            <p:cNvSpPr txBox="1"/>
            <p:nvPr/>
          </p:nvSpPr>
          <p:spPr>
            <a:xfrm>
              <a:off x="4163021" y="1255935"/>
              <a:ext cx="594120" cy="35394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/>
                <a:t>ФОТО</a:t>
              </a:r>
            </a:p>
            <a:p>
              <a:pPr algn="ctr"/>
              <a:endParaRPr lang="ru-RU" sz="900" b="1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145775" y="1617574"/>
              <a:ext cx="625897" cy="30777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ФИО, </a:t>
              </a:r>
              <a:r>
                <a:rPr lang="ru-RU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регалии</a:t>
              </a:r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6961346" y="1267599"/>
            <a:ext cx="493200" cy="628586"/>
            <a:chOff x="4145775" y="1255935"/>
            <a:chExt cx="625897" cy="669416"/>
          </a:xfrm>
        </p:grpSpPr>
        <p:sp>
          <p:nvSpPr>
            <p:cNvPr id="169" name="TextBox 168"/>
            <p:cNvSpPr txBox="1"/>
            <p:nvPr/>
          </p:nvSpPr>
          <p:spPr>
            <a:xfrm>
              <a:off x="4163021" y="1255935"/>
              <a:ext cx="594120" cy="35394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/>
                <a:t>ФОТО</a:t>
              </a:r>
            </a:p>
            <a:p>
              <a:pPr algn="ctr"/>
              <a:endParaRPr lang="ru-RU" sz="900" b="1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145775" y="1617574"/>
              <a:ext cx="625897" cy="30777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ФИО, </a:t>
              </a:r>
              <a:r>
                <a:rPr lang="ru-RU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регалии</a:t>
              </a:r>
            </a:p>
          </p:txBody>
        </p:sp>
      </p:grpSp>
      <p:grpSp>
        <p:nvGrpSpPr>
          <p:cNvPr id="171" name="Группа 170"/>
          <p:cNvGrpSpPr/>
          <p:nvPr/>
        </p:nvGrpSpPr>
        <p:grpSpPr>
          <a:xfrm>
            <a:off x="7642162" y="1269048"/>
            <a:ext cx="493200" cy="628586"/>
            <a:chOff x="4145775" y="1255935"/>
            <a:chExt cx="625897" cy="669416"/>
          </a:xfrm>
        </p:grpSpPr>
        <p:sp>
          <p:nvSpPr>
            <p:cNvPr id="172" name="TextBox 171"/>
            <p:cNvSpPr txBox="1"/>
            <p:nvPr/>
          </p:nvSpPr>
          <p:spPr>
            <a:xfrm>
              <a:off x="4163021" y="1255935"/>
              <a:ext cx="594120" cy="35394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/>
                <a:t>ФОТО</a:t>
              </a:r>
            </a:p>
            <a:p>
              <a:pPr algn="ctr"/>
              <a:endParaRPr lang="ru-RU" sz="900" b="1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145775" y="1617574"/>
              <a:ext cx="625897" cy="30777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ФИО, </a:t>
              </a:r>
              <a:r>
                <a:rPr lang="ru-RU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регалии</a:t>
              </a:r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8435633" y="2819134"/>
            <a:ext cx="1248823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проведения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испытаний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подготовке</a:t>
            </a: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участников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670090" y="2820399"/>
            <a:ext cx="1248823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проведения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испытаний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подготовке</a:t>
            </a: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участников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10923663" y="2829596"/>
            <a:ext cx="1248823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проведения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испытаний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подготовке</a:t>
            </a: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участников</a:t>
            </a:r>
          </a:p>
        </p:txBody>
      </p:sp>
      <p:pic>
        <p:nvPicPr>
          <p:cNvPr id="118" name="Рисунок 117" descr="http://lenbaza.ru/baza/pict/1875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t="10825" r="917" b="17526"/>
          <a:stretch/>
        </p:blipFill>
        <p:spPr bwMode="auto">
          <a:xfrm>
            <a:off x="4033851" y="5827807"/>
            <a:ext cx="1818730" cy="857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" name="Рисунок 118" descr="http://school86.tgl.net.ru/images/obrazovanie/bezopasnost/bezopasn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21" y="6090101"/>
            <a:ext cx="762298" cy="51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Рисунок 119" descr="http://jvl-nn.narod.ru/Obraz/Interier/dop04Sh/Vetl/10sportzalPravilaPovedenia.jp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3848" r="30409" b="9991"/>
          <a:stretch/>
        </p:blipFill>
        <p:spPr bwMode="auto">
          <a:xfrm>
            <a:off x="2383486" y="6098149"/>
            <a:ext cx="407440" cy="517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1" name="Рисунок 120" descr="http://www.stendy.su/upload/iblock/cd6/cd63d940a047bd095de58b6cc30fc6da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71" y="6108562"/>
            <a:ext cx="358857" cy="50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t="4965" r="26889" b="6019"/>
          <a:stretch/>
        </p:blipFill>
        <p:spPr>
          <a:xfrm>
            <a:off x="1798352" y="6100841"/>
            <a:ext cx="373986" cy="514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91477" y="4905509"/>
            <a:ext cx="622938" cy="3893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00235" y="5340788"/>
            <a:ext cx="619192" cy="40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39" y="4909520"/>
            <a:ext cx="625448" cy="371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73" y="5340788"/>
            <a:ext cx="602413" cy="4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8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ergei-kotob.ru/img/ban_Deti_i_spo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9620" r="6581" b="65602"/>
          <a:stretch/>
        </p:blipFill>
        <p:spPr bwMode="auto">
          <a:xfrm>
            <a:off x="2498653" y="526198"/>
            <a:ext cx="6991294" cy="5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98652" y="10949"/>
            <a:ext cx="7143751" cy="4985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НАЗВАНИЕ ШКОЛЬНОГО СПОРТИВНОГО КЛУБА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fs00.infourok.ru/images/doc/301/300282/hello_html_m6979165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58" y="110252"/>
            <a:ext cx="1090191" cy="109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04936" y="167089"/>
            <a:ext cx="1628775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Совет ШСК</a:t>
            </a:r>
          </a:p>
          <a:p>
            <a:pPr algn="ctr"/>
            <a:r>
              <a:rPr lang="ru-RU" sz="1200" b="1" dirty="0"/>
              <a:t>(актив клуба)</a:t>
            </a:r>
          </a:p>
        </p:txBody>
      </p:sp>
      <p:sp>
        <p:nvSpPr>
          <p:cNvPr id="9" name="Свиток: вертикальный 8"/>
          <p:cNvSpPr/>
          <p:nvPr/>
        </p:nvSpPr>
        <p:spPr>
          <a:xfrm>
            <a:off x="2253194" y="1123950"/>
            <a:ext cx="1674994" cy="1314176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Свиток: горизонтальный 19"/>
          <p:cNvSpPr/>
          <p:nvPr/>
        </p:nvSpPr>
        <p:spPr>
          <a:xfrm>
            <a:off x="321582" y="1052429"/>
            <a:ext cx="1678668" cy="162457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Клятва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Гимн клуба</a:t>
            </a:r>
          </a:p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Речевки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85966" y="1361800"/>
            <a:ext cx="1406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Уставные документы</a:t>
            </a:r>
          </a:p>
          <a:p>
            <a:endParaRPr lang="ru-RU" dirty="0"/>
          </a:p>
        </p:txBody>
      </p:sp>
      <p:sp>
        <p:nvSpPr>
          <p:cNvPr id="27" name="Свиток: вертикальный 26"/>
          <p:cNvSpPr/>
          <p:nvPr/>
        </p:nvSpPr>
        <p:spPr>
          <a:xfrm flipH="1">
            <a:off x="8188278" y="1119360"/>
            <a:ext cx="1730346" cy="1993947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72894" y="1383084"/>
            <a:ext cx="1406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Программа</a:t>
            </a:r>
            <a:r>
              <a:rPr lang="ru-RU" sz="1200" b="1" dirty="0"/>
              <a:t> </a:t>
            </a:r>
            <a:r>
              <a:rPr lang="ru-RU" sz="1600" b="1" dirty="0"/>
              <a:t>развития</a:t>
            </a:r>
            <a:endParaRPr lang="ru-RU" sz="800" b="1" dirty="0"/>
          </a:p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Направления деятельности</a:t>
            </a:r>
          </a:p>
          <a:p>
            <a:pPr algn="ctr"/>
            <a:r>
              <a:rPr lang="ru-RU" sz="1600" b="1" dirty="0"/>
              <a:t>клуба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9933846" y="1374894"/>
            <a:ext cx="2235457" cy="2263792"/>
            <a:chOff x="9933846" y="1374894"/>
            <a:chExt cx="2235457" cy="1619021"/>
          </a:xfrm>
        </p:grpSpPr>
        <p:sp>
          <p:nvSpPr>
            <p:cNvPr id="29" name="Блок-схема: несколько документов 28"/>
            <p:cNvSpPr/>
            <p:nvPr/>
          </p:nvSpPr>
          <p:spPr>
            <a:xfrm>
              <a:off x="9933846" y="1374894"/>
              <a:ext cx="1947011" cy="815676"/>
            </a:xfrm>
            <a:prstGeom prst="flowChartMultidocumen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Списки членов клуба</a:t>
              </a:r>
            </a:p>
          </p:txBody>
        </p:sp>
        <p:sp>
          <p:nvSpPr>
            <p:cNvPr id="57" name="Блок-схема: несколько документов 56"/>
            <p:cNvSpPr/>
            <p:nvPr/>
          </p:nvSpPr>
          <p:spPr>
            <a:xfrm>
              <a:off x="10125440" y="2178239"/>
              <a:ext cx="2043863" cy="815676"/>
            </a:xfrm>
            <a:prstGeom prst="flowChartMultidocumen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Списки членов клуба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989235" y="1081205"/>
            <a:ext cx="790157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r>
              <a:rPr lang="ru-RU" sz="800" b="1" dirty="0"/>
              <a:t>фамилия имя</a:t>
            </a:r>
          </a:p>
          <a:p>
            <a:pPr algn="ctr"/>
            <a:r>
              <a:rPr lang="ru-RU" sz="800" b="1" dirty="0"/>
              <a:t>достижения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9731829" y="737435"/>
            <a:ext cx="2460171" cy="497514"/>
            <a:chOff x="9718723" y="737435"/>
            <a:chExt cx="2396757" cy="497514"/>
          </a:xfrm>
        </p:grpSpPr>
        <p:sp>
          <p:nvSpPr>
            <p:cNvPr id="54" name="TextBox 53"/>
            <p:cNvSpPr txBox="1"/>
            <p:nvPr/>
          </p:nvSpPr>
          <p:spPr>
            <a:xfrm>
              <a:off x="9718723" y="737435"/>
              <a:ext cx="453159" cy="477054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/>
                <a:t>ФОТО</a:t>
              </a:r>
            </a:p>
            <a:p>
              <a:pPr algn="ctr"/>
              <a:r>
                <a:rPr lang="ru-RU" sz="800" b="1" dirty="0" err="1"/>
                <a:t>фио</a:t>
              </a:r>
              <a:endParaRPr lang="ru-RU" sz="800" b="1" dirty="0"/>
            </a:p>
            <a:p>
              <a:pPr algn="ctr"/>
              <a:endParaRPr lang="ru-RU" sz="9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07447" y="750680"/>
              <a:ext cx="453159" cy="477054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/>
                <a:t>ФОТО</a:t>
              </a:r>
            </a:p>
            <a:p>
              <a:pPr algn="ctr"/>
              <a:r>
                <a:rPr lang="ru-RU" sz="800" b="1" dirty="0" err="1"/>
                <a:t>фио</a:t>
              </a:r>
              <a:endParaRPr lang="ru-RU" sz="800" b="1" dirty="0"/>
            </a:p>
            <a:p>
              <a:pPr algn="ctr"/>
              <a:endParaRPr lang="ru-RU" sz="9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168650" y="757895"/>
              <a:ext cx="453159" cy="477054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/>
                <a:t>ФОТО</a:t>
              </a:r>
            </a:p>
            <a:p>
              <a:pPr algn="ctr"/>
              <a:r>
                <a:rPr lang="ru-RU" sz="800" b="1" dirty="0" err="1"/>
                <a:t>фио</a:t>
              </a:r>
              <a:endParaRPr lang="ru-RU" sz="800" b="1" dirty="0"/>
            </a:p>
            <a:p>
              <a:pPr algn="ctr"/>
              <a:endParaRPr lang="ru-RU" sz="9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0217482" y="737435"/>
              <a:ext cx="460588" cy="477054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/>
                <a:t>ФОТО</a:t>
              </a:r>
            </a:p>
            <a:p>
              <a:pPr algn="ctr"/>
              <a:r>
                <a:rPr lang="ru-RU" sz="800" b="1" dirty="0" err="1"/>
                <a:t>фио</a:t>
              </a:r>
              <a:endParaRPr lang="ru-RU" sz="800" b="1" dirty="0"/>
            </a:p>
            <a:p>
              <a:pPr algn="ctr"/>
              <a:endParaRPr lang="ru-RU" sz="900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1662321" y="757895"/>
              <a:ext cx="453159" cy="477054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/>
                <a:t>ФОТО</a:t>
              </a:r>
            </a:p>
            <a:p>
              <a:pPr algn="ctr"/>
              <a:r>
                <a:rPr lang="ru-RU" sz="800" b="1" dirty="0" err="1"/>
                <a:t>фио</a:t>
              </a:r>
              <a:endParaRPr lang="ru-RU" sz="800" b="1" dirty="0"/>
            </a:p>
            <a:p>
              <a:pPr algn="ctr"/>
              <a:endParaRPr lang="ru-RU" sz="900" b="1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275322" y="1068269"/>
            <a:ext cx="1538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НАША ГОРДОСТЬ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840439" y="1374894"/>
            <a:ext cx="790157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r>
              <a:rPr lang="ru-RU" sz="800" b="1" dirty="0"/>
              <a:t>фамилия имя</a:t>
            </a:r>
          </a:p>
          <a:p>
            <a:pPr algn="ctr"/>
            <a:r>
              <a:rPr lang="ru-RU" sz="800" b="1" dirty="0"/>
              <a:t>достижения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382899" y="1090695"/>
            <a:ext cx="790157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r>
              <a:rPr lang="ru-RU" sz="800" b="1" dirty="0"/>
              <a:t>фамилия имя</a:t>
            </a:r>
          </a:p>
          <a:p>
            <a:pPr algn="ctr"/>
            <a:r>
              <a:rPr lang="ru-RU" sz="800" b="1" dirty="0"/>
              <a:t>достижения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97997" y="1398473"/>
            <a:ext cx="760853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r>
              <a:rPr lang="ru-RU" sz="800" b="1" dirty="0"/>
              <a:t>фамилия имя</a:t>
            </a:r>
          </a:p>
          <a:p>
            <a:pPr algn="ctr"/>
            <a:r>
              <a:rPr lang="ru-RU" sz="800" b="1" dirty="0"/>
              <a:t>достижения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691643" y="1660865"/>
            <a:ext cx="891131" cy="461665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ФОТО</a:t>
            </a:r>
          </a:p>
          <a:p>
            <a:pPr algn="ctr"/>
            <a:r>
              <a:rPr lang="ru-RU" sz="800" b="1" dirty="0"/>
              <a:t>фамилия имя</a:t>
            </a:r>
          </a:p>
          <a:p>
            <a:pPr algn="ctr"/>
            <a:r>
              <a:rPr lang="ru-RU" sz="800" b="1" dirty="0"/>
              <a:t>достижения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173339" y="2097313"/>
            <a:ext cx="183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НАШИ ДОСТИЖЕНИЯ</a:t>
            </a:r>
          </a:p>
        </p:txBody>
      </p:sp>
      <p:pic>
        <p:nvPicPr>
          <p:cNvPr id="120" name="Picture 22" descr="http://kalitino2007.narod.ru/gram/2014_vesna/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96" y="2394355"/>
            <a:ext cx="821267" cy="10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2" descr="http://kalitino2007.narod.ru/gram/2014_vesna/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99" y="2405090"/>
            <a:ext cx="789617" cy="106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agrada.ua/import_files/a7/a7ee35e8-b4b0-11de-9c7f-0016d44d421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8" y="1799110"/>
            <a:ext cx="850336" cy="12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http://nagrada.ua/import_files/a7/a7ee35e8-b4b0-11de-9c7f-0016d44d421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59" y="1841089"/>
            <a:ext cx="906415" cy="12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http://nagrada.ua/import_files/a7/a7ee35e8-b4b0-11de-9c7f-0016d44d421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22" y="2625653"/>
            <a:ext cx="906415" cy="12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lit-yaz.ru/pars_docs/refs/35/34589/34589_html_m24d19ef6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" y="2836068"/>
            <a:ext cx="3715095" cy="23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969" y="2518283"/>
            <a:ext cx="3139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Расписание работы клуба</a:t>
            </a:r>
          </a:p>
        </p:txBody>
      </p:sp>
      <p:pic>
        <p:nvPicPr>
          <p:cNvPr id="35" name="Picture 10" descr="http://edukovrov.ru/site/school22/sites/default/files/2014/lager/plan-lager%2020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61" y="4364767"/>
            <a:ext cx="3673819" cy="197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22624" y="4022536"/>
            <a:ext cx="1926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План </a:t>
            </a:r>
            <a:r>
              <a:rPr lang="ru-RU" sz="1600" b="1" dirty="0"/>
              <a:t>мероприятий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89235" y="3971131"/>
            <a:ext cx="410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Объявление о предстоящих событиях, итоги прошедших мероприятий </a:t>
            </a:r>
          </a:p>
          <a:p>
            <a:pPr algn="ctr"/>
            <a:r>
              <a:rPr lang="ru-RU" b="1" dirty="0"/>
              <a:t>и  другая полезная информация</a:t>
            </a:r>
            <a:r>
              <a:rPr lang="ru-RU" dirty="0"/>
              <a:t>.</a:t>
            </a:r>
          </a:p>
        </p:txBody>
      </p:sp>
      <p:pic>
        <p:nvPicPr>
          <p:cNvPr id="10" name="Picture 4" descr="http://feosport.ru/upload/images/img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61" y="3129857"/>
            <a:ext cx="1646460" cy="8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02162" y="750671"/>
            <a:ext cx="107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девиз</a:t>
            </a:r>
          </a:p>
        </p:txBody>
      </p:sp>
      <p:pic>
        <p:nvPicPr>
          <p:cNvPr id="1034" name="Picture 10" descr="http://www.balashiha-sport.ru/jpg/Logo_SDYUSSHOR_s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" y="62604"/>
            <a:ext cx="1251483" cy="8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o-bay.ru/img/pravila/%D0%9F%D1%80%D0%B0%D0%B2%D0%B8%D0%BB%D0%B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" y="5195853"/>
            <a:ext cx="1444026" cy="5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ratiss.org/Search/GetImage.ashx?id_service=35&amp;id_image=55853&amp;field=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6" y="5738447"/>
            <a:ext cx="1425860" cy="11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2-tub-ru.yandex.net/i?id=85ea3c21fd6e1ba28b39385a76a0368d&amp;n=33&amp;h=215&amp;w=27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4"/>
          <a:stretch/>
        </p:blipFill>
        <p:spPr bwMode="auto">
          <a:xfrm>
            <a:off x="1521367" y="5245141"/>
            <a:ext cx="1194402" cy="16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allianceeco.ru/d/440930/d/1076712206_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69" y="5195854"/>
            <a:ext cx="1094832" cy="16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64.img.avito.st/1280x960/2242956064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t="25725" r="8588" b="7699"/>
          <a:stretch/>
        </p:blipFill>
        <p:spPr bwMode="auto">
          <a:xfrm>
            <a:off x="3942541" y="4894461"/>
            <a:ext cx="4230515" cy="194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37353" y="6357886"/>
            <a:ext cx="366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Контактная</a:t>
            </a:r>
            <a:r>
              <a:rPr lang="ru-RU" dirty="0"/>
              <a:t> </a:t>
            </a:r>
            <a:r>
              <a:rPr lang="ru-RU" b="1" dirty="0"/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769343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410</Words>
  <Application>Microsoft Office PowerPoint</Application>
  <PresentationFormat>Широкоэкранный</PresentationFormat>
  <Paragraphs>179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Valery Shpotin</cp:lastModifiedBy>
  <cp:revision>40</cp:revision>
  <dcterms:created xsi:type="dcterms:W3CDTF">2016-08-24T10:21:54Z</dcterms:created>
  <dcterms:modified xsi:type="dcterms:W3CDTF">2017-01-13T09:09:30Z</dcterms:modified>
</cp:coreProperties>
</file>