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4" r:id="rId9"/>
    <p:sldId id="262" r:id="rId10"/>
    <p:sldId id="273" r:id="rId11"/>
    <p:sldId id="265" r:id="rId12"/>
    <p:sldId id="269" r:id="rId13"/>
    <p:sldId id="271" r:id="rId14"/>
    <p:sldId id="267" r:id="rId15"/>
    <p:sldId id="266" r:id="rId16"/>
    <p:sldId id="270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16D1-0214-4D06-85F1-62EC2744DDF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FB9C-4BBB-4B79-92DC-978DB70C1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uravlenok4@yandex.ru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b="1" cap="all" dirty="0">
                <a:solidFill>
                  <a:schemeClr val="tx2">
                    <a:lumMod val="50000"/>
                  </a:schemeClr>
                </a:solidFill>
              </a:rPr>
              <a:t>Управление образования администрации города </a:t>
            </a:r>
            <a:r>
              <a:rPr lang="ru-RU" sz="2000" b="1" cap="all" dirty="0" err="1">
                <a:solidFill>
                  <a:schemeClr val="tx2">
                    <a:lumMod val="50000"/>
                  </a:schemeClr>
                </a:solidFill>
              </a:rPr>
              <a:t>ШахтЁрска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cap="all" dirty="0">
                <a:solidFill>
                  <a:schemeClr val="tx2">
                    <a:lumMod val="50000"/>
                  </a:schemeClr>
                </a:solidFill>
              </a:rPr>
              <a:t>Методический кабинет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cap="all" dirty="0">
                <a:solidFill>
                  <a:schemeClr val="tx2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cap="all" dirty="0">
                <a:solidFill>
                  <a:schemeClr val="tx2">
                    <a:lumMod val="50000"/>
                  </a:schemeClr>
                </a:solidFill>
              </a:rPr>
              <a:t> «ШАХТЁРСКИЙ ЯСЛИ - САД №4»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8072494" cy="175260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Оздоровительная функция дошкольного учреждения в условиях </a:t>
            </a:r>
            <a:r>
              <a:rPr lang="ru-RU" b="1">
                <a:solidFill>
                  <a:schemeClr val="tx2"/>
                </a:solidFill>
              </a:rPr>
              <a:t>реализации </a:t>
            </a:r>
          </a:p>
          <a:p>
            <a:r>
              <a:rPr lang="ru-RU" b="1">
                <a:solidFill>
                  <a:schemeClr val="tx2"/>
                </a:solidFill>
              </a:rPr>
              <a:t>ФГОС </a:t>
            </a:r>
            <a:r>
              <a:rPr lang="ru-RU" b="1" dirty="0">
                <a:solidFill>
                  <a:schemeClr val="tx2"/>
                </a:solidFill>
              </a:rPr>
              <a:t>ДО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500174"/>
            <a:ext cx="1539933" cy="1055716"/>
          </a:xfrm>
          <a:prstGeom prst="rect">
            <a:avLst/>
          </a:prstGeom>
        </p:spPr>
      </p:pic>
      <p:pic>
        <p:nvPicPr>
          <p:cNvPr id="5" name="Picture 3" descr="D:\2015 год\dn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872" y="285728"/>
            <a:ext cx="1152128" cy="1128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4157354"/>
            <a:ext cx="3156519" cy="2439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8" y="5072074"/>
            <a:ext cx="278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Бутенко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О.А., воспитатель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речевой группы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2066" y="63579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0"/>
            <a:ext cx="41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/>
              <a:t>Здоровьесберегающие</a:t>
            </a:r>
            <a:r>
              <a:rPr lang="ru-RU" sz="2000" b="1" i="1" dirty="0"/>
              <a:t> технологии</a:t>
            </a:r>
          </a:p>
        </p:txBody>
      </p:sp>
      <p:pic>
        <p:nvPicPr>
          <p:cNvPr id="3" name="Picture 7" descr="D:\Documents and Settings\пользователь\Рабочий стол\07-12-2012_22-17-08\коррегирующие упражнения для стоп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714776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28596" y="3429000"/>
            <a:ext cx="3643338" cy="107721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Босохождение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  способствует снижению заболеваемости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373856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28" y="3429000"/>
            <a:ext cx="393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itchFamily="34" charset="0"/>
                <a:cs typeface="Times New Roman" pitchFamily="18" charset="0"/>
              </a:rPr>
              <a:t>Массаж биологически активных точек</a:t>
            </a:r>
          </a:p>
        </p:txBody>
      </p:sp>
      <p:pic>
        <p:nvPicPr>
          <p:cNvPr id="10" name="Рисунок 9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857628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43570" y="6519446"/>
            <a:ext cx="2716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cs typeface="Times New Roman" pitchFamily="18" charset="0"/>
              </a:rPr>
              <a:t>Профилактика плоскостопия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3571900" cy="261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000100" y="6488668"/>
            <a:ext cx="26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Пальчиковая гимнастика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Технология эффективного взаимодействия с родителями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285720" y="714356"/>
            <a:ext cx="3714776" cy="30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86050" y="357166"/>
            <a:ext cx="434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Семейный клуб «Жемчужины здоровья»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Профилактика плоскостопия</a:t>
            </a:r>
          </a:p>
        </p:txBody>
      </p:sp>
      <p:pic>
        <p:nvPicPr>
          <p:cNvPr id="10" name="Picture 2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714356"/>
            <a:ext cx="4019717" cy="298416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714876" y="3714752"/>
            <a:ext cx="4714876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ea typeface="+mn-ea"/>
                <a:cs typeface="Times New Roman" pitchFamily="18" charset="0"/>
              </a:rPr>
              <a:t>Точечный массаж - профилактика </a:t>
            </a:r>
          </a:p>
          <a:p>
            <a:pPr algn="l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ea typeface="+mn-ea"/>
                <a:cs typeface="Times New Roman" pitchFamily="18" charset="0"/>
              </a:rPr>
              <a:t>простудных заболеваний у детей и родителей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37"/>
            <a:ext cx="37385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ФОТОМАТЕРІАЛИ\фото для визитки\DSCF9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5964"/>
            <a:ext cx="3929089" cy="220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57752" y="6488668"/>
            <a:ext cx="395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Обмен опытом семейного воспитания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Технология эффективного взаимодействия с родителями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Проект «Формирование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здоровьесберегающей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среды»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113218" cy="282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Изображение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000528" cy="28009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357562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Зимний сад, </a:t>
            </a:r>
            <a:r>
              <a:rPr lang="ru-RU" dirty="0"/>
              <a:t>в котором отдыхают дети и родители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500438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b="1" dirty="0" err="1"/>
              <a:t>эколаборатории</a:t>
            </a:r>
            <a:r>
              <a:rPr lang="ru-RU" dirty="0"/>
              <a:t> дети проводят мини-исследования, учатся оформлять результаты</a:t>
            </a:r>
          </a:p>
        </p:txBody>
      </p:sp>
      <p:pic>
        <p:nvPicPr>
          <p:cNvPr id="10" name="Picture 2" descr="D:\ФОТОМАТЕРІАЛИ\огороды 2014\Изображение 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143380"/>
            <a:ext cx="4071966" cy="2500330"/>
          </a:xfrm>
          <a:prstGeom prst="rect">
            <a:avLst/>
          </a:prstGeom>
          <a:noFill/>
        </p:spPr>
      </p:pic>
      <p:pic>
        <p:nvPicPr>
          <p:cNvPr id="11" name="Picture 9" descr="Копия фото 0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3929066"/>
            <a:ext cx="3929090" cy="2571792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642910" y="6569992"/>
            <a:ext cx="7643866" cy="5760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sz="1800" dirty="0"/>
              <a:t>Полезные овощи выращиваем сами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Технология эффективного взаимодействия с родителями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Проект «Формирование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здоровьесберегающей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среды»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D:\ВЕБИНАР РАБОТА С РОДИТЕЛЯМИ\Булгару Л.В\лимонарий\готовим витаминный салат.jpg"/>
          <p:cNvPicPr/>
          <p:nvPr/>
        </p:nvPicPr>
        <p:blipFill>
          <a:blip r:embed="rId2" cstate="print">
            <a:lum bright="17000" contrast="7000"/>
          </a:blip>
          <a:srcRect/>
          <a:stretch>
            <a:fillRect/>
          </a:stretch>
        </p:blipFill>
        <p:spPr bwMode="auto">
          <a:xfrm>
            <a:off x="214282" y="785794"/>
            <a:ext cx="4786346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357826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Новый и нестандартный по содержанию труд для детей в </a:t>
            </a:r>
            <a:r>
              <a:rPr lang="ru-RU" b="1" dirty="0" err="1"/>
              <a:t>лимонарии</a:t>
            </a:r>
            <a:r>
              <a:rPr lang="ru-RU" b="1" dirty="0"/>
              <a:t>.</a:t>
            </a:r>
            <a:r>
              <a:rPr lang="ru-RU" dirty="0"/>
              <a:t>  «Веселая кухня госпожи </a:t>
            </a:r>
            <a:r>
              <a:rPr lang="ru-RU" dirty="0" err="1"/>
              <a:t>Лимонихи</a:t>
            </a:r>
            <a:r>
              <a:rPr lang="ru-RU" dirty="0"/>
              <a:t>».</a:t>
            </a:r>
          </a:p>
        </p:txBody>
      </p:sp>
      <p:pic>
        <p:nvPicPr>
          <p:cNvPr id="5" name="Picture 5" descr="D:\ВЕБИНАР РАБОТА С РОДИТЕЛЯМИ\Булгару Л.В\лимонарий\Изображение 402.jpg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5214942" y="785794"/>
            <a:ext cx="3714776" cy="2857520"/>
          </a:xfrm>
          <a:prstGeom prst="rect">
            <a:avLst/>
          </a:prstGeom>
          <a:noFill/>
        </p:spPr>
      </p:pic>
      <p:pic>
        <p:nvPicPr>
          <p:cNvPr id="6" name="Picture 2" descr="Изображение 005"/>
          <p:cNvPicPr>
            <a:picLocks noChangeAspect="1" noChangeArrowheads="1"/>
          </p:cNvPicPr>
          <p:nvPr/>
        </p:nvPicPr>
        <p:blipFill>
          <a:blip r:embed="rId4" cstate="print">
            <a:lum bright="36000" contrast="19000"/>
          </a:blip>
          <a:srcRect/>
          <a:stretch>
            <a:fillRect/>
          </a:stretch>
        </p:blipFill>
        <p:spPr bwMode="auto">
          <a:xfrm>
            <a:off x="5214942" y="3786190"/>
            <a:ext cx="3714776" cy="2573334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3711325" cy="2714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000504"/>
            <a:ext cx="3857652" cy="257176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0"/>
            <a:ext cx="828680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 с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енсорной комнате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 в комнате здоровья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проходят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индивидуальные коррекционные занятия со всей семьей.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Родители вместе с детьми занимаются физическими упражнениями, участвуют в работе семейного клуба, собраниях, конференциях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Изображение 034"/>
          <p:cNvPicPr>
            <a:picLocks noChangeAspect="1" noChangeArrowheads="1"/>
          </p:cNvPicPr>
          <p:nvPr/>
        </p:nvPicPr>
        <p:blipFill>
          <a:blip r:embed="rId4" cstate="email">
            <a:lum bright="43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928670"/>
            <a:ext cx="3786214" cy="2589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3429000"/>
            <a:ext cx="4033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Родительская конференция </a:t>
            </a:r>
          </a:p>
          <a:p>
            <a:r>
              <a:rPr lang="ru-RU" dirty="0"/>
              <a:t>«Проблемы речевого развития детей»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28" y="6488668"/>
            <a:ext cx="391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День открытых дверей «Мы за ЗОЖ!»</a:t>
            </a:r>
          </a:p>
        </p:txBody>
      </p:sp>
      <p:pic>
        <p:nvPicPr>
          <p:cNvPr id="10" name="Picture 3" descr="D:\Documents and Settings\пользователь\Рабочий стол\07-12-2012_22-17-08\в тренажерном зале совместное занятие детей и родителе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3643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472" y="4000504"/>
            <a:ext cx="303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Занятие в тренажерном зале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Проект психологической помощи семьям «Все мы родом из детства»</a:t>
            </a:r>
          </a:p>
        </p:txBody>
      </p:sp>
      <p:pic>
        <p:nvPicPr>
          <p:cNvPr id="3" name="Picture 5" descr="Изображение 491"/>
          <p:cNvPicPr>
            <a:picLocks noChangeAspect="1" noChangeArrowheads="1"/>
          </p:cNvPicPr>
          <p:nvPr/>
        </p:nvPicPr>
        <p:blipFill>
          <a:blip r:embed="rId2" cstate="email">
            <a:lum bright="31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428604"/>
            <a:ext cx="3935679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0800000" flipV="1">
            <a:off x="114300" y="3236913"/>
            <a:ext cx="3995738" cy="5524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Тренинг с родителями «Элементы арт-терапии в работе с детьми»</a:t>
            </a:r>
          </a:p>
        </p:txBody>
      </p:sp>
      <p:pic>
        <p:nvPicPr>
          <p:cNvPr id="5" name="Picture 2" descr="C:\Documents and Settings\Журавленок\Мои документы\Изображение 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874" y="3857628"/>
            <a:ext cx="3738060" cy="235745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10800000" flipV="1">
            <a:off x="47822" y="6065838"/>
            <a:ext cx="4465440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ru-RU"/>
            </a:defPPr>
            <a:lvl1pPr algn="ctr" eaLnBrk="0" hangingPunct="0">
              <a:defRPr sz="16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/>
                <a:latin typeface="+mn-lt"/>
              </a:rPr>
              <a:t>Онлайн-консультация  </a:t>
            </a:r>
          </a:p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/>
                <a:latin typeface="+mn-lt"/>
              </a:rPr>
              <a:t>«Профилактика стрессовых ситуаций»</a:t>
            </a:r>
          </a:p>
        </p:txBody>
      </p:sp>
      <p:pic>
        <p:nvPicPr>
          <p:cNvPr id="7" name="Picture 6" descr="DSCF9033"/>
          <p:cNvPicPr>
            <a:picLocks noChangeAspect="1" noChangeArrowheads="1"/>
          </p:cNvPicPr>
          <p:nvPr/>
        </p:nvPicPr>
        <p:blipFill>
          <a:blip r:embed="rId4" cstate="print">
            <a:lum bright="9000"/>
          </a:blip>
          <a:srcRect/>
          <a:stretch>
            <a:fillRect/>
          </a:stretch>
        </p:blipFill>
        <p:spPr bwMode="auto">
          <a:xfrm>
            <a:off x="4643438" y="642918"/>
            <a:ext cx="4143404" cy="25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53769" y="3214686"/>
            <a:ext cx="459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Консультацию проводит специалист центра</a:t>
            </a:r>
          </a:p>
          <a:p>
            <a:r>
              <a:rPr lang="ru-RU" dirty="0"/>
              <a:t> социальной службы по работе с семьей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4248148" cy="27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4786322"/>
            <a:ext cx="86162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эффективности используемых технологий свидетельствуют результаты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мониторинга. Создание условий для успешной социализации детей с ОВЗ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различных этапах  возрастного развития позволяет им полноценно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развиваться и переходить уже на следующий уровень мотивированными,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подготовленными к получению образования в школе.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385476" cy="45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89" y="2500306"/>
            <a:ext cx="2876494" cy="22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emblema_2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28604"/>
            <a:ext cx="1500198" cy="12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1857364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Донецкая Народная Республика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бюджетное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дошкольное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образовательное учреждение</a:t>
            </a: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«Шахтёрский ясли-сад №4»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286211,г.Шахтерск,</a:t>
            </a: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Журавлевка, 12 а</a:t>
            </a: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тел.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(06255) 4-71-44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indent="449263" algn="ctr"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-mail: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guravlenok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@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yandex.ru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49263" algn="ctr" eaLnBrk="0" hangingPunct="0"/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857652" cy="46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User\Desktop\AJRPyAEO2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429156" cy="457203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0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МБДОУ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Шахтёрский ясли-сад №4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УО администрации города Шахтёрска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Донецкой Народной Республики в настоящее время функционируют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групп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 ОВЗ:  четыре группы для детей с нарушениями речи и одна группа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 задержкой психического развития.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Специализированные группы посещают 57 детей. Это 55% от общего количества детей.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531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Цель деятельности группы для детей с ЗПР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обеспечение условий для дошкольного образования детей с задержкой психического развития с учетом их индивидуально-типологических особенностей и особых образовательных потребностей.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531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214282" y="1357298"/>
            <a:ext cx="39711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17000"/>
          </a:blip>
          <a:srcRect/>
          <a:stretch>
            <a:fillRect/>
          </a:stretch>
        </p:blipFill>
        <p:spPr bwMode="auto">
          <a:xfrm>
            <a:off x="4929190" y="107154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Задачи группы для детей с ЗПР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– создать эмоционально-комфортную атмосферу; развивать навыки эмоциональной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познавательные психические процессы, процессы мышления (анализ, синтез, обобщение, классификация, умозаключения, понимание причинно-следственных связей), речь.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0"/>
            <a:ext cx="3963996" cy="253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0430" y="4572008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Цель коррекционной работы</a:t>
            </a:r>
            <a:r>
              <a:rPr lang="ru-RU" sz="2000" b="1" dirty="0"/>
              <a:t> </a:t>
            </a:r>
            <a:r>
              <a:rPr lang="ru-RU" sz="2000" dirty="0"/>
              <a:t>– стабилизация всего хода психофизического развития ребенка с ЗПР для успешной  интеграции его в общеобразовательную школу и общество полноценным гражданином.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3286148" cy="27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Образовательная деятельность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осуществляется в процессе организации различных видов детской деятельности, в ходе специальных коррекционных занятий, режимных моментов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143272" cy="29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857232"/>
            <a:ext cx="37025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1" y="214290"/>
            <a:ext cx="87154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Цель деятельности групп для детей с нарушениями речи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исправление речевых нарушений, формирование речевой компетентности у детей с общим недоразвитием речи.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коррекционного обучения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формирование правильного произношения (воспитание артикуляционных навыков звукопроизношения, слоговой структуры, фонематического слуха и восприятия); практическое усвоение лексических и грамматических средств языка; подготовка к обучению грамоте, овладение элементами грамоты;  развитие навыков связной речи; формирование коммуникативных способностей, речевого и общего психического развития ребенка.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368118" cy="32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857784" cy="32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6211669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Совершенствование диалогов в</a:t>
            </a:r>
          </a:p>
          <a:p>
            <a:r>
              <a:rPr lang="ru-RU" dirty="0"/>
              <a:t> игре-драматизации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Упражнения для тренировки подвижности органов артикуляционного аппарата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7339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Коррекционно-развивающие занятия в логопедической группе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3588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9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2537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6210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Коррекционные игровые  технологии  развития речи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92909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5"/>
            <a:ext cx="392909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6488668"/>
            <a:ext cx="149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Круги </a:t>
            </a:r>
            <a:r>
              <a:rPr lang="ru-RU" dirty="0" err="1"/>
              <a:t>Луллия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3571876"/>
            <a:ext cx="160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Игры с песком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929066"/>
            <a:ext cx="38576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57884" y="6488668"/>
            <a:ext cx="147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Логоритмика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4390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Игровые технологии  развития речи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214282" y="428604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04"/>
            <a:ext cx="3643338" cy="298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14942" y="3429000"/>
            <a:ext cx="359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Сочинение детьми сказок, загадок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Артикуляционная и пальчиковая  гимнастики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6488668"/>
            <a:ext cx="264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Дыхательная гимнастика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3571900" cy="272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57884" y="64886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Мнемотехника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616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Schoolbook</vt:lpstr>
      <vt:lpstr>Times New Roman</vt:lpstr>
      <vt:lpstr>Тема Office</vt:lpstr>
      <vt:lpstr>Управление образования администрации города ШахтЁрска Методический кабинет МУНИЦИПАЛЬНОЕ БЮДЖЕТНОЕ ДОШКОЛЬНОЕ ОБРАЗОВАТЕЛЬНОЕ УЧРЕЖДЕНИЕ  «ШАХТЁРСКИЙ ЯСЛИ - САД №4»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города ШахтЁрска Методический кабинет МУНИЦИПАЛЬНОЕ БЮДЖЕТНОЕ ДОШКОЛЬНОЕ ОБРАЗОВАТЕЛЬНОЕ УЧРЕЖДЕНИЕ  «ШАХТЁРСКИЙ ЯСЛИ - САД №4»</dc:title>
  <dc:creator>User</dc:creator>
  <cp:lastModifiedBy>Оксана Мельникова</cp:lastModifiedBy>
  <cp:revision>88</cp:revision>
  <dcterms:created xsi:type="dcterms:W3CDTF">2023-03-29T11:06:57Z</dcterms:created>
  <dcterms:modified xsi:type="dcterms:W3CDTF">2023-04-19T06:21:03Z</dcterms:modified>
</cp:coreProperties>
</file>