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5" r:id="rId4"/>
    <p:sldId id="279" r:id="rId5"/>
    <p:sldId id="266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лентина Бурлак" initials="ВБ" lastIdx="2" clrIdx="0">
    <p:extLst>
      <p:ext uri="{19B8F6BF-5375-455C-9EA6-DF929625EA0E}">
        <p15:presenceInfo xmlns:p15="http://schemas.microsoft.com/office/powerpoint/2012/main" userId="S-1-5-21-2592238496-1384182406-2496705025-16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DE5F42-4092-4F74-AD05-BED8CAC4024B}" type="doc">
      <dgm:prSet loTypeId="urn:microsoft.com/office/officeart/2005/8/layout/hProcess9" loCatId="process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E9B894-BF17-4B95-B1AC-A18FA6AEF156}">
      <dgm:prSet phldrT="[Текст]"/>
      <dgm:spPr/>
      <dgm:t>
        <a:bodyPr/>
        <a:lstStyle/>
        <a:p>
          <a:r>
            <a:rPr lang="ru-RU" dirty="0"/>
            <a:t>духовно-нравственное и патриотическое воспитание подрастающего поколения, пропаганда ценностей физической культуры, спорта и здорового образа жизни</a:t>
          </a:r>
        </a:p>
      </dgm:t>
    </dgm:pt>
    <dgm:pt modelId="{92599B98-BB10-49C6-A391-F21680984C5A}" type="parTrans" cxnId="{F34DE7C4-53A1-4334-AC96-8FBA865B1307}">
      <dgm:prSet/>
      <dgm:spPr/>
      <dgm:t>
        <a:bodyPr/>
        <a:lstStyle/>
        <a:p>
          <a:endParaRPr lang="ru-RU"/>
        </a:p>
      </dgm:t>
    </dgm:pt>
    <dgm:pt modelId="{C4DF05D4-638C-48D1-8DDB-D2368E877975}" type="sibTrans" cxnId="{F34DE7C4-53A1-4334-AC96-8FBA865B1307}">
      <dgm:prSet/>
      <dgm:spPr/>
      <dgm:t>
        <a:bodyPr/>
        <a:lstStyle/>
        <a:p>
          <a:endParaRPr lang="ru-RU"/>
        </a:p>
      </dgm:t>
    </dgm:pt>
    <dgm:pt modelId="{8AA2013A-0404-4F44-B6D8-F540F4C705FE}">
      <dgm:prSet phldrT="[Текст]"/>
      <dgm:spPr/>
      <dgm:t>
        <a:bodyPr/>
        <a:lstStyle/>
        <a:p>
          <a:r>
            <a:rPr lang="ru-RU" dirty="0"/>
            <a:t>мониторинг материально-технического состояния спортивной инфраструктуры общеобразовательных организаций</a:t>
          </a:r>
        </a:p>
      </dgm:t>
    </dgm:pt>
    <dgm:pt modelId="{7EF10080-0FD2-433E-B484-454EFB94734A}" type="parTrans" cxnId="{0B22400F-7756-4E12-BBB3-D85CD7F171D2}">
      <dgm:prSet/>
      <dgm:spPr/>
      <dgm:t>
        <a:bodyPr/>
        <a:lstStyle/>
        <a:p>
          <a:endParaRPr lang="ru-RU"/>
        </a:p>
      </dgm:t>
    </dgm:pt>
    <dgm:pt modelId="{2236EF5D-E74A-4C62-9C88-4A23754A20F6}" type="sibTrans" cxnId="{0B22400F-7756-4E12-BBB3-D85CD7F171D2}">
      <dgm:prSet/>
      <dgm:spPr/>
      <dgm:t>
        <a:bodyPr/>
        <a:lstStyle/>
        <a:p>
          <a:endParaRPr lang="ru-RU"/>
        </a:p>
      </dgm:t>
    </dgm:pt>
    <dgm:pt modelId="{2F4A0235-54C5-41F9-ACBE-B7A197E7BA48}">
      <dgm:prSet phldrT="[Текст]"/>
      <dgm:spPr/>
      <dgm:t>
        <a:bodyPr/>
        <a:lstStyle/>
        <a:p>
          <a:r>
            <a:rPr lang="ru-RU" dirty="0"/>
            <a:t>совершенствование механизмов управления системой школьного спорта на основе консолидации сил государственного и негосударственного сектора</a:t>
          </a:r>
        </a:p>
      </dgm:t>
    </dgm:pt>
    <dgm:pt modelId="{92A681A3-67D5-411C-9ABF-02E39CFFD2F3}" type="parTrans" cxnId="{23C4143A-3C79-4B88-BD34-3DA8E6A0182A}">
      <dgm:prSet/>
      <dgm:spPr/>
      <dgm:t>
        <a:bodyPr/>
        <a:lstStyle/>
        <a:p>
          <a:endParaRPr lang="ru-RU"/>
        </a:p>
      </dgm:t>
    </dgm:pt>
    <dgm:pt modelId="{41683089-4E64-410A-A98C-4F5D6383686F}" type="sibTrans" cxnId="{23C4143A-3C79-4B88-BD34-3DA8E6A0182A}">
      <dgm:prSet/>
      <dgm:spPr/>
      <dgm:t>
        <a:bodyPr/>
        <a:lstStyle/>
        <a:p>
          <a:endParaRPr lang="ru-RU"/>
        </a:p>
      </dgm:t>
    </dgm:pt>
    <dgm:pt modelId="{B557E6C8-2FB1-47B2-8241-719A82C17A21}">
      <dgm:prSet phldrT="[Текст]"/>
      <dgm:spPr/>
      <dgm:t>
        <a:bodyPr/>
        <a:lstStyle/>
        <a:p>
          <a:r>
            <a:rPr lang="ru-RU" dirty="0"/>
            <a:t>обновление нормативно-правового регулирования и научно-методического обеспечения</a:t>
          </a:r>
        </a:p>
      </dgm:t>
    </dgm:pt>
    <dgm:pt modelId="{76FAF0B8-F399-45AC-B009-C6B180FF3269}" type="parTrans" cxnId="{EDFB2424-9EAD-48AB-B7BC-90F2564F6077}">
      <dgm:prSet/>
      <dgm:spPr/>
      <dgm:t>
        <a:bodyPr/>
        <a:lstStyle/>
        <a:p>
          <a:endParaRPr lang="ru-RU"/>
        </a:p>
      </dgm:t>
    </dgm:pt>
    <dgm:pt modelId="{A8B71825-62A3-4BCF-AFB4-BA83394FC9BA}" type="sibTrans" cxnId="{EDFB2424-9EAD-48AB-B7BC-90F2564F6077}">
      <dgm:prSet/>
      <dgm:spPr/>
      <dgm:t>
        <a:bodyPr/>
        <a:lstStyle/>
        <a:p>
          <a:endParaRPr lang="ru-RU"/>
        </a:p>
      </dgm:t>
    </dgm:pt>
    <dgm:pt modelId="{B70428E0-019E-44F9-8A94-362A990E884F}">
      <dgm:prSet phldrT="[Текст]"/>
      <dgm:spPr/>
      <dgm:t>
        <a:bodyPr/>
        <a:lstStyle/>
        <a:p>
          <a:r>
            <a:rPr lang="ru-RU" dirty="0"/>
            <a:t>расширение сети ШСК и организация деятельности ШСК</a:t>
          </a:r>
        </a:p>
      </dgm:t>
    </dgm:pt>
    <dgm:pt modelId="{48AC63BD-B37F-4DF0-9CF0-9C7E2D95B404}" type="parTrans" cxnId="{E0EF086E-C3F6-4EB0-9F74-F828440B1DD4}">
      <dgm:prSet/>
      <dgm:spPr/>
      <dgm:t>
        <a:bodyPr/>
        <a:lstStyle/>
        <a:p>
          <a:endParaRPr lang="ru-RU"/>
        </a:p>
      </dgm:t>
    </dgm:pt>
    <dgm:pt modelId="{387D712B-CFEA-4702-A8B3-9DB274598D8E}" type="sibTrans" cxnId="{E0EF086E-C3F6-4EB0-9F74-F828440B1DD4}">
      <dgm:prSet/>
      <dgm:spPr/>
      <dgm:t>
        <a:bodyPr/>
        <a:lstStyle/>
        <a:p>
          <a:endParaRPr lang="ru-RU"/>
        </a:p>
      </dgm:t>
    </dgm:pt>
    <dgm:pt modelId="{F3A6D63E-4D9A-4DE3-A9F0-E894D64758FD}">
      <dgm:prSet phldrT="[Текст]"/>
      <dgm:spPr/>
      <dgm:t>
        <a:bodyPr/>
        <a:lstStyle/>
        <a:p>
          <a:r>
            <a:rPr lang="ru-RU" dirty="0"/>
            <a:t>создание условий для обеспечения безопасности при занятиях физическим воспитанием и школьным спортом на спортивных объектах общеобразовательных организаций</a:t>
          </a:r>
        </a:p>
      </dgm:t>
    </dgm:pt>
    <dgm:pt modelId="{4E6E9B10-B363-4410-A7CF-051D8E8BFD28}" type="parTrans" cxnId="{BA1CDC4C-746A-4EAB-9AB9-A970F673DF1E}">
      <dgm:prSet/>
      <dgm:spPr/>
      <dgm:t>
        <a:bodyPr/>
        <a:lstStyle/>
        <a:p>
          <a:endParaRPr lang="ru-RU"/>
        </a:p>
      </dgm:t>
    </dgm:pt>
    <dgm:pt modelId="{B2C9D1FA-D83E-480B-867F-197D65D8F028}" type="sibTrans" cxnId="{BA1CDC4C-746A-4EAB-9AB9-A970F673DF1E}">
      <dgm:prSet/>
      <dgm:spPr/>
      <dgm:t>
        <a:bodyPr/>
        <a:lstStyle/>
        <a:p>
          <a:endParaRPr lang="ru-RU"/>
        </a:p>
      </dgm:t>
    </dgm:pt>
    <dgm:pt modelId="{D7D28579-640B-420D-A695-C08EFD8FE3C0}" type="pres">
      <dgm:prSet presAssocID="{E8DE5F42-4092-4F74-AD05-BED8CAC4024B}" presName="CompostProcess" presStyleCnt="0">
        <dgm:presLayoutVars>
          <dgm:dir/>
          <dgm:resizeHandles val="exact"/>
        </dgm:presLayoutVars>
      </dgm:prSet>
      <dgm:spPr/>
    </dgm:pt>
    <dgm:pt modelId="{D19E6EB3-87ED-41C5-983A-5F75E3E510F0}" type="pres">
      <dgm:prSet presAssocID="{E8DE5F42-4092-4F74-AD05-BED8CAC4024B}" presName="arrow" presStyleLbl="bgShp" presStyleIdx="0" presStyleCnt="1"/>
      <dgm:spPr/>
    </dgm:pt>
    <dgm:pt modelId="{09A2CBE0-69CB-4FD6-956A-360C9E1802C4}" type="pres">
      <dgm:prSet presAssocID="{E8DE5F42-4092-4F74-AD05-BED8CAC4024B}" presName="linearProcess" presStyleCnt="0"/>
      <dgm:spPr/>
    </dgm:pt>
    <dgm:pt modelId="{DE99B24C-E92D-4D83-8CB5-51774573CBC8}" type="pres">
      <dgm:prSet presAssocID="{1BE9B894-BF17-4B95-B1AC-A18FA6AEF156}" presName="textNode" presStyleLbl="node1" presStyleIdx="0" presStyleCnt="6">
        <dgm:presLayoutVars>
          <dgm:bulletEnabled val="1"/>
        </dgm:presLayoutVars>
      </dgm:prSet>
      <dgm:spPr/>
    </dgm:pt>
    <dgm:pt modelId="{9EEEAE11-6B11-4805-B521-58F88D568E41}" type="pres">
      <dgm:prSet presAssocID="{C4DF05D4-638C-48D1-8DDB-D2368E877975}" presName="sibTrans" presStyleCnt="0"/>
      <dgm:spPr/>
    </dgm:pt>
    <dgm:pt modelId="{48203136-9A13-4677-8C11-3AB90E5A8ACC}" type="pres">
      <dgm:prSet presAssocID="{8AA2013A-0404-4F44-B6D8-F540F4C705FE}" presName="textNode" presStyleLbl="node1" presStyleIdx="1" presStyleCnt="6">
        <dgm:presLayoutVars>
          <dgm:bulletEnabled val="1"/>
        </dgm:presLayoutVars>
      </dgm:prSet>
      <dgm:spPr/>
    </dgm:pt>
    <dgm:pt modelId="{8152911A-B4CE-4907-B7BE-9505CD605C34}" type="pres">
      <dgm:prSet presAssocID="{2236EF5D-E74A-4C62-9C88-4A23754A20F6}" presName="sibTrans" presStyleCnt="0"/>
      <dgm:spPr/>
    </dgm:pt>
    <dgm:pt modelId="{EF0D82AE-BAE9-4099-A238-005BB0953B48}" type="pres">
      <dgm:prSet presAssocID="{2F4A0235-54C5-41F9-ACBE-B7A197E7BA48}" presName="textNode" presStyleLbl="node1" presStyleIdx="2" presStyleCnt="6">
        <dgm:presLayoutVars>
          <dgm:bulletEnabled val="1"/>
        </dgm:presLayoutVars>
      </dgm:prSet>
      <dgm:spPr/>
    </dgm:pt>
    <dgm:pt modelId="{42D35B90-FB07-41FA-AF5A-3DAE2704FADF}" type="pres">
      <dgm:prSet presAssocID="{41683089-4E64-410A-A98C-4F5D6383686F}" presName="sibTrans" presStyleCnt="0"/>
      <dgm:spPr/>
    </dgm:pt>
    <dgm:pt modelId="{F553A7AD-33FE-4688-AF7B-CAA34379FC6D}" type="pres">
      <dgm:prSet presAssocID="{B557E6C8-2FB1-47B2-8241-719A82C17A21}" presName="textNode" presStyleLbl="node1" presStyleIdx="3" presStyleCnt="6">
        <dgm:presLayoutVars>
          <dgm:bulletEnabled val="1"/>
        </dgm:presLayoutVars>
      </dgm:prSet>
      <dgm:spPr/>
    </dgm:pt>
    <dgm:pt modelId="{DE8E40D7-713E-410E-9805-9550C406ACC5}" type="pres">
      <dgm:prSet presAssocID="{A8B71825-62A3-4BCF-AFB4-BA83394FC9BA}" presName="sibTrans" presStyleCnt="0"/>
      <dgm:spPr/>
    </dgm:pt>
    <dgm:pt modelId="{559EC8B4-CEBB-4C96-80A4-9BA0FEE4431D}" type="pres">
      <dgm:prSet presAssocID="{B70428E0-019E-44F9-8A94-362A990E884F}" presName="textNode" presStyleLbl="node1" presStyleIdx="4" presStyleCnt="6">
        <dgm:presLayoutVars>
          <dgm:bulletEnabled val="1"/>
        </dgm:presLayoutVars>
      </dgm:prSet>
      <dgm:spPr/>
    </dgm:pt>
    <dgm:pt modelId="{9B644A0F-7962-4E6B-94E8-3D2491C821F1}" type="pres">
      <dgm:prSet presAssocID="{387D712B-CFEA-4702-A8B3-9DB274598D8E}" presName="sibTrans" presStyleCnt="0"/>
      <dgm:spPr/>
    </dgm:pt>
    <dgm:pt modelId="{68655F74-25BD-4D00-81E4-E5DFBFD94B9D}" type="pres">
      <dgm:prSet presAssocID="{F3A6D63E-4D9A-4DE3-A9F0-E894D64758FD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0B22400F-7756-4E12-BBB3-D85CD7F171D2}" srcId="{E8DE5F42-4092-4F74-AD05-BED8CAC4024B}" destId="{8AA2013A-0404-4F44-B6D8-F540F4C705FE}" srcOrd="1" destOrd="0" parTransId="{7EF10080-0FD2-433E-B484-454EFB94734A}" sibTransId="{2236EF5D-E74A-4C62-9C88-4A23754A20F6}"/>
    <dgm:cxn modelId="{EDFB2424-9EAD-48AB-B7BC-90F2564F6077}" srcId="{E8DE5F42-4092-4F74-AD05-BED8CAC4024B}" destId="{B557E6C8-2FB1-47B2-8241-719A82C17A21}" srcOrd="3" destOrd="0" parTransId="{76FAF0B8-F399-45AC-B009-C6B180FF3269}" sibTransId="{A8B71825-62A3-4BCF-AFB4-BA83394FC9BA}"/>
    <dgm:cxn modelId="{5A88A129-0D45-49B0-BB26-0603D7ACBCF8}" type="presOf" srcId="{E8DE5F42-4092-4F74-AD05-BED8CAC4024B}" destId="{D7D28579-640B-420D-A695-C08EFD8FE3C0}" srcOrd="0" destOrd="0" presId="urn:microsoft.com/office/officeart/2005/8/layout/hProcess9"/>
    <dgm:cxn modelId="{23C4143A-3C79-4B88-BD34-3DA8E6A0182A}" srcId="{E8DE5F42-4092-4F74-AD05-BED8CAC4024B}" destId="{2F4A0235-54C5-41F9-ACBE-B7A197E7BA48}" srcOrd="2" destOrd="0" parTransId="{92A681A3-67D5-411C-9ABF-02E39CFFD2F3}" sibTransId="{41683089-4E64-410A-A98C-4F5D6383686F}"/>
    <dgm:cxn modelId="{0833B846-5380-41BC-86E2-74AC0100F2D3}" type="presOf" srcId="{2F4A0235-54C5-41F9-ACBE-B7A197E7BA48}" destId="{EF0D82AE-BAE9-4099-A238-005BB0953B48}" srcOrd="0" destOrd="0" presId="urn:microsoft.com/office/officeart/2005/8/layout/hProcess9"/>
    <dgm:cxn modelId="{B1B8344A-EA1B-43F3-A7C3-4B3EE911EC50}" type="presOf" srcId="{F3A6D63E-4D9A-4DE3-A9F0-E894D64758FD}" destId="{68655F74-25BD-4D00-81E4-E5DFBFD94B9D}" srcOrd="0" destOrd="0" presId="urn:microsoft.com/office/officeart/2005/8/layout/hProcess9"/>
    <dgm:cxn modelId="{D6B0B76B-8792-43E1-A07A-2485E31B594A}" type="presOf" srcId="{8AA2013A-0404-4F44-B6D8-F540F4C705FE}" destId="{48203136-9A13-4677-8C11-3AB90E5A8ACC}" srcOrd="0" destOrd="0" presId="urn:microsoft.com/office/officeart/2005/8/layout/hProcess9"/>
    <dgm:cxn modelId="{BA1CDC4C-746A-4EAB-9AB9-A970F673DF1E}" srcId="{E8DE5F42-4092-4F74-AD05-BED8CAC4024B}" destId="{F3A6D63E-4D9A-4DE3-A9F0-E894D64758FD}" srcOrd="5" destOrd="0" parTransId="{4E6E9B10-B363-4410-A7CF-051D8E8BFD28}" sibTransId="{B2C9D1FA-D83E-480B-867F-197D65D8F028}"/>
    <dgm:cxn modelId="{E0EF086E-C3F6-4EB0-9F74-F828440B1DD4}" srcId="{E8DE5F42-4092-4F74-AD05-BED8CAC4024B}" destId="{B70428E0-019E-44F9-8A94-362A990E884F}" srcOrd="4" destOrd="0" parTransId="{48AC63BD-B37F-4DF0-9CF0-9C7E2D95B404}" sibTransId="{387D712B-CFEA-4702-A8B3-9DB274598D8E}"/>
    <dgm:cxn modelId="{837F7D90-F725-4022-A1D7-1D63DAB9A8C4}" type="presOf" srcId="{1BE9B894-BF17-4B95-B1AC-A18FA6AEF156}" destId="{DE99B24C-E92D-4D83-8CB5-51774573CBC8}" srcOrd="0" destOrd="0" presId="urn:microsoft.com/office/officeart/2005/8/layout/hProcess9"/>
    <dgm:cxn modelId="{F34DE7C4-53A1-4334-AC96-8FBA865B1307}" srcId="{E8DE5F42-4092-4F74-AD05-BED8CAC4024B}" destId="{1BE9B894-BF17-4B95-B1AC-A18FA6AEF156}" srcOrd="0" destOrd="0" parTransId="{92599B98-BB10-49C6-A391-F21680984C5A}" sibTransId="{C4DF05D4-638C-48D1-8DDB-D2368E877975}"/>
    <dgm:cxn modelId="{172E64D2-52B1-4FEA-A058-26D4BF23A833}" type="presOf" srcId="{B70428E0-019E-44F9-8A94-362A990E884F}" destId="{559EC8B4-CEBB-4C96-80A4-9BA0FEE4431D}" srcOrd="0" destOrd="0" presId="urn:microsoft.com/office/officeart/2005/8/layout/hProcess9"/>
    <dgm:cxn modelId="{B140A2ED-07D9-4E3D-B178-62E127BDF46C}" type="presOf" srcId="{B557E6C8-2FB1-47B2-8241-719A82C17A21}" destId="{F553A7AD-33FE-4688-AF7B-CAA34379FC6D}" srcOrd="0" destOrd="0" presId="urn:microsoft.com/office/officeart/2005/8/layout/hProcess9"/>
    <dgm:cxn modelId="{5368E9EA-2A1F-4AF0-B8F9-4517919B8CF7}" type="presParOf" srcId="{D7D28579-640B-420D-A695-C08EFD8FE3C0}" destId="{D19E6EB3-87ED-41C5-983A-5F75E3E510F0}" srcOrd="0" destOrd="0" presId="urn:microsoft.com/office/officeart/2005/8/layout/hProcess9"/>
    <dgm:cxn modelId="{82BDDE50-5F83-4BC8-9728-7D2A27BB7ED7}" type="presParOf" srcId="{D7D28579-640B-420D-A695-C08EFD8FE3C0}" destId="{09A2CBE0-69CB-4FD6-956A-360C9E1802C4}" srcOrd="1" destOrd="0" presId="urn:microsoft.com/office/officeart/2005/8/layout/hProcess9"/>
    <dgm:cxn modelId="{1F9A2E0C-FD26-449C-A48E-63341ACE66D8}" type="presParOf" srcId="{09A2CBE0-69CB-4FD6-956A-360C9E1802C4}" destId="{DE99B24C-E92D-4D83-8CB5-51774573CBC8}" srcOrd="0" destOrd="0" presId="urn:microsoft.com/office/officeart/2005/8/layout/hProcess9"/>
    <dgm:cxn modelId="{D1E7B3C4-145E-44F0-A318-DC3E1FAF14D1}" type="presParOf" srcId="{09A2CBE0-69CB-4FD6-956A-360C9E1802C4}" destId="{9EEEAE11-6B11-4805-B521-58F88D568E41}" srcOrd="1" destOrd="0" presId="urn:microsoft.com/office/officeart/2005/8/layout/hProcess9"/>
    <dgm:cxn modelId="{8528BBC0-C53A-49A6-84F5-B0FC8CA44D0F}" type="presParOf" srcId="{09A2CBE0-69CB-4FD6-956A-360C9E1802C4}" destId="{48203136-9A13-4677-8C11-3AB90E5A8ACC}" srcOrd="2" destOrd="0" presId="urn:microsoft.com/office/officeart/2005/8/layout/hProcess9"/>
    <dgm:cxn modelId="{A51539A9-DE11-4F99-A65F-DE9B19E82A64}" type="presParOf" srcId="{09A2CBE0-69CB-4FD6-956A-360C9E1802C4}" destId="{8152911A-B4CE-4907-B7BE-9505CD605C34}" srcOrd="3" destOrd="0" presId="urn:microsoft.com/office/officeart/2005/8/layout/hProcess9"/>
    <dgm:cxn modelId="{9BF32247-9D27-4A0C-89B8-E4C93EDC725D}" type="presParOf" srcId="{09A2CBE0-69CB-4FD6-956A-360C9E1802C4}" destId="{EF0D82AE-BAE9-4099-A238-005BB0953B48}" srcOrd="4" destOrd="0" presId="urn:microsoft.com/office/officeart/2005/8/layout/hProcess9"/>
    <dgm:cxn modelId="{9BEC07C7-2FE4-456B-934A-B3E5856D4D29}" type="presParOf" srcId="{09A2CBE0-69CB-4FD6-956A-360C9E1802C4}" destId="{42D35B90-FB07-41FA-AF5A-3DAE2704FADF}" srcOrd="5" destOrd="0" presId="urn:microsoft.com/office/officeart/2005/8/layout/hProcess9"/>
    <dgm:cxn modelId="{2F6B3359-B28F-4CDB-89C9-8EC36C308AF0}" type="presParOf" srcId="{09A2CBE0-69CB-4FD6-956A-360C9E1802C4}" destId="{F553A7AD-33FE-4688-AF7B-CAA34379FC6D}" srcOrd="6" destOrd="0" presId="urn:microsoft.com/office/officeart/2005/8/layout/hProcess9"/>
    <dgm:cxn modelId="{9B46EC75-8859-4EA7-99A4-41511D5A2953}" type="presParOf" srcId="{09A2CBE0-69CB-4FD6-956A-360C9E1802C4}" destId="{DE8E40D7-713E-410E-9805-9550C406ACC5}" srcOrd="7" destOrd="0" presId="urn:microsoft.com/office/officeart/2005/8/layout/hProcess9"/>
    <dgm:cxn modelId="{06A9F0DF-72B7-4D03-A498-4ADD8846C6A7}" type="presParOf" srcId="{09A2CBE0-69CB-4FD6-956A-360C9E1802C4}" destId="{559EC8B4-CEBB-4C96-80A4-9BA0FEE4431D}" srcOrd="8" destOrd="0" presId="urn:microsoft.com/office/officeart/2005/8/layout/hProcess9"/>
    <dgm:cxn modelId="{7FD1CB05-CFA7-444D-8765-825773DD8F5B}" type="presParOf" srcId="{09A2CBE0-69CB-4FD6-956A-360C9E1802C4}" destId="{9B644A0F-7962-4E6B-94E8-3D2491C821F1}" srcOrd="9" destOrd="0" presId="urn:microsoft.com/office/officeart/2005/8/layout/hProcess9"/>
    <dgm:cxn modelId="{7D33F63B-DD85-4F97-8EE5-8D2742354CFE}" type="presParOf" srcId="{09A2CBE0-69CB-4FD6-956A-360C9E1802C4}" destId="{68655F74-25BD-4D00-81E4-E5DFBFD94B9D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1A7B1C-6596-4ED4-A14D-307923887D99}" type="doc">
      <dgm:prSet loTypeId="urn:microsoft.com/office/officeart/2008/layout/AlternatingPictureBlocks" loCatId="list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1D52AF97-3EA9-44AF-9BCD-94317495561C}">
      <dgm:prSet phldrT="[Текст]" custT="1"/>
      <dgm:spPr/>
      <dgm:t>
        <a:bodyPr/>
        <a:lstStyle/>
        <a:p>
          <a:pPr marL="0" indent="801688" algn="ctr">
            <a:spcAft>
              <a:spcPts val="0"/>
            </a:spcAft>
          </a:pP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у обучающихся мотивации и устойчивого </a:t>
          </a:r>
        </a:p>
        <a:p>
          <a:pPr marL="0" indent="801688" algn="ctr">
            <a:spcAft>
              <a:spcPts val="0"/>
            </a:spcAft>
          </a:pP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интереса к укреплению здоровья</a:t>
          </a:r>
          <a:endParaRPr lang="ru-RU" sz="1000" b="1" dirty="0"/>
        </a:p>
      </dgm:t>
    </dgm:pt>
    <dgm:pt modelId="{D54D66DA-8DD9-42D2-84A1-3BE97D5E4343}" type="parTrans" cxnId="{21124BC4-09CC-4AD9-8AA8-7647B236B594}">
      <dgm:prSet/>
      <dgm:spPr/>
      <dgm:t>
        <a:bodyPr/>
        <a:lstStyle/>
        <a:p>
          <a:endParaRPr lang="ru-RU" sz="3200"/>
        </a:p>
      </dgm:t>
    </dgm:pt>
    <dgm:pt modelId="{0F34227B-1CDC-4456-ACDD-15C84408EE83}" type="sibTrans" cxnId="{21124BC4-09CC-4AD9-8AA8-7647B236B594}">
      <dgm:prSet/>
      <dgm:spPr/>
      <dgm:t>
        <a:bodyPr/>
        <a:lstStyle/>
        <a:p>
          <a:endParaRPr lang="ru-RU" sz="3200"/>
        </a:p>
      </dgm:t>
    </dgm:pt>
    <dgm:pt modelId="{9A7D9E5D-A330-47E8-A251-7BBFEBACE549}">
      <dgm:prSet custT="1"/>
      <dgm:spPr/>
      <dgm:t>
        <a:bodyPr/>
        <a:lstStyle/>
        <a:p>
          <a:pPr algn="ctr"/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спортивной, физкультурной и оздоровительной работы с </a:t>
          </a:r>
        </a:p>
        <a:p>
          <a:pPr algn="ctr"/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обучающимися, в том числе с обучающимися с ограниченными </a:t>
          </a:r>
        </a:p>
        <a:p>
          <a:pPr algn="ctr"/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возможностями здоровья и инвалидностью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34AB45-9776-4269-82A4-F69AD249D5D5}" type="parTrans" cxnId="{463E2AA7-1841-488A-BEC4-98FD8B133962}">
      <dgm:prSet/>
      <dgm:spPr/>
      <dgm:t>
        <a:bodyPr/>
        <a:lstStyle/>
        <a:p>
          <a:endParaRPr lang="ru-RU" sz="3200"/>
        </a:p>
      </dgm:t>
    </dgm:pt>
    <dgm:pt modelId="{5179B93E-2BE2-44DE-BE71-05C116257788}" type="sibTrans" cxnId="{463E2AA7-1841-488A-BEC4-98FD8B133962}">
      <dgm:prSet/>
      <dgm:spPr/>
      <dgm:t>
        <a:bodyPr/>
        <a:lstStyle/>
        <a:p>
          <a:endParaRPr lang="ru-RU" sz="3200"/>
        </a:p>
      </dgm:t>
    </dgm:pt>
    <dgm:pt modelId="{18425145-B99F-443B-B1C0-117125B240DB}">
      <dgm:prSet custT="1"/>
      <dgm:spPr/>
      <dgm:t>
        <a:bodyPr/>
        <a:lstStyle/>
        <a:p>
          <a:pPr marL="0" indent="801688" algn="ctr"/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     участие обучающихся ПОО в проведении различного уровня </a:t>
          </a:r>
        </a:p>
        <a:p>
          <a:pPr marL="0" indent="801688" algn="ctr"/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спортивных соревнований</a:t>
          </a:r>
        </a:p>
      </dgm:t>
    </dgm:pt>
    <dgm:pt modelId="{C2CD92F6-36FA-484E-A8F8-DE6EA5547746}" type="parTrans" cxnId="{0259550A-8DCE-4FCD-B274-42285FC02F4C}">
      <dgm:prSet/>
      <dgm:spPr/>
      <dgm:t>
        <a:bodyPr/>
        <a:lstStyle/>
        <a:p>
          <a:endParaRPr lang="ru-RU" sz="3200"/>
        </a:p>
      </dgm:t>
    </dgm:pt>
    <dgm:pt modelId="{F822B38F-C7D8-4904-8319-8D4C4FA41A66}" type="sibTrans" cxnId="{0259550A-8DCE-4FCD-B274-42285FC02F4C}">
      <dgm:prSet/>
      <dgm:spPr/>
      <dgm:t>
        <a:bodyPr/>
        <a:lstStyle/>
        <a:p>
          <a:endParaRPr lang="ru-RU" sz="3200"/>
        </a:p>
      </dgm:t>
    </dgm:pt>
    <dgm:pt modelId="{04C54353-53E5-4CCB-B61C-9861FBDA881C}">
      <dgm:prSet custT="1"/>
      <dgm:spPr/>
      <dgm:t>
        <a:bodyPr/>
        <a:lstStyle/>
        <a:p>
          <a:pPr marL="0" indent="0"/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здорового образа жизни, </a:t>
          </a:r>
        </a:p>
        <a:p>
          <a:pPr marL="0" indent="0"/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гражданского и патриотического воспитания </a:t>
          </a:r>
        </a:p>
        <a:p>
          <a:pPr marL="0" indent="0"/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обучающихся</a:t>
          </a:r>
        </a:p>
      </dgm:t>
    </dgm:pt>
    <dgm:pt modelId="{B055220A-D873-4290-92E2-7B73ECEE5629}" type="parTrans" cxnId="{CDE1D2BB-5F76-410E-90DD-1793F7103E7F}">
      <dgm:prSet/>
      <dgm:spPr/>
      <dgm:t>
        <a:bodyPr/>
        <a:lstStyle/>
        <a:p>
          <a:endParaRPr lang="ru-RU" sz="3200"/>
        </a:p>
      </dgm:t>
    </dgm:pt>
    <dgm:pt modelId="{1086A442-F214-4AC0-8C94-97F8DE313CEB}" type="sibTrans" cxnId="{CDE1D2BB-5F76-410E-90DD-1793F7103E7F}">
      <dgm:prSet/>
      <dgm:spPr/>
      <dgm:t>
        <a:bodyPr/>
        <a:lstStyle/>
        <a:p>
          <a:endParaRPr lang="ru-RU" sz="3200"/>
        </a:p>
      </dgm:t>
    </dgm:pt>
    <dgm:pt modelId="{1A01D7E2-3364-4FB9-BED4-CF7C46308210}" type="pres">
      <dgm:prSet presAssocID="{631A7B1C-6596-4ED4-A14D-307923887D99}" presName="linearFlow" presStyleCnt="0">
        <dgm:presLayoutVars>
          <dgm:dir/>
          <dgm:resizeHandles val="exact"/>
        </dgm:presLayoutVars>
      </dgm:prSet>
      <dgm:spPr/>
    </dgm:pt>
    <dgm:pt modelId="{C91CC89D-F227-48BD-B80B-5A1B13E73289}" type="pres">
      <dgm:prSet presAssocID="{1D52AF97-3EA9-44AF-9BCD-94317495561C}" presName="comp" presStyleCnt="0"/>
      <dgm:spPr/>
    </dgm:pt>
    <dgm:pt modelId="{EC3FDA9C-2C92-486A-9D21-CB9C8918A053}" type="pres">
      <dgm:prSet presAssocID="{1D52AF97-3EA9-44AF-9BCD-94317495561C}" presName="rect2" presStyleLbl="node1" presStyleIdx="0" presStyleCnt="4" custScaleX="364867" custLinFactNeighborX="987" custLinFactNeighborY="-77">
        <dgm:presLayoutVars>
          <dgm:bulletEnabled val="1"/>
        </dgm:presLayoutVars>
      </dgm:prSet>
      <dgm:spPr/>
    </dgm:pt>
    <dgm:pt modelId="{F4A62E49-BA05-4E94-B4D8-E3C83F279944}" type="pres">
      <dgm:prSet presAssocID="{1D52AF97-3EA9-44AF-9BCD-94317495561C}" presName="rect1" presStyleLbl="lnNode1" presStyleIdx="0" presStyleCnt="4" custLinFactX="-58718" custLinFactNeighborX="-100000" custLinFactNeighborY="651"/>
      <dgm:spPr>
        <a:blipFill rotWithShape="1">
          <a:blip xmlns:r="http://schemas.openxmlformats.org/officeDocument/2006/relationships" r:embed="rId1"/>
          <a:srcRect/>
          <a:stretch>
            <a:fillRect l="-27000" r="-27000"/>
          </a:stretch>
        </a:blipFill>
      </dgm:spPr>
    </dgm:pt>
    <dgm:pt modelId="{E79D2724-E8FB-4A8A-A44E-26BB52EBEBC1}" type="pres">
      <dgm:prSet presAssocID="{0F34227B-1CDC-4456-ACDD-15C84408EE83}" presName="sibTrans" presStyleCnt="0"/>
      <dgm:spPr/>
    </dgm:pt>
    <dgm:pt modelId="{FF8FE6C2-55E1-4F29-A665-47CF584E0AED}" type="pres">
      <dgm:prSet presAssocID="{9A7D9E5D-A330-47E8-A251-7BBFEBACE549}" presName="comp" presStyleCnt="0"/>
      <dgm:spPr/>
    </dgm:pt>
    <dgm:pt modelId="{8E055AE5-57C7-4084-930C-A778C87A5224}" type="pres">
      <dgm:prSet presAssocID="{9A7D9E5D-A330-47E8-A251-7BBFEBACE549}" presName="rect2" presStyleLbl="node1" presStyleIdx="1" presStyleCnt="4" custScaleX="366872">
        <dgm:presLayoutVars>
          <dgm:bulletEnabled val="1"/>
        </dgm:presLayoutVars>
      </dgm:prSet>
      <dgm:spPr/>
    </dgm:pt>
    <dgm:pt modelId="{2D45CCC2-0040-450C-9B9A-5C3AA1CD1A38}" type="pres">
      <dgm:prSet presAssocID="{9A7D9E5D-A330-47E8-A251-7BBFEBACE549}" presName="rect1" presStyleLbl="lnNode1" presStyleIdx="1" presStyleCnt="4" custLinFactX="71212" custLinFactNeighborX="100000" custLinFactNeighborY="728"/>
      <dgm:spPr>
        <a:blipFill rotWithShape="1">
          <a:blip xmlns:r="http://schemas.openxmlformats.org/officeDocument/2006/relationships" r:embed="rId2"/>
          <a:srcRect/>
          <a:stretch>
            <a:fillRect l="-26000" r="-26000"/>
          </a:stretch>
        </a:blipFill>
      </dgm:spPr>
    </dgm:pt>
    <dgm:pt modelId="{AD1CF1C3-4242-4E84-BC17-A5FFCDB2391A}" type="pres">
      <dgm:prSet presAssocID="{5179B93E-2BE2-44DE-BE71-05C116257788}" presName="sibTrans" presStyleCnt="0"/>
      <dgm:spPr/>
    </dgm:pt>
    <dgm:pt modelId="{3DD5CA2E-F3FB-449D-B14E-64D3D7993933}" type="pres">
      <dgm:prSet presAssocID="{18425145-B99F-443B-B1C0-117125B240DB}" presName="comp" presStyleCnt="0"/>
      <dgm:spPr/>
    </dgm:pt>
    <dgm:pt modelId="{0D9182C7-BF57-400F-9D85-91A80AB0D4C6}" type="pres">
      <dgm:prSet presAssocID="{18425145-B99F-443B-B1C0-117125B240DB}" presName="rect2" presStyleLbl="node1" presStyleIdx="2" presStyleCnt="4" custScaleX="366842">
        <dgm:presLayoutVars>
          <dgm:bulletEnabled val="1"/>
        </dgm:presLayoutVars>
      </dgm:prSet>
      <dgm:spPr/>
    </dgm:pt>
    <dgm:pt modelId="{D0BEA975-AD83-48F0-811F-D8E1F7ED2828}" type="pres">
      <dgm:prSet presAssocID="{18425145-B99F-443B-B1C0-117125B240DB}" presName="rect1" presStyleLbl="lnNode1" presStyleIdx="2" presStyleCnt="4" custLinFactX="-65332" custLinFactNeighborX="-100000" custLinFactNeighborY="1"/>
      <dgm:spPr>
        <a:blipFill rotWithShape="1">
          <a:blip xmlns:r="http://schemas.openxmlformats.org/officeDocument/2006/relationships" r:embed="rId3"/>
          <a:srcRect/>
          <a:stretch>
            <a:fillRect l="-26000" r="-26000"/>
          </a:stretch>
        </a:blipFill>
      </dgm:spPr>
    </dgm:pt>
    <dgm:pt modelId="{D6062360-A102-4785-9CB1-5843D5DB360F}" type="pres">
      <dgm:prSet presAssocID="{F822B38F-C7D8-4904-8319-8D4C4FA41A66}" presName="sibTrans" presStyleCnt="0"/>
      <dgm:spPr/>
    </dgm:pt>
    <dgm:pt modelId="{255BB88F-2897-4F64-AB0A-7097F8100152}" type="pres">
      <dgm:prSet presAssocID="{04C54353-53E5-4CCB-B61C-9861FBDA881C}" presName="comp" presStyleCnt="0"/>
      <dgm:spPr/>
    </dgm:pt>
    <dgm:pt modelId="{44A80A07-FF25-47D1-BCAF-E0EFA966B428}" type="pres">
      <dgm:prSet presAssocID="{04C54353-53E5-4CCB-B61C-9861FBDA881C}" presName="rect2" presStyleLbl="node1" presStyleIdx="3" presStyleCnt="4" custScaleX="366872">
        <dgm:presLayoutVars>
          <dgm:bulletEnabled val="1"/>
        </dgm:presLayoutVars>
      </dgm:prSet>
      <dgm:spPr/>
    </dgm:pt>
    <dgm:pt modelId="{74D106F7-722F-4D1E-913F-346838EA163D}" type="pres">
      <dgm:prSet presAssocID="{04C54353-53E5-4CCB-B61C-9861FBDA881C}" presName="rect1" presStyleLbl="lnNode1" presStyleIdx="3" presStyleCnt="4" custLinFactX="70476" custLinFactNeighborX="100000" custLinFactNeighborY="727"/>
      <dgm:spPr>
        <a:blipFill rotWithShape="1">
          <a:blip xmlns:r="http://schemas.openxmlformats.org/officeDocument/2006/relationships" r:embed="rId4"/>
          <a:srcRect/>
          <a:stretch>
            <a:fillRect l="-26000" r="-26000"/>
          </a:stretch>
        </a:blipFill>
      </dgm:spPr>
    </dgm:pt>
  </dgm:ptLst>
  <dgm:cxnLst>
    <dgm:cxn modelId="{0259550A-8DCE-4FCD-B274-42285FC02F4C}" srcId="{631A7B1C-6596-4ED4-A14D-307923887D99}" destId="{18425145-B99F-443B-B1C0-117125B240DB}" srcOrd="2" destOrd="0" parTransId="{C2CD92F6-36FA-484E-A8F8-DE6EA5547746}" sibTransId="{F822B38F-C7D8-4904-8319-8D4C4FA41A66}"/>
    <dgm:cxn modelId="{058DE66B-CEC3-428D-B0FE-2F5333B9DDFB}" type="presOf" srcId="{04C54353-53E5-4CCB-B61C-9861FBDA881C}" destId="{44A80A07-FF25-47D1-BCAF-E0EFA966B428}" srcOrd="0" destOrd="0" presId="urn:microsoft.com/office/officeart/2008/layout/AlternatingPictureBlocks"/>
    <dgm:cxn modelId="{010D9E71-93E4-4F9B-AE53-59BD22AA58CC}" type="presOf" srcId="{631A7B1C-6596-4ED4-A14D-307923887D99}" destId="{1A01D7E2-3364-4FB9-BED4-CF7C46308210}" srcOrd="0" destOrd="0" presId="urn:microsoft.com/office/officeart/2008/layout/AlternatingPictureBlocks"/>
    <dgm:cxn modelId="{3F5209A3-0302-41FB-AB7D-EE163C964C64}" type="presOf" srcId="{9A7D9E5D-A330-47E8-A251-7BBFEBACE549}" destId="{8E055AE5-57C7-4084-930C-A778C87A5224}" srcOrd="0" destOrd="0" presId="urn:microsoft.com/office/officeart/2008/layout/AlternatingPictureBlocks"/>
    <dgm:cxn modelId="{463E2AA7-1841-488A-BEC4-98FD8B133962}" srcId="{631A7B1C-6596-4ED4-A14D-307923887D99}" destId="{9A7D9E5D-A330-47E8-A251-7BBFEBACE549}" srcOrd="1" destOrd="0" parTransId="{3134AB45-9776-4269-82A4-F69AD249D5D5}" sibTransId="{5179B93E-2BE2-44DE-BE71-05C116257788}"/>
    <dgm:cxn modelId="{3C13E5BA-D3BB-4D10-8DB7-7C02AD7C4C3A}" type="presOf" srcId="{1D52AF97-3EA9-44AF-9BCD-94317495561C}" destId="{EC3FDA9C-2C92-486A-9D21-CB9C8918A053}" srcOrd="0" destOrd="0" presId="urn:microsoft.com/office/officeart/2008/layout/AlternatingPictureBlocks"/>
    <dgm:cxn modelId="{CDE1D2BB-5F76-410E-90DD-1793F7103E7F}" srcId="{631A7B1C-6596-4ED4-A14D-307923887D99}" destId="{04C54353-53E5-4CCB-B61C-9861FBDA881C}" srcOrd="3" destOrd="0" parTransId="{B055220A-D873-4290-92E2-7B73ECEE5629}" sibTransId="{1086A442-F214-4AC0-8C94-97F8DE313CEB}"/>
    <dgm:cxn modelId="{21124BC4-09CC-4AD9-8AA8-7647B236B594}" srcId="{631A7B1C-6596-4ED4-A14D-307923887D99}" destId="{1D52AF97-3EA9-44AF-9BCD-94317495561C}" srcOrd="0" destOrd="0" parTransId="{D54D66DA-8DD9-42D2-84A1-3BE97D5E4343}" sibTransId="{0F34227B-1CDC-4456-ACDD-15C84408EE83}"/>
    <dgm:cxn modelId="{7397C8C7-C537-4AA2-AC0A-5959DCC93951}" type="presOf" srcId="{18425145-B99F-443B-B1C0-117125B240DB}" destId="{0D9182C7-BF57-400F-9D85-91A80AB0D4C6}" srcOrd="0" destOrd="0" presId="urn:microsoft.com/office/officeart/2008/layout/AlternatingPictureBlocks"/>
    <dgm:cxn modelId="{BDC2EEDC-3E5D-40AA-9C3F-2901D76A7220}" type="presParOf" srcId="{1A01D7E2-3364-4FB9-BED4-CF7C46308210}" destId="{C91CC89D-F227-48BD-B80B-5A1B13E73289}" srcOrd="0" destOrd="0" presId="urn:microsoft.com/office/officeart/2008/layout/AlternatingPictureBlocks"/>
    <dgm:cxn modelId="{73D61C92-261C-4F9A-8CA9-DE7C0C277F5C}" type="presParOf" srcId="{C91CC89D-F227-48BD-B80B-5A1B13E73289}" destId="{EC3FDA9C-2C92-486A-9D21-CB9C8918A053}" srcOrd="0" destOrd="0" presId="urn:microsoft.com/office/officeart/2008/layout/AlternatingPictureBlocks"/>
    <dgm:cxn modelId="{C75F7207-BEC9-483D-BD0B-DD585C0F1992}" type="presParOf" srcId="{C91CC89D-F227-48BD-B80B-5A1B13E73289}" destId="{F4A62E49-BA05-4E94-B4D8-E3C83F279944}" srcOrd="1" destOrd="0" presId="urn:microsoft.com/office/officeart/2008/layout/AlternatingPictureBlocks"/>
    <dgm:cxn modelId="{37DDDA8C-BAE5-4098-A513-9C77D3E04D8E}" type="presParOf" srcId="{1A01D7E2-3364-4FB9-BED4-CF7C46308210}" destId="{E79D2724-E8FB-4A8A-A44E-26BB52EBEBC1}" srcOrd="1" destOrd="0" presId="urn:microsoft.com/office/officeart/2008/layout/AlternatingPictureBlocks"/>
    <dgm:cxn modelId="{AED8A5AE-7463-4F41-B9A9-64D12933EF67}" type="presParOf" srcId="{1A01D7E2-3364-4FB9-BED4-CF7C46308210}" destId="{FF8FE6C2-55E1-4F29-A665-47CF584E0AED}" srcOrd="2" destOrd="0" presId="urn:microsoft.com/office/officeart/2008/layout/AlternatingPictureBlocks"/>
    <dgm:cxn modelId="{3439D5E4-2B42-4999-91FD-279358366FD8}" type="presParOf" srcId="{FF8FE6C2-55E1-4F29-A665-47CF584E0AED}" destId="{8E055AE5-57C7-4084-930C-A778C87A5224}" srcOrd="0" destOrd="0" presId="urn:microsoft.com/office/officeart/2008/layout/AlternatingPictureBlocks"/>
    <dgm:cxn modelId="{D6086471-CF09-4D48-9598-C38BC8D7EC13}" type="presParOf" srcId="{FF8FE6C2-55E1-4F29-A665-47CF584E0AED}" destId="{2D45CCC2-0040-450C-9B9A-5C3AA1CD1A38}" srcOrd="1" destOrd="0" presId="urn:microsoft.com/office/officeart/2008/layout/AlternatingPictureBlocks"/>
    <dgm:cxn modelId="{5D6B16EF-2B9B-4CD2-84DF-0246B14D089A}" type="presParOf" srcId="{1A01D7E2-3364-4FB9-BED4-CF7C46308210}" destId="{AD1CF1C3-4242-4E84-BC17-A5FFCDB2391A}" srcOrd="3" destOrd="0" presId="urn:microsoft.com/office/officeart/2008/layout/AlternatingPictureBlocks"/>
    <dgm:cxn modelId="{E0CC61FC-9C58-4720-9C05-D2E03403B52B}" type="presParOf" srcId="{1A01D7E2-3364-4FB9-BED4-CF7C46308210}" destId="{3DD5CA2E-F3FB-449D-B14E-64D3D7993933}" srcOrd="4" destOrd="0" presId="urn:microsoft.com/office/officeart/2008/layout/AlternatingPictureBlocks"/>
    <dgm:cxn modelId="{2CABEEA3-4C6E-4201-9B0F-54A3DDF8DD8C}" type="presParOf" srcId="{3DD5CA2E-F3FB-449D-B14E-64D3D7993933}" destId="{0D9182C7-BF57-400F-9D85-91A80AB0D4C6}" srcOrd="0" destOrd="0" presId="urn:microsoft.com/office/officeart/2008/layout/AlternatingPictureBlocks"/>
    <dgm:cxn modelId="{8577C9F5-3142-411C-8DAB-209D877B0DAF}" type="presParOf" srcId="{3DD5CA2E-F3FB-449D-B14E-64D3D7993933}" destId="{D0BEA975-AD83-48F0-811F-D8E1F7ED2828}" srcOrd="1" destOrd="0" presId="urn:microsoft.com/office/officeart/2008/layout/AlternatingPictureBlocks"/>
    <dgm:cxn modelId="{8FD18A81-6B2F-4784-A0D3-B6F2A85E9265}" type="presParOf" srcId="{1A01D7E2-3364-4FB9-BED4-CF7C46308210}" destId="{D6062360-A102-4785-9CB1-5843D5DB360F}" srcOrd="5" destOrd="0" presId="urn:microsoft.com/office/officeart/2008/layout/AlternatingPictureBlocks"/>
    <dgm:cxn modelId="{09352708-F8CB-432B-8153-324F824E036D}" type="presParOf" srcId="{1A01D7E2-3364-4FB9-BED4-CF7C46308210}" destId="{255BB88F-2897-4F64-AB0A-7097F8100152}" srcOrd="6" destOrd="0" presId="urn:microsoft.com/office/officeart/2008/layout/AlternatingPictureBlocks"/>
    <dgm:cxn modelId="{1BC5A435-E568-4F05-AD2B-A7F0FBCFE9F9}" type="presParOf" srcId="{255BB88F-2897-4F64-AB0A-7097F8100152}" destId="{44A80A07-FF25-47D1-BCAF-E0EFA966B428}" srcOrd="0" destOrd="0" presId="urn:microsoft.com/office/officeart/2008/layout/AlternatingPictureBlocks"/>
    <dgm:cxn modelId="{982C1CCA-05D1-48AE-97E1-4DB4A8059385}" type="presParOf" srcId="{255BB88F-2897-4F64-AB0A-7097F8100152}" destId="{74D106F7-722F-4D1E-913F-346838EA163D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8B00EC-6F8E-4399-BCFC-8C2B89F25847}" type="doc">
      <dgm:prSet loTypeId="urn:microsoft.com/office/officeart/2005/8/layout/venn3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03BE8CF-B77A-4FB2-A212-B2D0EA42E4E3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проект «Успех каждого ребенка» национального проекта «Образование»</a:t>
          </a:r>
        </a:p>
      </dgm:t>
    </dgm:pt>
    <dgm:pt modelId="{B01AEE60-EA34-4ACF-AED6-96B7A6395EE0}" type="parTrans" cxnId="{177E0455-A45E-427F-B8CC-F3FBE6ECBC6A}">
      <dgm:prSet/>
      <dgm:spPr/>
      <dgm:t>
        <a:bodyPr/>
        <a:lstStyle/>
        <a:p>
          <a:endParaRPr lang="ru-RU"/>
        </a:p>
      </dgm:t>
    </dgm:pt>
    <dgm:pt modelId="{3C6286AC-71A8-4BA4-B71E-5BE0169E3989}" type="sibTrans" cxnId="{177E0455-A45E-427F-B8CC-F3FBE6ECBC6A}">
      <dgm:prSet/>
      <dgm:spPr/>
      <dgm:t>
        <a:bodyPr/>
        <a:lstStyle/>
        <a:p>
          <a:endParaRPr lang="ru-RU"/>
        </a:p>
      </dgm:t>
    </dgm:pt>
    <dgm:pt modelId="{AC509308-2E08-459D-A198-8279F8F0C84B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 основных мероприятий, проводимый в рамках Десятилетия детства на период до 2027 года </a:t>
          </a:r>
        </a:p>
        <a:p>
          <a:r>
            <a:rPr lang="ru-RU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РП Российской Федерации от 23 января 2021 года </a:t>
          </a:r>
          <a:br>
            <a:rPr lang="ru-RU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 122-р</a:t>
          </a:r>
        </a:p>
      </dgm:t>
    </dgm:pt>
    <dgm:pt modelId="{A40AAD97-BA38-4B17-B2B9-9947799AB8A1}" type="parTrans" cxnId="{731EECCE-CBD1-4943-9323-C82EBD0E7223}">
      <dgm:prSet/>
      <dgm:spPr/>
      <dgm:t>
        <a:bodyPr/>
        <a:lstStyle/>
        <a:p>
          <a:endParaRPr lang="ru-RU"/>
        </a:p>
      </dgm:t>
    </dgm:pt>
    <dgm:pt modelId="{05C090CF-8CC8-407E-802E-D6123FAF8E27}" type="sibTrans" cxnId="{731EECCE-CBD1-4943-9323-C82EBD0E7223}">
      <dgm:prSet/>
      <dgm:spPr/>
      <dgm:t>
        <a:bodyPr/>
        <a:lstStyle/>
        <a:p>
          <a:endParaRPr lang="ru-RU"/>
        </a:p>
      </dgm:t>
    </dgm:pt>
    <dgm:pt modelId="{96EDC7FE-9F7C-4CEE-9092-27B4D68707E6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Стратегия развития физической культуры и спорта в Российской Федерации на период до 2030 года </a:t>
          </a:r>
        </a:p>
        <a:p>
          <a:r>
            <a:rPr lang="ru-RU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РП Российской Федерации от 24 ноября 2020 года </a:t>
          </a:r>
        </a:p>
        <a:p>
          <a:r>
            <a:rPr lang="ru-RU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 3081- р</a:t>
          </a:r>
        </a:p>
      </dgm:t>
    </dgm:pt>
    <dgm:pt modelId="{C8FFAFBC-CD40-4AA2-B28C-CE420A88028B}" type="parTrans" cxnId="{66137B3A-4064-4EF9-9187-B53EFA074D95}">
      <dgm:prSet/>
      <dgm:spPr/>
      <dgm:t>
        <a:bodyPr/>
        <a:lstStyle/>
        <a:p>
          <a:endParaRPr lang="ru-RU"/>
        </a:p>
      </dgm:t>
    </dgm:pt>
    <dgm:pt modelId="{57E1D2CC-CE4F-4417-8D79-9F2D6C146E53}" type="sibTrans" cxnId="{66137B3A-4064-4EF9-9187-B53EFA074D95}">
      <dgm:prSet/>
      <dgm:spPr/>
      <dgm:t>
        <a:bodyPr/>
        <a:lstStyle/>
        <a:p>
          <a:endParaRPr lang="ru-RU"/>
        </a:p>
      </dgm:t>
    </dgm:pt>
    <dgm:pt modelId="{A477FFA4-1ACA-4BFF-A1C9-489B01325766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Стратегия воспитания в Российской Федерации на период до 2025 года, утвержденной</a:t>
          </a:r>
        </a:p>
        <a:p>
          <a:r>
            <a:rPr lang="ru-RU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РП Российской Федерации от 29 мая 2015 г. </a:t>
          </a:r>
        </a:p>
        <a:p>
          <a:r>
            <a:rPr lang="ru-RU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 996-р)</a:t>
          </a:r>
        </a:p>
      </dgm:t>
    </dgm:pt>
    <dgm:pt modelId="{1D81EF6E-4394-4313-93C1-3438D0152EEE}" type="parTrans" cxnId="{320B275D-E10B-4A27-990B-F43E04DAEC7D}">
      <dgm:prSet/>
      <dgm:spPr/>
      <dgm:t>
        <a:bodyPr/>
        <a:lstStyle/>
        <a:p>
          <a:endParaRPr lang="ru-RU"/>
        </a:p>
      </dgm:t>
    </dgm:pt>
    <dgm:pt modelId="{E9BDD15F-583C-42E4-8C3A-9E116DEA924D}" type="sibTrans" cxnId="{320B275D-E10B-4A27-990B-F43E04DAEC7D}">
      <dgm:prSet/>
      <dgm:spPr/>
      <dgm:t>
        <a:bodyPr/>
        <a:lstStyle/>
        <a:p>
          <a:endParaRPr lang="ru-RU"/>
        </a:p>
      </dgm:t>
    </dgm:pt>
    <dgm:pt modelId="{4BF8ED00-0562-4A94-A3AD-B3E4628B3009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headEnd type="none" w="med" len="med"/>
          <a:tailEnd type="none" w="med" len="med"/>
        </a:ln>
      </dgm:spPr>
      <dgm:t>
        <a:bodyPr/>
        <a:lstStyle/>
        <a:p>
          <a:r>
            <a:rPr lang="ru-RU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Межотраслевая программа развития школьного спорта до 2024 года </a:t>
          </a:r>
        </a:p>
        <a:p>
          <a:r>
            <a:rPr lang="ru-RU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Минспорта и </a:t>
          </a:r>
          <a:r>
            <a:rPr lang="ru-RU" sz="13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Минпросвещения</a:t>
          </a:r>
          <a:r>
            <a:rPr lang="ru-RU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РФ от 17 февраля 2021 года № 86/59</a:t>
          </a:r>
        </a:p>
      </dgm:t>
    </dgm:pt>
    <dgm:pt modelId="{493F71D5-5A4E-490A-9866-5CFE54E79552}" type="parTrans" cxnId="{8434F8C0-23EE-4832-9EA7-AFF8A57A5BEB}">
      <dgm:prSet/>
      <dgm:spPr/>
      <dgm:t>
        <a:bodyPr/>
        <a:lstStyle/>
        <a:p>
          <a:endParaRPr lang="ru-RU"/>
        </a:p>
      </dgm:t>
    </dgm:pt>
    <dgm:pt modelId="{00F58145-59EC-435A-B374-D43364BCEA27}" type="sibTrans" cxnId="{8434F8C0-23EE-4832-9EA7-AFF8A57A5BEB}">
      <dgm:prSet/>
      <dgm:spPr/>
      <dgm:t>
        <a:bodyPr/>
        <a:lstStyle/>
        <a:p>
          <a:endParaRPr lang="ru-RU"/>
        </a:p>
      </dgm:t>
    </dgm:pt>
    <dgm:pt modelId="{583F4957-6859-4BA2-BD09-9EAFD90EB2CC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</a:t>
          </a:r>
          <a:r>
            <a:rPr lang="ru-RU" sz="13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Минпросвещения</a:t>
          </a:r>
          <a:r>
            <a:rPr lang="ru-RU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России от 23 марта 2020 года № 117 «Об утверждении порядка осуществления деятельности школьных спортивных клубов в том числе в виде общественных объединений, не являющихся юридическими лицами»</a:t>
          </a:r>
        </a:p>
      </dgm:t>
    </dgm:pt>
    <dgm:pt modelId="{B45F83E6-DF93-4E99-9D76-FEA55381ACF1}" type="parTrans" cxnId="{660653F7-2FEF-43C6-8129-7FE56082B631}">
      <dgm:prSet/>
      <dgm:spPr/>
      <dgm:t>
        <a:bodyPr/>
        <a:lstStyle/>
        <a:p>
          <a:endParaRPr lang="ru-RU"/>
        </a:p>
      </dgm:t>
    </dgm:pt>
    <dgm:pt modelId="{E42118DB-2BB8-4713-90FC-8A5D2F100A59}" type="sibTrans" cxnId="{660653F7-2FEF-43C6-8129-7FE56082B631}">
      <dgm:prSet/>
      <dgm:spPr/>
      <dgm:t>
        <a:bodyPr/>
        <a:lstStyle/>
        <a:p>
          <a:endParaRPr lang="ru-RU"/>
        </a:p>
      </dgm:t>
    </dgm:pt>
    <dgm:pt modelId="{A06DEB84-7C9F-4643-92EE-2704756DF88E}" type="pres">
      <dgm:prSet presAssocID="{418B00EC-6F8E-4399-BCFC-8C2B89F25847}" presName="Name0" presStyleCnt="0">
        <dgm:presLayoutVars>
          <dgm:dir/>
          <dgm:resizeHandles val="exact"/>
        </dgm:presLayoutVars>
      </dgm:prSet>
      <dgm:spPr/>
    </dgm:pt>
    <dgm:pt modelId="{01F53283-3E9D-4B65-9EC7-530FD66E3F4D}" type="pres">
      <dgm:prSet presAssocID="{A03BE8CF-B77A-4FB2-A212-B2D0EA42E4E3}" presName="Name5" presStyleLbl="vennNode1" presStyleIdx="0" presStyleCnt="6" custScaleX="405749" custScaleY="534042" custLinFactX="41129" custLinFactY="-55919" custLinFactNeighborX="100000" custLinFactNeighborY="-100000">
        <dgm:presLayoutVars>
          <dgm:bulletEnabled val="1"/>
        </dgm:presLayoutVars>
      </dgm:prSet>
      <dgm:spPr/>
    </dgm:pt>
    <dgm:pt modelId="{AA47C4BB-D90E-4D8E-8F1C-92ACF355E747}" type="pres">
      <dgm:prSet presAssocID="{3C6286AC-71A8-4BA4-B71E-5BE0169E3989}" presName="space" presStyleCnt="0"/>
      <dgm:spPr/>
    </dgm:pt>
    <dgm:pt modelId="{A6015EA4-47D0-4B0F-9B76-B508880DFC26}" type="pres">
      <dgm:prSet presAssocID="{AC509308-2E08-459D-A198-8279F8F0C84B}" presName="Name5" presStyleLbl="vennNode1" presStyleIdx="1" presStyleCnt="6" custScaleX="398227" custScaleY="536238" custLinFactX="9715" custLinFactY="77810" custLinFactNeighborX="100000" custLinFactNeighborY="100000">
        <dgm:presLayoutVars>
          <dgm:bulletEnabled val="1"/>
        </dgm:presLayoutVars>
      </dgm:prSet>
      <dgm:spPr/>
    </dgm:pt>
    <dgm:pt modelId="{5823B07E-CA50-481A-8D99-E887781691DA}" type="pres">
      <dgm:prSet presAssocID="{05C090CF-8CC8-407E-802E-D6123FAF8E27}" presName="space" presStyleCnt="0"/>
      <dgm:spPr/>
    </dgm:pt>
    <dgm:pt modelId="{7690EFEE-9454-4E69-B7DF-3A3DDBAA9100}" type="pres">
      <dgm:prSet presAssocID="{96EDC7FE-9F7C-4CEE-9092-27B4D68707E6}" presName="Name5" presStyleLbl="vennNode1" presStyleIdx="2" presStyleCnt="6" custScaleX="426020" custScaleY="560341" custLinFactY="-42769" custLinFactNeighborX="5028" custLinFactNeighborY="-100000">
        <dgm:presLayoutVars>
          <dgm:bulletEnabled val="1"/>
        </dgm:presLayoutVars>
      </dgm:prSet>
      <dgm:spPr/>
    </dgm:pt>
    <dgm:pt modelId="{10675F70-C36A-4DDB-8B93-1B941A4BC741}" type="pres">
      <dgm:prSet presAssocID="{57E1D2CC-CE4F-4417-8D79-9F2D6C146E53}" presName="space" presStyleCnt="0"/>
      <dgm:spPr/>
    </dgm:pt>
    <dgm:pt modelId="{FBB561CC-E1F5-472D-837B-845E88657EBB}" type="pres">
      <dgm:prSet presAssocID="{A477FFA4-1ACA-4BFF-A1C9-489B01325766}" presName="Name5" presStyleLbl="vennNode1" presStyleIdx="3" presStyleCnt="6" custScaleX="402160" custScaleY="559446" custLinFactX="-445" custLinFactY="64632" custLinFactNeighborX="-100000" custLinFactNeighborY="100000">
        <dgm:presLayoutVars>
          <dgm:bulletEnabled val="1"/>
        </dgm:presLayoutVars>
      </dgm:prSet>
      <dgm:spPr/>
    </dgm:pt>
    <dgm:pt modelId="{FA1B7F4E-69B9-4904-9556-31DE26CB11F1}" type="pres">
      <dgm:prSet presAssocID="{E9BDD15F-583C-42E4-8C3A-9E116DEA924D}" presName="space" presStyleCnt="0"/>
      <dgm:spPr/>
    </dgm:pt>
    <dgm:pt modelId="{B0533F0F-6C3F-4156-AE46-3AF7F5CC2733}" type="pres">
      <dgm:prSet presAssocID="{4BF8ED00-0562-4A94-A3AD-B3E4628B3009}" presName="Name5" presStyleLbl="vennNode1" presStyleIdx="4" presStyleCnt="6" custScaleX="401754" custScaleY="549783" custLinFactX="-21979" custLinFactY="-53853" custLinFactNeighborX="-100000" custLinFactNeighborY="-100000">
        <dgm:presLayoutVars>
          <dgm:bulletEnabled val="1"/>
        </dgm:presLayoutVars>
      </dgm:prSet>
      <dgm:spPr/>
    </dgm:pt>
    <dgm:pt modelId="{9A203E69-D3DC-4D47-A5AD-582CC67E06DA}" type="pres">
      <dgm:prSet presAssocID="{00F58145-59EC-435A-B374-D43364BCEA27}" presName="space" presStyleCnt="0"/>
      <dgm:spPr/>
    </dgm:pt>
    <dgm:pt modelId="{21946605-1764-4986-8830-7D3918B25885}" type="pres">
      <dgm:prSet presAssocID="{583F4957-6859-4BA2-BD09-9EAFD90EB2CC}" presName="Name5" presStyleLbl="vennNode1" presStyleIdx="5" presStyleCnt="6" custScaleX="394730" custScaleY="565187" custLinFactX="-28117" custLinFactY="58375" custLinFactNeighborX="-100000" custLinFactNeighborY="100000">
        <dgm:presLayoutVars>
          <dgm:bulletEnabled val="1"/>
        </dgm:presLayoutVars>
      </dgm:prSet>
      <dgm:spPr/>
    </dgm:pt>
  </dgm:ptLst>
  <dgm:cxnLst>
    <dgm:cxn modelId="{5F32200E-F6DE-469F-9FA1-357149BAD2BD}" type="presOf" srcId="{583F4957-6859-4BA2-BD09-9EAFD90EB2CC}" destId="{21946605-1764-4986-8830-7D3918B25885}" srcOrd="0" destOrd="0" presId="urn:microsoft.com/office/officeart/2005/8/layout/venn3"/>
    <dgm:cxn modelId="{F9142E26-8A22-47BB-8771-864C727E7783}" type="presOf" srcId="{A477FFA4-1ACA-4BFF-A1C9-489B01325766}" destId="{FBB561CC-E1F5-472D-837B-845E88657EBB}" srcOrd="0" destOrd="0" presId="urn:microsoft.com/office/officeart/2005/8/layout/venn3"/>
    <dgm:cxn modelId="{C3178D31-7CC1-4A56-9AC8-CE0BB3E87F6F}" type="presOf" srcId="{4BF8ED00-0562-4A94-A3AD-B3E4628B3009}" destId="{B0533F0F-6C3F-4156-AE46-3AF7F5CC2733}" srcOrd="0" destOrd="0" presId="urn:microsoft.com/office/officeart/2005/8/layout/venn3"/>
    <dgm:cxn modelId="{66137B3A-4064-4EF9-9187-B53EFA074D95}" srcId="{418B00EC-6F8E-4399-BCFC-8C2B89F25847}" destId="{96EDC7FE-9F7C-4CEE-9092-27B4D68707E6}" srcOrd="2" destOrd="0" parTransId="{C8FFAFBC-CD40-4AA2-B28C-CE420A88028B}" sibTransId="{57E1D2CC-CE4F-4417-8D79-9F2D6C146E53}"/>
    <dgm:cxn modelId="{320B275D-E10B-4A27-990B-F43E04DAEC7D}" srcId="{418B00EC-6F8E-4399-BCFC-8C2B89F25847}" destId="{A477FFA4-1ACA-4BFF-A1C9-489B01325766}" srcOrd="3" destOrd="0" parTransId="{1D81EF6E-4394-4313-93C1-3438D0152EEE}" sibTransId="{E9BDD15F-583C-42E4-8C3A-9E116DEA924D}"/>
    <dgm:cxn modelId="{220DF241-4E47-41CD-8640-CE69ED29F948}" type="presOf" srcId="{96EDC7FE-9F7C-4CEE-9092-27B4D68707E6}" destId="{7690EFEE-9454-4E69-B7DF-3A3DDBAA9100}" srcOrd="0" destOrd="0" presId="urn:microsoft.com/office/officeart/2005/8/layout/venn3"/>
    <dgm:cxn modelId="{FD1ACE4A-AB30-4213-8586-D338D0123BF0}" type="presOf" srcId="{A03BE8CF-B77A-4FB2-A212-B2D0EA42E4E3}" destId="{01F53283-3E9D-4B65-9EC7-530FD66E3F4D}" srcOrd="0" destOrd="0" presId="urn:microsoft.com/office/officeart/2005/8/layout/venn3"/>
    <dgm:cxn modelId="{177E0455-A45E-427F-B8CC-F3FBE6ECBC6A}" srcId="{418B00EC-6F8E-4399-BCFC-8C2B89F25847}" destId="{A03BE8CF-B77A-4FB2-A212-B2D0EA42E4E3}" srcOrd="0" destOrd="0" parTransId="{B01AEE60-EA34-4ACF-AED6-96B7A6395EE0}" sibTransId="{3C6286AC-71A8-4BA4-B71E-5BE0169E3989}"/>
    <dgm:cxn modelId="{8434F8C0-23EE-4832-9EA7-AFF8A57A5BEB}" srcId="{418B00EC-6F8E-4399-BCFC-8C2B89F25847}" destId="{4BF8ED00-0562-4A94-A3AD-B3E4628B3009}" srcOrd="4" destOrd="0" parTransId="{493F71D5-5A4E-490A-9866-5CFE54E79552}" sibTransId="{00F58145-59EC-435A-B374-D43364BCEA27}"/>
    <dgm:cxn modelId="{731EECCE-CBD1-4943-9323-C82EBD0E7223}" srcId="{418B00EC-6F8E-4399-BCFC-8C2B89F25847}" destId="{AC509308-2E08-459D-A198-8279F8F0C84B}" srcOrd="1" destOrd="0" parTransId="{A40AAD97-BA38-4B17-B2B9-9947799AB8A1}" sibTransId="{05C090CF-8CC8-407E-802E-D6123FAF8E27}"/>
    <dgm:cxn modelId="{660653F7-2FEF-43C6-8129-7FE56082B631}" srcId="{418B00EC-6F8E-4399-BCFC-8C2B89F25847}" destId="{583F4957-6859-4BA2-BD09-9EAFD90EB2CC}" srcOrd="5" destOrd="0" parTransId="{B45F83E6-DF93-4E99-9D76-FEA55381ACF1}" sibTransId="{E42118DB-2BB8-4713-90FC-8A5D2F100A59}"/>
    <dgm:cxn modelId="{FA4DD6F7-4413-4497-9274-98C2B22A60D1}" type="presOf" srcId="{AC509308-2E08-459D-A198-8279F8F0C84B}" destId="{A6015EA4-47D0-4B0F-9B76-B508880DFC26}" srcOrd="0" destOrd="0" presId="urn:microsoft.com/office/officeart/2005/8/layout/venn3"/>
    <dgm:cxn modelId="{EF678BFA-6E42-4633-BFC5-90613DB464FE}" type="presOf" srcId="{418B00EC-6F8E-4399-BCFC-8C2B89F25847}" destId="{A06DEB84-7C9F-4643-92EE-2704756DF88E}" srcOrd="0" destOrd="0" presId="urn:microsoft.com/office/officeart/2005/8/layout/venn3"/>
    <dgm:cxn modelId="{3A06171F-8DB6-41B0-8A47-51170606FEE7}" type="presParOf" srcId="{A06DEB84-7C9F-4643-92EE-2704756DF88E}" destId="{01F53283-3E9D-4B65-9EC7-530FD66E3F4D}" srcOrd="0" destOrd="0" presId="urn:microsoft.com/office/officeart/2005/8/layout/venn3"/>
    <dgm:cxn modelId="{699E695D-DD71-4A92-99B6-245E0235CD77}" type="presParOf" srcId="{A06DEB84-7C9F-4643-92EE-2704756DF88E}" destId="{AA47C4BB-D90E-4D8E-8F1C-92ACF355E747}" srcOrd="1" destOrd="0" presId="urn:microsoft.com/office/officeart/2005/8/layout/venn3"/>
    <dgm:cxn modelId="{CB3B5285-E1F1-4E4D-87E5-B1169DDA071B}" type="presParOf" srcId="{A06DEB84-7C9F-4643-92EE-2704756DF88E}" destId="{A6015EA4-47D0-4B0F-9B76-B508880DFC26}" srcOrd="2" destOrd="0" presId="urn:microsoft.com/office/officeart/2005/8/layout/venn3"/>
    <dgm:cxn modelId="{63AF3DA4-49C5-4388-8B07-95647EAD414F}" type="presParOf" srcId="{A06DEB84-7C9F-4643-92EE-2704756DF88E}" destId="{5823B07E-CA50-481A-8D99-E887781691DA}" srcOrd="3" destOrd="0" presId="urn:microsoft.com/office/officeart/2005/8/layout/venn3"/>
    <dgm:cxn modelId="{85D6AE03-B756-4736-B596-BDAB8BC017BB}" type="presParOf" srcId="{A06DEB84-7C9F-4643-92EE-2704756DF88E}" destId="{7690EFEE-9454-4E69-B7DF-3A3DDBAA9100}" srcOrd="4" destOrd="0" presId="urn:microsoft.com/office/officeart/2005/8/layout/venn3"/>
    <dgm:cxn modelId="{79024DD4-EBAA-4CD9-9859-AFEC7CD949AA}" type="presParOf" srcId="{A06DEB84-7C9F-4643-92EE-2704756DF88E}" destId="{10675F70-C36A-4DDB-8B93-1B941A4BC741}" srcOrd="5" destOrd="0" presId="urn:microsoft.com/office/officeart/2005/8/layout/venn3"/>
    <dgm:cxn modelId="{F275F018-71F2-4CEB-89B3-1B90A16FF85E}" type="presParOf" srcId="{A06DEB84-7C9F-4643-92EE-2704756DF88E}" destId="{FBB561CC-E1F5-472D-837B-845E88657EBB}" srcOrd="6" destOrd="0" presId="urn:microsoft.com/office/officeart/2005/8/layout/venn3"/>
    <dgm:cxn modelId="{E925656E-5275-426E-97D2-06E7FF8DD770}" type="presParOf" srcId="{A06DEB84-7C9F-4643-92EE-2704756DF88E}" destId="{FA1B7F4E-69B9-4904-9556-31DE26CB11F1}" srcOrd="7" destOrd="0" presId="urn:microsoft.com/office/officeart/2005/8/layout/venn3"/>
    <dgm:cxn modelId="{6E688FE6-9E4E-4754-9A13-D8F363B0D5E3}" type="presParOf" srcId="{A06DEB84-7C9F-4643-92EE-2704756DF88E}" destId="{B0533F0F-6C3F-4156-AE46-3AF7F5CC2733}" srcOrd="8" destOrd="0" presId="urn:microsoft.com/office/officeart/2005/8/layout/venn3"/>
    <dgm:cxn modelId="{07DD32FE-F888-4A4B-AA2D-10AB2F34937B}" type="presParOf" srcId="{A06DEB84-7C9F-4643-92EE-2704756DF88E}" destId="{9A203E69-D3DC-4D47-A5AD-582CC67E06DA}" srcOrd="9" destOrd="0" presId="urn:microsoft.com/office/officeart/2005/8/layout/venn3"/>
    <dgm:cxn modelId="{3E62E927-5B26-4A60-8028-59AB34AB958C}" type="presParOf" srcId="{A06DEB84-7C9F-4643-92EE-2704756DF88E}" destId="{21946605-1764-4986-8830-7D3918B25885}" srcOrd="10" destOrd="0" presId="urn:microsoft.com/office/officeart/2005/8/layout/venn3"/>
  </dgm:cxnLst>
  <dgm:bg>
    <a:effectLst>
      <a:outerShdw blurRad="152400" dist="317500" dir="5400000" sx="90000" sy="-19000" rotWithShape="0">
        <a:prstClr val="black">
          <a:alpha val="15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E6EB3-87ED-41C5-983A-5F75E3E510F0}">
      <dsp:nvSpPr>
        <dsp:cNvPr id="0" name=""/>
        <dsp:cNvSpPr/>
      </dsp:nvSpPr>
      <dsp:spPr>
        <a:xfrm>
          <a:off x="906956" y="0"/>
          <a:ext cx="10278845" cy="565931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99B24C-E92D-4D83-8CB5-51774573CBC8}">
      <dsp:nvSpPr>
        <dsp:cNvPr id="0" name=""/>
        <dsp:cNvSpPr/>
      </dsp:nvSpPr>
      <dsp:spPr>
        <a:xfrm>
          <a:off x="3321" y="1697795"/>
          <a:ext cx="1933778" cy="22637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духовно-нравственное и патриотическое воспитание подрастающего поколения, пропаганда ценностей физической культуры, спорта и здорового образа жизни</a:t>
          </a:r>
        </a:p>
      </dsp:txBody>
      <dsp:txXfrm>
        <a:off x="97720" y="1792194"/>
        <a:ext cx="1744980" cy="2074929"/>
      </dsp:txXfrm>
    </dsp:sp>
    <dsp:sp modelId="{48203136-9A13-4677-8C11-3AB90E5A8ACC}">
      <dsp:nvSpPr>
        <dsp:cNvPr id="0" name=""/>
        <dsp:cNvSpPr/>
      </dsp:nvSpPr>
      <dsp:spPr>
        <a:xfrm>
          <a:off x="2033788" y="1697795"/>
          <a:ext cx="1933778" cy="22637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мониторинг материально-технического состояния спортивной инфраструктуры общеобразовательных организаций</a:t>
          </a:r>
        </a:p>
      </dsp:txBody>
      <dsp:txXfrm>
        <a:off x="2128187" y="1792194"/>
        <a:ext cx="1744980" cy="2074929"/>
      </dsp:txXfrm>
    </dsp:sp>
    <dsp:sp modelId="{EF0D82AE-BAE9-4099-A238-005BB0953B48}">
      <dsp:nvSpPr>
        <dsp:cNvPr id="0" name=""/>
        <dsp:cNvSpPr/>
      </dsp:nvSpPr>
      <dsp:spPr>
        <a:xfrm>
          <a:off x="4064256" y="1697795"/>
          <a:ext cx="1933778" cy="22637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совершенствование механизмов управления системой школьного спорта на основе консолидации сил государственного и негосударственного сектора</a:t>
          </a:r>
        </a:p>
      </dsp:txBody>
      <dsp:txXfrm>
        <a:off x="4158655" y="1792194"/>
        <a:ext cx="1744980" cy="2074929"/>
      </dsp:txXfrm>
    </dsp:sp>
    <dsp:sp modelId="{F553A7AD-33FE-4688-AF7B-CAA34379FC6D}">
      <dsp:nvSpPr>
        <dsp:cNvPr id="0" name=""/>
        <dsp:cNvSpPr/>
      </dsp:nvSpPr>
      <dsp:spPr>
        <a:xfrm>
          <a:off x="6094723" y="1697795"/>
          <a:ext cx="1933778" cy="22637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обновление нормативно-правового регулирования и научно-методического обеспечения</a:t>
          </a:r>
        </a:p>
      </dsp:txBody>
      <dsp:txXfrm>
        <a:off x="6189122" y="1792194"/>
        <a:ext cx="1744980" cy="2074929"/>
      </dsp:txXfrm>
    </dsp:sp>
    <dsp:sp modelId="{559EC8B4-CEBB-4C96-80A4-9BA0FEE4431D}">
      <dsp:nvSpPr>
        <dsp:cNvPr id="0" name=""/>
        <dsp:cNvSpPr/>
      </dsp:nvSpPr>
      <dsp:spPr>
        <a:xfrm>
          <a:off x="8125191" y="1697795"/>
          <a:ext cx="1933778" cy="22637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расширение сети ШСК и организация деятельности ШСК</a:t>
          </a:r>
        </a:p>
      </dsp:txBody>
      <dsp:txXfrm>
        <a:off x="8219590" y="1792194"/>
        <a:ext cx="1744980" cy="2074929"/>
      </dsp:txXfrm>
    </dsp:sp>
    <dsp:sp modelId="{68655F74-25BD-4D00-81E4-E5DFBFD94B9D}">
      <dsp:nvSpPr>
        <dsp:cNvPr id="0" name=""/>
        <dsp:cNvSpPr/>
      </dsp:nvSpPr>
      <dsp:spPr>
        <a:xfrm>
          <a:off x="10155659" y="1697795"/>
          <a:ext cx="1933778" cy="22637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создание условий для обеспечения безопасности при занятиях физическим воспитанием и школьным спортом на спортивных объектах общеобразовательных организаций</a:t>
          </a:r>
        </a:p>
      </dsp:txBody>
      <dsp:txXfrm>
        <a:off x="10250058" y="1792194"/>
        <a:ext cx="1744980" cy="20749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FDA9C-2C92-486A-9D21-CB9C8918A053}">
      <dsp:nvSpPr>
        <dsp:cNvPr id="0" name=""/>
        <dsp:cNvSpPr/>
      </dsp:nvSpPr>
      <dsp:spPr>
        <a:xfrm>
          <a:off x="1184033" y="0"/>
          <a:ext cx="9750257" cy="1208628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801688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у обучающихся мотивации и устойчивого </a:t>
          </a:r>
        </a:p>
        <a:p>
          <a:pPr marL="0" lvl="0" indent="801688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интереса к укреплению здоровья</a:t>
          </a:r>
          <a:endParaRPr lang="ru-RU" sz="1000" b="1" kern="1200" dirty="0"/>
        </a:p>
      </dsp:txBody>
      <dsp:txXfrm>
        <a:off x="1184033" y="0"/>
        <a:ext cx="9750257" cy="1208628"/>
      </dsp:txXfrm>
    </dsp:sp>
    <dsp:sp modelId="{F4A62E49-BA05-4E94-B4D8-E3C83F279944}">
      <dsp:nvSpPr>
        <dsp:cNvPr id="0" name=""/>
        <dsp:cNvSpPr/>
      </dsp:nvSpPr>
      <dsp:spPr>
        <a:xfrm>
          <a:off x="1481324" y="8797"/>
          <a:ext cx="1196542" cy="1208628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27000" r="-27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055AE5-57C7-4084-930C-A778C87A5224}">
      <dsp:nvSpPr>
        <dsp:cNvPr id="0" name=""/>
        <dsp:cNvSpPr/>
      </dsp:nvSpPr>
      <dsp:spPr>
        <a:xfrm>
          <a:off x="1130868" y="1408981"/>
          <a:ext cx="9803836" cy="1208628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16428"/>
                <a:satOff val="-2085"/>
                <a:lumOff val="88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16428"/>
                <a:satOff val="-2085"/>
                <a:lumOff val="88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16428"/>
                <a:satOff val="-2085"/>
                <a:lumOff val="88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спортивной, физкультурной и оздоровительной работы с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обучающимися, в том числе с обучающимися с ограниченными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возможностями здоровья и инвалидностью</a:t>
          </a:r>
          <a:endParaRPr lang="ru-RU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30868" y="1408981"/>
        <a:ext cx="9803836" cy="1208628"/>
      </dsp:txXfrm>
    </dsp:sp>
    <dsp:sp modelId="{2D45CCC2-0040-450C-9B9A-5C3AA1CD1A38}">
      <dsp:nvSpPr>
        <dsp:cNvPr id="0" name=""/>
        <dsp:cNvSpPr/>
      </dsp:nvSpPr>
      <dsp:spPr>
        <a:xfrm>
          <a:off x="9537203" y="1417780"/>
          <a:ext cx="1196542" cy="1208628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26000" r="-26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9182C7-BF57-400F-9D85-91A80AB0D4C6}">
      <dsp:nvSpPr>
        <dsp:cNvPr id="0" name=""/>
        <dsp:cNvSpPr/>
      </dsp:nvSpPr>
      <dsp:spPr>
        <a:xfrm>
          <a:off x="1131269" y="2817033"/>
          <a:ext cx="9803035" cy="1208628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232855"/>
                <a:satOff val="-4171"/>
                <a:lumOff val="177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32855"/>
                <a:satOff val="-4171"/>
                <a:lumOff val="177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32855"/>
                <a:satOff val="-4171"/>
                <a:lumOff val="177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801688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 участие обучающихся ПОО в проведении различного уровня </a:t>
          </a:r>
        </a:p>
        <a:p>
          <a:pPr marL="0" lvl="0" indent="801688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спортивных соревнований</a:t>
          </a:r>
        </a:p>
      </dsp:txBody>
      <dsp:txXfrm>
        <a:off x="1131269" y="2817033"/>
        <a:ext cx="9803035" cy="1208628"/>
      </dsp:txXfrm>
    </dsp:sp>
    <dsp:sp modelId="{D0BEA975-AD83-48F0-811F-D8E1F7ED2828}">
      <dsp:nvSpPr>
        <dsp:cNvPr id="0" name=""/>
        <dsp:cNvSpPr/>
      </dsp:nvSpPr>
      <dsp:spPr>
        <a:xfrm>
          <a:off x="1402185" y="2817045"/>
          <a:ext cx="1196542" cy="1208628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26000" r="-26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A80A07-FF25-47D1-BCAF-E0EFA966B428}">
      <dsp:nvSpPr>
        <dsp:cNvPr id="0" name=""/>
        <dsp:cNvSpPr/>
      </dsp:nvSpPr>
      <dsp:spPr>
        <a:xfrm>
          <a:off x="1130868" y="4225085"/>
          <a:ext cx="9803836" cy="1208628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здорового образа жизни,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гражданского и патриотического воспитания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обучающихся</a:t>
          </a:r>
        </a:p>
      </dsp:txBody>
      <dsp:txXfrm>
        <a:off x="1130868" y="4225085"/>
        <a:ext cx="9803836" cy="1208628"/>
      </dsp:txXfrm>
    </dsp:sp>
    <dsp:sp modelId="{74D106F7-722F-4D1E-913F-346838EA163D}">
      <dsp:nvSpPr>
        <dsp:cNvPr id="0" name=""/>
        <dsp:cNvSpPr/>
      </dsp:nvSpPr>
      <dsp:spPr>
        <a:xfrm>
          <a:off x="9528396" y="4226014"/>
          <a:ext cx="1196542" cy="1208628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 l="-26000" r="-26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53283-3E9D-4B65-9EC7-530FD66E3F4D}">
      <dsp:nvSpPr>
        <dsp:cNvPr id="0" name=""/>
        <dsp:cNvSpPr/>
      </dsp:nvSpPr>
      <dsp:spPr>
        <a:xfrm>
          <a:off x="322223" y="956854"/>
          <a:ext cx="2105320" cy="2770997"/>
        </a:xfrm>
        <a:prstGeom prst="ellipse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8555" tIns="17780" rIns="28555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проект «Успех каждого ребенка» национального проекта «Образование»</a:t>
          </a:r>
        </a:p>
      </dsp:txBody>
      <dsp:txXfrm>
        <a:off x="630540" y="1362657"/>
        <a:ext cx="1488686" cy="1959391"/>
      </dsp:txXfrm>
    </dsp:sp>
    <dsp:sp modelId="{A6015EA4-47D0-4B0F-9B76-B508880DFC26}">
      <dsp:nvSpPr>
        <dsp:cNvPr id="0" name=""/>
        <dsp:cNvSpPr/>
      </dsp:nvSpPr>
      <dsp:spPr>
        <a:xfrm>
          <a:off x="2160770" y="2682786"/>
          <a:ext cx="2066291" cy="2782392"/>
        </a:xfrm>
        <a:prstGeom prst="ellips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8555" tIns="16510" rIns="2855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 основных мероприятий, проводимый в рамках Десятилетия детства на период до 2027 года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РП Российской Федерации от 23 января 2021 года </a:t>
          </a:r>
          <a:br>
            <a:rPr lang="ru-RU" sz="13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3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 122-р</a:t>
          </a:r>
        </a:p>
      </dsp:txBody>
      <dsp:txXfrm>
        <a:off x="2463371" y="3090258"/>
        <a:ext cx="1461089" cy="1967448"/>
      </dsp:txXfrm>
    </dsp:sp>
    <dsp:sp modelId="{7690EFEE-9454-4E69-B7DF-3A3DDBAA9100}">
      <dsp:nvSpPr>
        <dsp:cNvPr id="0" name=""/>
        <dsp:cNvSpPr/>
      </dsp:nvSpPr>
      <dsp:spPr>
        <a:xfrm>
          <a:off x="3974321" y="956857"/>
          <a:ext cx="2210501" cy="2907456"/>
        </a:xfrm>
        <a:prstGeom prst="ellipse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8555" tIns="16510" rIns="2855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Стратегия развития физической культуры и спорта в Российской Федерации на период до 2030 года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РП Российской Федерации от 24 ноября 2020 года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 3081- р</a:t>
          </a:r>
        </a:p>
      </dsp:txBody>
      <dsp:txXfrm>
        <a:off x="4298041" y="1382644"/>
        <a:ext cx="1563061" cy="2055882"/>
      </dsp:txXfrm>
    </dsp:sp>
    <dsp:sp modelId="{FBB561CC-E1F5-472D-837B-845E88657EBB}">
      <dsp:nvSpPr>
        <dsp:cNvPr id="0" name=""/>
        <dsp:cNvSpPr/>
      </dsp:nvSpPr>
      <dsp:spPr>
        <a:xfrm>
          <a:off x="5969747" y="2554199"/>
          <a:ext cx="2086698" cy="2902812"/>
        </a:xfrm>
        <a:prstGeom prst="ellips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8555" tIns="16510" rIns="2855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Стратегия воспитания в Российской Федерации на период до 2025 года, утвержденной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РП Российской Федерации от 29 мая 2015 г.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 996-р)</a:t>
          </a:r>
        </a:p>
      </dsp:txBody>
      <dsp:txXfrm>
        <a:off x="6275337" y="2979306"/>
        <a:ext cx="1475518" cy="2052598"/>
      </dsp:txXfrm>
    </dsp:sp>
    <dsp:sp modelId="{B0533F0F-6C3F-4156-AE46-3AF7F5CC2733}">
      <dsp:nvSpPr>
        <dsp:cNvPr id="0" name=""/>
        <dsp:cNvSpPr/>
      </dsp:nvSpPr>
      <dsp:spPr>
        <a:xfrm>
          <a:off x="7840936" y="926737"/>
          <a:ext cx="2084591" cy="2852673"/>
        </a:xfrm>
        <a:prstGeom prst="ellipse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  <a:headEnd type="none" w="med" len="med"/>
          <a:tailEnd type="none" w="med" len="me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8555" tIns="16510" rIns="2855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Межотраслевая программа развития школьного спорта до 2024 года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Минспорта и </a:t>
          </a:r>
          <a:r>
            <a:rPr lang="ru-RU" sz="13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Минпросвещения</a:t>
          </a:r>
          <a:r>
            <a:rPr lang="ru-RU" sz="13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РФ от 17 февраля 2021 года № 86/59</a:t>
          </a:r>
        </a:p>
      </dsp:txBody>
      <dsp:txXfrm>
        <a:off x="8146217" y="1344501"/>
        <a:ext cx="1474029" cy="2017145"/>
      </dsp:txXfrm>
    </dsp:sp>
    <dsp:sp modelId="{21946605-1764-4986-8830-7D3918B25885}">
      <dsp:nvSpPr>
        <dsp:cNvPr id="0" name=""/>
        <dsp:cNvSpPr/>
      </dsp:nvSpPr>
      <dsp:spPr>
        <a:xfrm>
          <a:off x="9789905" y="2506839"/>
          <a:ext cx="2048146" cy="2932600"/>
        </a:xfrm>
        <a:prstGeom prst="ellips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8555" tIns="16510" rIns="2855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</a:t>
          </a:r>
          <a:r>
            <a:rPr lang="ru-RU" sz="13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Минпросвещения</a:t>
          </a:r>
          <a:r>
            <a:rPr lang="ru-RU" sz="13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России от 23 марта 2020 года № 117 «Об утверждении порядка осуществления деятельности школьных спортивных клубов в том числе в виде общественных объединений, не являющихся юридическими лицами»</a:t>
          </a:r>
        </a:p>
      </dsp:txBody>
      <dsp:txXfrm>
        <a:off x="10089849" y="2936308"/>
        <a:ext cx="1448258" cy="2073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DC7C-8495-4057-9F6D-31522E699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E12EE8-7301-4621-BED8-A1E7346AF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6B56B3-799B-46BB-951E-CE181F946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67D63B-3B96-435C-A007-1238B6D7A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8928AE-B2A9-426F-9D04-C97945D52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030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68A94-6C8E-4624-8218-F356E6244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BF0BAB-462C-47D7-91E6-35D0C513F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459071-BEB3-4D93-88F1-20A3AE45F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36A720-095A-4E34-A10C-FCB426DCE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73DE85-E594-4C07-B11E-E8DDC7993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33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455FCE8-3068-4D79-B983-09882190A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113D28-BF38-444A-8107-1CC1042C7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7057A-9C84-4E8E-BB84-CE9390515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BBDA68-0869-47BA-AFA7-F21075648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20DDFF-3D31-4968-B27D-54402D09F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619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38515-7AE7-4B3A-9F6E-BD3ECB3D9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8202AC-995A-4C95-871F-B8C91870D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058DAE-7FE4-407A-AA2C-EE1C098FE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3BE49A-5C9D-47C5-A605-7FB4B9E3B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514C2D-4986-4FC5-BD57-CF5A00529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89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6237C-4B8D-450E-99F6-A15AD423A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7BF8AB-B138-4530-89AA-DD3795FF6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714A38-6CD8-4FD8-8D5C-55BE6FDF3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DD412B-6158-4CAF-AB43-AA3C91F5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AF4867-C546-4F46-9DF0-5A3B71BED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28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EA9B9-CF14-4E46-B2B9-0DD5D5EA2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BF9BA0-A50D-43C0-BF3B-1E58AC076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F31AE0-6967-45A9-B6F9-DA7D31F15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124E43-8219-4482-8F48-51C02600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A510CE-9597-403E-B10E-58E447293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364AE4-2982-4DB9-BF54-061943BEB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68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C1B886-1D5C-40CA-A67C-4147500A5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75A227-4B95-41D2-80F4-C6B321046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29BE36-10D4-4B28-B384-0E850160E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5D28B2-0101-4F74-A598-25FF963111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BF9975-A578-4B6F-889F-230A38090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BBB66CE-A68C-4FDE-93A1-F5846FA8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736B1BB-C79A-465D-9E51-724555F92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04EA90-F816-4591-9A98-03312D601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25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184AD-D3B6-40D4-A22B-E71433A16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2CDF28-0C3E-4E0F-A034-B2D7258D8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B7426EC-1340-49B2-9B3C-D24F4027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823BCE-76C3-4466-835D-AF60954B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43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FB3A70-8A42-4163-8F62-BFA4E5FA1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DB1244-4DB6-40C8-AC51-23D495133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1B2A39-D534-4089-AA09-E9370C60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43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75991-064D-4E55-8E35-84AD71CA0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3B9B6E-E1CC-4619-BF87-9C2E37804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6D4B0A-9DC7-4CBF-B4C9-F125B6F5D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95BEE3-A5BA-4217-B184-000598BB3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FD9356-BF05-4D42-A8E8-F4939FBFD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3E1169-24D0-4B54-BCB5-036CC7E20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122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D2597-EFD1-4200-95F2-A3B0F711A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3A565C-8BEE-49CD-B2C1-9F7582D771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CF1398-7236-4328-8159-E92B13758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7C06DA-F530-4EBD-81CA-FAB805736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2860BE-1BE8-4D52-8009-CCB5ECBFC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DACF19-A3E2-44B5-8E1E-439F92AB6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12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100CB-47E9-4481-82CA-45267461A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4946ED-44C1-4E22-8A26-D5653AF49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75715E-53E1-494C-9E51-C649BB4B54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D0AA7-5CAD-4C5E-9DF1-0F2B179AB065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64DC97-A7C1-4498-BB4A-420FC7A961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CFA324-D0A2-4D87-81BA-64052541B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51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C383A-54B2-40D1-A9EA-47628A06A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397902"/>
            <a:ext cx="10477849" cy="4572788"/>
          </a:xfrm>
        </p:spPr>
        <p:txBody>
          <a:bodyPr anchor="ctr">
            <a:norm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Совещание в формате ВКС с представителями субъектов Российской Федерации по вопросам развития физической культуры и спорта в системе образования Российской Федерации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тему «Создание школьного спортивного клуба в малокомплектной школе»</a:t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школьного спорта – одно из приоритетных направлений в системе образования. Нормативное правовое основание создания ШСК</a:t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95F87C-3DCF-496C-982E-13777C308A3C}"/>
              </a:ext>
            </a:extLst>
          </p:cNvPr>
          <p:cNvPicPr/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8" b="12168"/>
          <a:stretch/>
        </p:blipFill>
        <p:spPr bwMode="auto">
          <a:xfrm>
            <a:off x="0" y="109056"/>
            <a:ext cx="2088859" cy="12888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A49EA8-2C62-4633-8E0B-D6FA6315CFF7}"/>
              </a:ext>
            </a:extLst>
          </p:cNvPr>
          <p:cNvSpPr txBox="1"/>
          <p:nvPr/>
        </p:nvSpPr>
        <p:spPr>
          <a:xfrm>
            <a:off x="3047198" y="5970690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09B29F-567E-4766-BB67-B590171220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1" r="11893"/>
          <a:stretch/>
        </p:blipFill>
        <p:spPr>
          <a:xfrm>
            <a:off x="9943751" y="0"/>
            <a:ext cx="2088859" cy="143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82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610" y="130278"/>
            <a:ext cx="1193914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Направления развития школьного спорта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380" y="233956"/>
            <a:ext cx="776010" cy="73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8E01FD1A-5BA6-1ACD-6C63-7CC110F175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8678524"/>
              </p:ext>
            </p:extLst>
          </p:nvPr>
        </p:nvGraphicFramePr>
        <p:xfrm>
          <a:off x="99241" y="1068403"/>
          <a:ext cx="12092759" cy="5659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1055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426" y="130278"/>
            <a:ext cx="1193914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школьного спортивного клуба </a:t>
            </a:r>
          </a:p>
        </p:txBody>
      </p:sp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0724" y="234892"/>
            <a:ext cx="751368" cy="70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9D6E4377-3C53-B5AF-D6AB-A87E0FADDA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8788161"/>
              </p:ext>
            </p:extLst>
          </p:nvPr>
        </p:nvGraphicFramePr>
        <p:xfrm>
          <a:off x="126426" y="1173018"/>
          <a:ext cx="12065574" cy="5434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9770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610" y="130278"/>
            <a:ext cx="1193914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>
              <a:buClrTx/>
              <a:buFontTx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системы ШСК является неотъемлемой частью реализации:</a:t>
            </a:r>
          </a:p>
        </p:txBody>
      </p:sp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281" y="254924"/>
            <a:ext cx="731478" cy="68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739B4265-01A4-9C30-69F3-94C2CA9E17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068978"/>
              </p:ext>
            </p:extLst>
          </p:nvPr>
        </p:nvGraphicFramePr>
        <p:xfrm>
          <a:off x="76804" y="130278"/>
          <a:ext cx="12092759" cy="630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7EE4A1D-9269-11DD-3220-8C20E1C0158B}"/>
              </a:ext>
            </a:extLst>
          </p:cNvPr>
          <p:cNvSpPr txBox="1"/>
          <p:nvPr/>
        </p:nvSpPr>
        <p:spPr>
          <a:xfrm>
            <a:off x="1677564" y="5694364"/>
            <a:ext cx="9404912" cy="7386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перечнем поручений Президента Российской Федерации по итогам заседания Совета при Президенте Российской Федерации по развитию физической культуры и спорта от 10 октября 2019 г. № Пр-2397 к 2024 году должно быть завершено создание школьных спортивных клубов в общеобразовательных организациях</a:t>
            </a:r>
          </a:p>
        </p:txBody>
      </p:sp>
    </p:spTree>
    <p:extLst>
      <p:ext uri="{BB962C8B-B14F-4D97-AF65-F5344CB8AC3E}">
        <p14:creationId xmlns:p14="http://schemas.microsoft.com/office/powerpoint/2010/main" val="2288127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795" y="157912"/>
            <a:ext cx="740963" cy="697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5D80CA8-ABC6-470E-B99C-4E692721BD2B}"/>
              </a:ext>
            </a:extLst>
          </p:cNvPr>
          <p:cNvSpPr txBox="1">
            <a:spLocks/>
          </p:cNvSpPr>
          <p:nvPr/>
        </p:nvSpPr>
        <p:spPr>
          <a:xfrm>
            <a:off x="-77003" y="6308749"/>
            <a:ext cx="12269002" cy="54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8DD9709-7718-4624-88A7-71EB71D0D5C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01457" y="739036"/>
            <a:ext cx="10650337" cy="55697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ФГБУ «ФЦОМОФВ»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телефон +7 (495) 360-72-46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электронная почта: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fcomofv@mail.ru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1171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1706</TotalTime>
  <Words>391</Words>
  <Application>Microsoft Office PowerPoint</Application>
  <PresentationFormat>Широкоэкранный</PresentationFormat>
  <Paragraphs>39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Совещание в формате ВКС с представителями субъектов Российской Федерации по вопросам развития физической культуры и спорта в системе образования Российской Федерации на тему «Создание школьного спортивного клуба в малокомплектной школе»  Развитие школьного спорта – одно из приоритетных направлений в системе образования. Нормативное правовое основание создания ШСК </vt:lpstr>
      <vt:lpstr>Направления развития школьного спорта</vt:lpstr>
      <vt:lpstr>Задачи школьного спортивного клуба </vt:lpstr>
      <vt:lpstr>Формирование системы ШСК является неотъемлемой частью реализации:</vt:lpstr>
      <vt:lpstr>ФГБУ «ФЦОМОФВ»  телефон +7 (495) 360-72-46  электронная почта: fcomofv@mail.ru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 Бурлак</dc:creator>
  <cp:lastModifiedBy>Ирина Ивановна Лаптева</cp:lastModifiedBy>
  <cp:revision>97</cp:revision>
  <dcterms:created xsi:type="dcterms:W3CDTF">2021-05-27T06:00:13Z</dcterms:created>
  <dcterms:modified xsi:type="dcterms:W3CDTF">2023-01-26T13:37:53Z</dcterms:modified>
</cp:coreProperties>
</file>