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76" r:id="rId4"/>
    <p:sldId id="274" r:id="rId5"/>
    <p:sldId id="278" r:id="rId6"/>
    <p:sldId id="277" r:id="rId7"/>
    <p:sldId id="271" r:id="rId8"/>
    <p:sldId id="264" r:id="rId9"/>
    <p:sldId id="281" r:id="rId10"/>
    <p:sldId id="279" r:id="rId11"/>
    <p:sldId id="280" r:id="rId12"/>
    <p:sldId id="285" r:id="rId13"/>
    <p:sldId id="273" r:id="rId14"/>
    <p:sldId id="282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84" d="100"/>
          <a:sy n="84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0D8DA0-9B79-43CB-B029-F082CC8EE5DA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1BE028EE-44F8-4C6B-A618-A4BEE263D64B}">
      <dgm:prSet phldrT="[Текст]" custT="1"/>
      <dgm:spPr/>
      <dgm:t>
        <a:bodyPr/>
        <a:lstStyle/>
        <a:p>
          <a:r>
            <a:rPr lang="ru-RU" sz="2200" b="1" dirty="0" smtClean="0"/>
            <a:t>ХУДЕЖЕСТВЕННАЯ</a:t>
          </a:r>
          <a:endParaRPr lang="ru-RU" sz="2200" b="1" dirty="0"/>
        </a:p>
      </dgm:t>
    </dgm:pt>
    <dgm:pt modelId="{229476C8-E333-4C69-A275-EC2CABF6D0FF}" type="parTrans" cxnId="{A1A780EE-59B2-4AB7-8B03-8A9CB2EB22AD}">
      <dgm:prSet/>
      <dgm:spPr/>
      <dgm:t>
        <a:bodyPr/>
        <a:lstStyle/>
        <a:p>
          <a:endParaRPr lang="ru-RU"/>
        </a:p>
      </dgm:t>
    </dgm:pt>
    <dgm:pt modelId="{41CBB7D3-4FB2-4271-A976-431C7C857D41}" type="sibTrans" cxnId="{A1A780EE-59B2-4AB7-8B03-8A9CB2EB22AD}">
      <dgm:prSet/>
      <dgm:spPr/>
      <dgm:t>
        <a:bodyPr/>
        <a:lstStyle/>
        <a:p>
          <a:endParaRPr lang="ru-RU"/>
        </a:p>
      </dgm:t>
    </dgm:pt>
    <dgm:pt modelId="{7BBF4F28-9D39-4622-A86F-362B192899C9}">
      <dgm:prSet phldrT="[Текст]" custT="1"/>
      <dgm:spPr/>
      <dgm:t>
        <a:bodyPr/>
        <a:lstStyle/>
        <a:p>
          <a:r>
            <a:rPr lang="ru-RU" sz="2200" b="1" dirty="0" smtClean="0"/>
            <a:t>ТЕХНИЧЕСКАЯ</a:t>
          </a:r>
          <a:endParaRPr lang="ru-RU" sz="2200" b="1" dirty="0"/>
        </a:p>
      </dgm:t>
    </dgm:pt>
    <dgm:pt modelId="{F783D30A-8650-47E7-8CFB-8400B17094AF}" type="parTrans" cxnId="{3B6C323C-3A6B-40CD-B3D2-C9FDE908ADDA}">
      <dgm:prSet/>
      <dgm:spPr/>
      <dgm:t>
        <a:bodyPr/>
        <a:lstStyle/>
        <a:p>
          <a:endParaRPr lang="ru-RU"/>
        </a:p>
      </dgm:t>
    </dgm:pt>
    <dgm:pt modelId="{4E5B0386-1F8A-42EF-8A7E-277A7E683E1F}" type="sibTrans" cxnId="{3B6C323C-3A6B-40CD-B3D2-C9FDE908ADDA}">
      <dgm:prSet/>
      <dgm:spPr/>
      <dgm:t>
        <a:bodyPr/>
        <a:lstStyle/>
        <a:p>
          <a:endParaRPr lang="ru-RU"/>
        </a:p>
      </dgm:t>
    </dgm:pt>
    <dgm:pt modelId="{2B36A9DB-3AAF-48F7-A9B8-56A2BAE93E81}">
      <dgm:prSet phldrT="[Текст]" custT="1"/>
      <dgm:spPr/>
      <dgm:t>
        <a:bodyPr/>
        <a:lstStyle/>
        <a:p>
          <a:r>
            <a:rPr lang="ru-RU" sz="2200" b="1" dirty="0" smtClean="0"/>
            <a:t>ЕСТЕСТВЕННОНАУЧНАЯ</a:t>
          </a:r>
          <a:endParaRPr lang="ru-RU" sz="2200" b="1" dirty="0"/>
        </a:p>
      </dgm:t>
    </dgm:pt>
    <dgm:pt modelId="{75531197-234F-4ECE-901A-3665A83C150E}" type="parTrans" cxnId="{7A0AC1D0-2128-44AB-B462-525088DCD860}">
      <dgm:prSet/>
      <dgm:spPr/>
      <dgm:t>
        <a:bodyPr/>
        <a:lstStyle/>
        <a:p>
          <a:endParaRPr lang="ru-RU"/>
        </a:p>
      </dgm:t>
    </dgm:pt>
    <dgm:pt modelId="{DC3AE63B-4C05-4D91-A17F-D6B539FB0AC1}" type="sibTrans" cxnId="{7A0AC1D0-2128-44AB-B462-525088DCD860}">
      <dgm:prSet/>
      <dgm:spPr/>
      <dgm:t>
        <a:bodyPr/>
        <a:lstStyle/>
        <a:p>
          <a:endParaRPr lang="ru-RU"/>
        </a:p>
      </dgm:t>
    </dgm:pt>
    <dgm:pt modelId="{67AE1BF8-DA71-49C0-A58D-347E34811B44}" type="pres">
      <dgm:prSet presAssocID="{C70D8DA0-9B79-43CB-B029-F082CC8EE5DA}" presName="linearFlow" presStyleCnt="0">
        <dgm:presLayoutVars>
          <dgm:dir/>
          <dgm:resizeHandles val="exact"/>
        </dgm:presLayoutVars>
      </dgm:prSet>
      <dgm:spPr/>
    </dgm:pt>
    <dgm:pt modelId="{3C544C9C-C0EC-4C50-85D9-EB8A81B05CD7}" type="pres">
      <dgm:prSet presAssocID="{1BE028EE-44F8-4C6B-A618-A4BEE263D64B}" presName="composite" presStyleCnt="0"/>
      <dgm:spPr/>
    </dgm:pt>
    <dgm:pt modelId="{A30FAE76-1E0A-46F0-868A-42941C26EBE8}" type="pres">
      <dgm:prSet presAssocID="{1BE028EE-44F8-4C6B-A618-A4BEE263D64B}" presName="imgShp" presStyleLbl="fgImgPlace1" presStyleIdx="0" presStyleCnt="3" custScaleX="70212" custScaleY="39605" custLinFactNeighborX="-88544" custLinFactNeighborY="2312"/>
      <dgm:spPr/>
    </dgm:pt>
    <dgm:pt modelId="{E87E1F52-6BFF-427E-9626-17DF112FADC9}" type="pres">
      <dgm:prSet presAssocID="{1BE028EE-44F8-4C6B-A618-A4BEE263D64B}" presName="txShp" presStyleLbl="node1" presStyleIdx="0" presStyleCnt="3" custScaleX="105464" custScaleY="45871" custLinFactNeighborX="-4794" custLinFactNeighborY="-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70C64-6F96-4981-8914-D8E3466D70A8}" type="pres">
      <dgm:prSet presAssocID="{41CBB7D3-4FB2-4271-A976-431C7C857D41}" presName="spacing" presStyleCnt="0"/>
      <dgm:spPr/>
    </dgm:pt>
    <dgm:pt modelId="{6F8FB33A-E762-43B5-A70C-300E0925FCDA}" type="pres">
      <dgm:prSet presAssocID="{7BBF4F28-9D39-4622-A86F-362B192899C9}" presName="composite" presStyleCnt="0"/>
      <dgm:spPr/>
    </dgm:pt>
    <dgm:pt modelId="{D163B3E5-8C9E-4B7C-A6D7-B7FDCB3FD063}" type="pres">
      <dgm:prSet presAssocID="{7BBF4F28-9D39-4622-A86F-362B192899C9}" presName="imgShp" presStyleLbl="fgImgPlace1" presStyleIdx="1" presStyleCnt="3" custScaleX="55222" custScaleY="43585" custLinFactNeighborX="-64305" custLinFactNeighborY="13259"/>
      <dgm:spPr/>
    </dgm:pt>
    <dgm:pt modelId="{93A7CEED-5AE9-4A57-A166-CEB7D7586901}" type="pres">
      <dgm:prSet presAssocID="{7BBF4F28-9D39-4622-A86F-362B192899C9}" presName="txShp" presStyleLbl="node1" presStyleIdx="1" presStyleCnt="3" custScaleX="94043" custScaleY="45640" custLinFactNeighborX="-569" custLinFactNeighborY="5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BC6FC-D8EA-479F-9B97-4F0B537D3E20}" type="pres">
      <dgm:prSet presAssocID="{4E5B0386-1F8A-42EF-8A7E-277A7E683E1F}" presName="spacing" presStyleCnt="0"/>
      <dgm:spPr/>
    </dgm:pt>
    <dgm:pt modelId="{DE318564-68C6-485E-8745-55C612CBA1C9}" type="pres">
      <dgm:prSet presAssocID="{2B36A9DB-3AAF-48F7-A9B8-56A2BAE93E81}" presName="composite" presStyleCnt="0"/>
      <dgm:spPr/>
    </dgm:pt>
    <dgm:pt modelId="{202E97E1-BFD6-4056-82BE-4AFF24710CCF}" type="pres">
      <dgm:prSet presAssocID="{2B36A9DB-3AAF-48F7-A9B8-56A2BAE93E81}" presName="imgShp" presStyleLbl="fgImgPlace1" presStyleIdx="2" presStyleCnt="3" custScaleX="83670" custScaleY="54985"/>
      <dgm:spPr/>
    </dgm:pt>
    <dgm:pt modelId="{35B3CAB1-84B5-4C6D-8133-DCF61842558C}" type="pres">
      <dgm:prSet presAssocID="{2B36A9DB-3AAF-48F7-A9B8-56A2BAE93E81}" presName="txShp" presStyleLbl="node1" presStyleIdx="2" presStyleCnt="3" custScaleX="87598" custScaleY="46522" custLinFactNeighborX="5718" custLinFactNeighborY="-1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F7585C-E27A-4F88-AF2D-E5260FDA5A0C}" type="presOf" srcId="{7BBF4F28-9D39-4622-A86F-362B192899C9}" destId="{93A7CEED-5AE9-4A57-A166-CEB7D7586901}" srcOrd="0" destOrd="0" presId="urn:microsoft.com/office/officeart/2005/8/layout/vList3"/>
    <dgm:cxn modelId="{7A0AC1D0-2128-44AB-B462-525088DCD860}" srcId="{C70D8DA0-9B79-43CB-B029-F082CC8EE5DA}" destId="{2B36A9DB-3AAF-48F7-A9B8-56A2BAE93E81}" srcOrd="2" destOrd="0" parTransId="{75531197-234F-4ECE-901A-3665A83C150E}" sibTransId="{DC3AE63B-4C05-4D91-A17F-D6B539FB0AC1}"/>
    <dgm:cxn modelId="{A1A780EE-59B2-4AB7-8B03-8A9CB2EB22AD}" srcId="{C70D8DA0-9B79-43CB-B029-F082CC8EE5DA}" destId="{1BE028EE-44F8-4C6B-A618-A4BEE263D64B}" srcOrd="0" destOrd="0" parTransId="{229476C8-E333-4C69-A275-EC2CABF6D0FF}" sibTransId="{41CBB7D3-4FB2-4271-A976-431C7C857D41}"/>
    <dgm:cxn modelId="{22D256EA-117A-40F6-B982-BC79E2A84DD2}" type="presOf" srcId="{2B36A9DB-3AAF-48F7-A9B8-56A2BAE93E81}" destId="{35B3CAB1-84B5-4C6D-8133-DCF61842558C}" srcOrd="0" destOrd="0" presId="urn:microsoft.com/office/officeart/2005/8/layout/vList3"/>
    <dgm:cxn modelId="{3B6C323C-3A6B-40CD-B3D2-C9FDE908ADDA}" srcId="{C70D8DA0-9B79-43CB-B029-F082CC8EE5DA}" destId="{7BBF4F28-9D39-4622-A86F-362B192899C9}" srcOrd="1" destOrd="0" parTransId="{F783D30A-8650-47E7-8CFB-8400B17094AF}" sibTransId="{4E5B0386-1F8A-42EF-8A7E-277A7E683E1F}"/>
    <dgm:cxn modelId="{24AA3222-230C-42A7-A58B-AEA3D8C4F96A}" type="presOf" srcId="{C70D8DA0-9B79-43CB-B029-F082CC8EE5DA}" destId="{67AE1BF8-DA71-49C0-A58D-347E34811B44}" srcOrd="0" destOrd="0" presId="urn:microsoft.com/office/officeart/2005/8/layout/vList3"/>
    <dgm:cxn modelId="{B41D0F33-53B2-485F-8E78-9856D572BA61}" type="presOf" srcId="{1BE028EE-44F8-4C6B-A618-A4BEE263D64B}" destId="{E87E1F52-6BFF-427E-9626-17DF112FADC9}" srcOrd="0" destOrd="0" presId="urn:microsoft.com/office/officeart/2005/8/layout/vList3"/>
    <dgm:cxn modelId="{717F6D91-DC23-49B4-912F-C2ADF188DAA7}" type="presParOf" srcId="{67AE1BF8-DA71-49C0-A58D-347E34811B44}" destId="{3C544C9C-C0EC-4C50-85D9-EB8A81B05CD7}" srcOrd="0" destOrd="0" presId="urn:microsoft.com/office/officeart/2005/8/layout/vList3"/>
    <dgm:cxn modelId="{483204C1-DA9C-4759-B28F-95019EBDE2A5}" type="presParOf" srcId="{3C544C9C-C0EC-4C50-85D9-EB8A81B05CD7}" destId="{A30FAE76-1E0A-46F0-868A-42941C26EBE8}" srcOrd="0" destOrd="0" presId="urn:microsoft.com/office/officeart/2005/8/layout/vList3"/>
    <dgm:cxn modelId="{CA65F663-AF2E-45C1-971C-3FB2672A0702}" type="presParOf" srcId="{3C544C9C-C0EC-4C50-85D9-EB8A81B05CD7}" destId="{E87E1F52-6BFF-427E-9626-17DF112FADC9}" srcOrd="1" destOrd="0" presId="urn:microsoft.com/office/officeart/2005/8/layout/vList3"/>
    <dgm:cxn modelId="{7CF7350E-D45D-46C7-B0BE-571FA61E080D}" type="presParOf" srcId="{67AE1BF8-DA71-49C0-A58D-347E34811B44}" destId="{FFC70C64-6F96-4981-8914-D8E3466D70A8}" srcOrd="1" destOrd="0" presId="urn:microsoft.com/office/officeart/2005/8/layout/vList3"/>
    <dgm:cxn modelId="{44A0B26F-24A8-411F-952F-85947BDBF216}" type="presParOf" srcId="{67AE1BF8-DA71-49C0-A58D-347E34811B44}" destId="{6F8FB33A-E762-43B5-A70C-300E0925FCDA}" srcOrd="2" destOrd="0" presId="urn:microsoft.com/office/officeart/2005/8/layout/vList3"/>
    <dgm:cxn modelId="{08E81FCE-5B25-4EC2-87DF-676C0E7E5214}" type="presParOf" srcId="{6F8FB33A-E762-43B5-A70C-300E0925FCDA}" destId="{D163B3E5-8C9E-4B7C-A6D7-B7FDCB3FD063}" srcOrd="0" destOrd="0" presId="urn:microsoft.com/office/officeart/2005/8/layout/vList3"/>
    <dgm:cxn modelId="{0E98353F-9C23-4379-BF0B-D71152040513}" type="presParOf" srcId="{6F8FB33A-E762-43B5-A70C-300E0925FCDA}" destId="{93A7CEED-5AE9-4A57-A166-CEB7D7586901}" srcOrd="1" destOrd="0" presId="urn:microsoft.com/office/officeart/2005/8/layout/vList3"/>
    <dgm:cxn modelId="{AD6394AC-03ED-489C-9B89-E1C2A989EE7B}" type="presParOf" srcId="{67AE1BF8-DA71-49C0-A58D-347E34811B44}" destId="{8E6BC6FC-D8EA-479F-9B97-4F0B537D3E20}" srcOrd="3" destOrd="0" presId="urn:microsoft.com/office/officeart/2005/8/layout/vList3"/>
    <dgm:cxn modelId="{39D89A50-1B43-48D3-9EF2-02012562E49B}" type="presParOf" srcId="{67AE1BF8-DA71-49C0-A58D-347E34811B44}" destId="{DE318564-68C6-485E-8745-55C612CBA1C9}" srcOrd="4" destOrd="0" presId="urn:microsoft.com/office/officeart/2005/8/layout/vList3"/>
    <dgm:cxn modelId="{65FD5CDA-FA48-4D5C-8638-C3BE1F78180B}" type="presParOf" srcId="{DE318564-68C6-485E-8745-55C612CBA1C9}" destId="{202E97E1-BFD6-4056-82BE-4AFF24710CCF}" srcOrd="0" destOrd="0" presId="urn:microsoft.com/office/officeart/2005/8/layout/vList3"/>
    <dgm:cxn modelId="{DDEC6EA4-AB10-4DD8-81C5-CF72EF5E88DA}" type="presParOf" srcId="{DE318564-68C6-485E-8745-55C612CBA1C9}" destId="{35B3CAB1-84B5-4C6D-8133-DCF6184255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0D8DA0-9B79-43CB-B029-F082CC8EE5DA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1BE028EE-44F8-4C6B-A618-A4BEE263D64B}">
      <dgm:prSet phldrT="[Текст]"/>
      <dgm:spPr/>
      <dgm:t>
        <a:bodyPr/>
        <a:lstStyle/>
        <a:p>
          <a:r>
            <a:rPr lang="ru-RU" b="1" dirty="0" smtClean="0"/>
            <a:t>ТУРИСТСКО-КРАЕВЕДЧЕСКАЯ</a:t>
          </a:r>
          <a:endParaRPr lang="ru-RU" b="1" dirty="0"/>
        </a:p>
      </dgm:t>
    </dgm:pt>
    <dgm:pt modelId="{229476C8-E333-4C69-A275-EC2CABF6D0FF}" type="parTrans" cxnId="{A1A780EE-59B2-4AB7-8B03-8A9CB2EB22AD}">
      <dgm:prSet/>
      <dgm:spPr/>
      <dgm:t>
        <a:bodyPr/>
        <a:lstStyle/>
        <a:p>
          <a:endParaRPr lang="ru-RU"/>
        </a:p>
      </dgm:t>
    </dgm:pt>
    <dgm:pt modelId="{41CBB7D3-4FB2-4271-A976-431C7C857D41}" type="sibTrans" cxnId="{A1A780EE-59B2-4AB7-8B03-8A9CB2EB22AD}">
      <dgm:prSet/>
      <dgm:spPr/>
      <dgm:t>
        <a:bodyPr/>
        <a:lstStyle/>
        <a:p>
          <a:endParaRPr lang="ru-RU"/>
        </a:p>
      </dgm:t>
    </dgm:pt>
    <dgm:pt modelId="{7BBF4F28-9D39-4622-A86F-362B192899C9}">
      <dgm:prSet phldrT="[Текст]"/>
      <dgm:spPr/>
      <dgm:t>
        <a:bodyPr/>
        <a:lstStyle/>
        <a:p>
          <a:r>
            <a:rPr lang="ru-RU" b="1" dirty="0" smtClean="0"/>
            <a:t>ФИЗКУЛЬТУРНО-СПОРТИВНАЯ</a:t>
          </a:r>
          <a:endParaRPr lang="ru-RU" b="1" dirty="0"/>
        </a:p>
      </dgm:t>
    </dgm:pt>
    <dgm:pt modelId="{F783D30A-8650-47E7-8CFB-8400B17094AF}" type="parTrans" cxnId="{3B6C323C-3A6B-40CD-B3D2-C9FDE908ADDA}">
      <dgm:prSet/>
      <dgm:spPr/>
      <dgm:t>
        <a:bodyPr/>
        <a:lstStyle/>
        <a:p>
          <a:endParaRPr lang="ru-RU"/>
        </a:p>
      </dgm:t>
    </dgm:pt>
    <dgm:pt modelId="{4E5B0386-1F8A-42EF-8A7E-277A7E683E1F}" type="sibTrans" cxnId="{3B6C323C-3A6B-40CD-B3D2-C9FDE908ADDA}">
      <dgm:prSet/>
      <dgm:spPr/>
      <dgm:t>
        <a:bodyPr/>
        <a:lstStyle/>
        <a:p>
          <a:endParaRPr lang="ru-RU"/>
        </a:p>
      </dgm:t>
    </dgm:pt>
    <dgm:pt modelId="{2B36A9DB-3AAF-48F7-A9B8-56A2BAE93E81}">
      <dgm:prSet phldrT="[Текст]"/>
      <dgm:spPr/>
      <dgm:t>
        <a:bodyPr/>
        <a:lstStyle/>
        <a:p>
          <a:r>
            <a:rPr lang="ru-RU" b="1" dirty="0" smtClean="0"/>
            <a:t>СОЦИАЛЬНО-ПЕДАГОГИЧЕСКАЯ</a:t>
          </a:r>
          <a:endParaRPr lang="ru-RU" b="1" dirty="0"/>
        </a:p>
      </dgm:t>
    </dgm:pt>
    <dgm:pt modelId="{75531197-234F-4ECE-901A-3665A83C150E}" type="parTrans" cxnId="{7A0AC1D0-2128-44AB-B462-525088DCD860}">
      <dgm:prSet/>
      <dgm:spPr/>
      <dgm:t>
        <a:bodyPr/>
        <a:lstStyle/>
        <a:p>
          <a:endParaRPr lang="ru-RU"/>
        </a:p>
      </dgm:t>
    </dgm:pt>
    <dgm:pt modelId="{DC3AE63B-4C05-4D91-A17F-D6B539FB0AC1}" type="sibTrans" cxnId="{7A0AC1D0-2128-44AB-B462-525088DCD860}">
      <dgm:prSet/>
      <dgm:spPr/>
      <dgm:t>
        <a:bodyPr/>
        <a:lstStyle/>
        <a:p>
          <a:endParaRPr lang="ru-RU"/>
        </a:p>
      </dgm:t>
    </dgm:pt>
    <dgm:pt modelId="{67AE1BF8-DA71-49C0-A58D-347E34811B44}" type="pres">
      <dgm:prSet presAssocID="{C70D8DA0-9B79-43CB-B029-F082CC8EE5DA}" presName="linearFlow" presStyleCnt="0">
        <dgm:presLayoutVars>
          <dgm:dir/>
          <dgm:resizeHandles val="exact"/>
        </dgm:presLayoutVars>
      </dgm:prSet>
      <dgm:spPr/>
    </dgm:pt>
    <dgm:pt modelId="{3C544C9C-C0EC-4C50-85D9-EB8A81B05CD7}" type="pres">
      <dgm:prSet presAssocID="{1BE028EE-44F8-4C6B-A618-A4BEE263D64B}" presName="composite" presStyleCnt="0"/>
      <dgm:spPr/>
    </dgm:pt>
    <dgm:pt modelId="{A30FAE76-1E0A-46F0-868A-42941C26EBE8}" type="pres">
      <dgm:prSet presAssocID="{1BE028EE-44F8-4C6B-A618-A4BEE263D64B}" presName="imgShp" presStyleLbl="fgImgPlace1" presStyleIdx="0" presStyleCnt="3" custScaleX="26928" custScaleY="25512" custLinFactY="18354" custLinFactNeighborX="-29062" custLinFactNeighborY="100000"/>
      <dgm:spPr/>
    </dgm:pt>
    <dgm:pt modelId="{E87E1F52-6BFF-427E-9626-17DF112FADC9}" type="pres">
      <dgm:prSet presAssocID="{1BE028EE-44F8-4C6B-A618-A4BEE263D64B}" presName="txShp" presStyleLbl="node1" presStyleIdx="0" presStyleCnt="3" custAng="0" custScaleY="29517" custLinFactNeighborX="16981" custLinFactNeighborY="7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70C64-6F96-4981-8914-D8E3466D70A8}" type="pres">
      <dgm:prSet presAssocID="{41CBB7D3-4FB2-4271-A976-431C7C857D41}" presName="spacing" presStyleCnt="0"/>
      <dgm:spPr/>
    </dgm:pt>
    <dgm:pt modelId="{6F8FB33A-E762-43B5-A70C-300E0925FCDA}" type="pres">
      <dgm:prSet presAssocID="{7BBF4F28-9D39-4622-A86F-362B192899C9}" presName="composite" presStyleCnt="0"/>
      <dgm:spPr/>
    </dgm:pt>
    <dgm:pt modelId="{D163B3E5-8C9E-4B7C-A6D7-B7FDCB3FD063}" type="pres">
      <dgm:prSet presAssocID="{7BBF4F28-9D39-4622-A86F-362B192899C9}" presName="imgShp" presStyleLbl="fgImgPlace1" presStyleIdx="1" presStyleCnt="3" custScaleX="49074" custScaleY="23431" custLinFactNeighborX="20627" custLinFactNeighborY="8974"/>
      <dgm:spPr/>
    </dgm:pt>
    <dgm:pt modelId="{93A7CEED-5AE9-4A57-A166-CEB7D7586901}" type="pres">
      <dgm:prSet presAssocID="{7BBF4F28-9D39-4622-A86F-362B192899C9}" presName="txShp" presStyleLbl="node1" presStyleIdx="1" presStyleCnt="3" custAng="0" custScaleY="32281" custLinFactNeighborX="20550" custLinFactNeighborY="8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BC6FC-D8EA-479F-9B97-4F0B537D3E20}" type="pres">
      <dgm:prSet presAssocID="{4E5B0386-1F8A-42EF-8A7E-277A7E683E1F}" presName="spacing" presStyleCnt="0"/>
      <dgm:spPr/>
    </dgm:pt>
    <dgm:pt modelId="{DE318564-68C6-485E-8745-55C612CBA1C9}" type="pres">
      <dgm:prSet presAssocID="{2B36A9DB-3AAF-48F7-A9B8-56A2BAE93E81}" presName="composite" presStyleCnt="0"/>
      <dgm:spPr/>
    </dgm:pt>
    <dgm:pt modelId="{202E97E1-BFD6-4056-82BE-4AFF24710CCF}" type="pres">
      <dgm:prSet presAssocID="{2B36A9DB-3AAF-48F7-A9B8-56A2BAE93E81}" presName="imgShp" presStyleLbl="fgImgPlace1" presStyleIdx="2" presStyleCnt="3" custScaleX="39077" custScaleY="38562" custLinFactY="-12378" custLinFactNeighborX="22142" custLinFactNeighborY="-100000"/>
      <dgm:spPr/>
    </dgm:pt>
    <dgm:pt modelId="{35B3CAB1-84B5-4C6D-8133-DCF61842558C}" type="pres">
      <dgm:prSet presAssocID="{2B36A9DB-3AAF-48F7-A9B8-56A2BAE93E81}" presName="txShp" presStyleLbl="node1" presStyleIdx="2" presStyleCnt="3" custScaleY="30296" custLinFactNeighborX="8410" custLinFactNeighborY="-4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1C99E3-0391-4E79-B597-DE784825B3A7}" type="presOf" srcId="{C70D8DA0-9B79-43CB-B029-F082CC8EE5DA}" destId="{67AE1BF8-DA71-49C0-A58D-347E34811B44}" srcOrd="0" destOrd="0" presId="urn:microsoft.com/office/officeart/2005/8/layout/vList3"/>
    <dgm:cxn modelId="{16BA03EA-A2B2-4E49-8420-A38559E46230}" type="presOf" srcId="{1BE028EE-44F8-4C6B-A618-A4BEE263D64B}" destId="{E87E1F52-6BFF-427E-9626-17DF112FADC9}" srcOrd="0" destOrd="0" presId="urn:microsoft.com/office/officeart/2005/8/layout/vList3"/>
    <dgm:cxn modelId="{7A0AC1D0-2128-44AB-B462-525088DCD860}" srcId="{C70D8DA0-9B79-43CB-B029-F082CC8EE5DA}" destId="{2B36A9DB-3AAF-48F7-A9B8-56A2BAE93E81}" srcOrd="2" destOrd="0" parTransId="{75531197-234F-4ECE-901A-3665A83C150E}" sibTransId="{DC3AE63B-4C05-4D91-A17F-D6B539FB0AC1}"/>
    <dgm:cxn modelId="{06156FC6-9113-4DDF-9288-7BD17D928DE7}" type="presOf" srcId="{2B36A9DB-3AAF-48F7-A9B8-56A2BAE93E81}" destId="{35B3CAB1-84B5-4C6D-8133-DCF61842558C}" srcOrd="0" destOrd="0" presId="urn:microsoft.com/office/officeart/2005/8/layout/vList3"/>
    <dgm:cxn modelId="{A1A780EE-59B2-4AB7-8B03-8A9CB2EB22AD}" srcId="{C70D8DA0-9B79-43CB-B029-F082CC8EE5DA}" destId="{1BE028EE-44F8-4C6B-A618-A4BEE263D64B}" srcOrd="0" destOrd="0" parTransId="{229476C8-E333-4C69-A275-EC2CABF6D0FF}" sibTransId="{41CBB7D3-4FB2-4271-A976-431C7C857D41}"/>
    <dgm:cxn modelId="{3B6C323C-3A6B-40CD-B3D2-C9FDE908ADDA}" srcId="{C70D8DA0-9B79-43CB-B029-F082CC8EE5DA}" destId="{7BBF4F28-9D39-4622-A86F-362B192899C9}" srcOrd="1" destOrd="0" parTransId="{F783D30A-8650-47E7-8CFB-8400B17094AF}" sibTransId="{4E5B0386-1F8A-42EF-8A7E-277A7E683E1F}"/>
    <dgm:cxn modelId="{88928B46-21C3-4BB5-8DBA-8447394A1136}" type="presOf" srcId="{7BBF4F28-9D39-4622-A86F-362B192899C9}" destId="{93A7CEED-5AE9-4A57-A166-CEB7D7586901}" srcOrd="0" destOrd="0" presId="urn:microsoft.com/office/officeart/2005/8/layout/vList3"/>
    <dgm:cxn modelId="{9215A808-EF7F-4920-A7FA-908990847A35}" type="presParOf" srcId="{67AE1BF8-DA71-49C0-A58D-347E34811B44}" destId="{3C544C9C-C0EC-4C50-85D9-EB8A81B05CD7}" srcOrd="0" destOrd="0" presId="urn:microsoft.com/office/officeart/2005/8/layout/vList3"/>
    <dgm:cxn modelId="{B8989BC6-014D-4AE6-8F5F-A79F5188ADE0}" type="presParOf" srcId="{3C544C9C-C0EC-4C50-85D9-EB8A81B05CD7}" destId="{A30FAE76-1E0A-46F0-868A-42941C26EBE8}" srcOrd="0" destOrd="0" presId="urn:microsoft.com/office/officeart/2005/8/layout/vList3"/>
    <dgm:cxn modelId="{FF152101-E5CC-4D1A-A471-2C05F3775889}" type="presParOf" srcId="{3C544C9C-C0EC-4C50-85D9-EB8A81B05CD7}" destId="{E87E1F52-6BFF-427E-9626-17DF112FADC9}" srcOrd="1" destOrd="0" presId="urn:microsoft.com/office/officeart/2005/8/layout/vList3"/>
    <dgm:cxn modelId="{8179E551-20F6-480D-A80C-A863FD43754A}" type="presParOf" srcId="{67AE1BF8-DA71-49C0-A58D-347E34811B44}" destId="{FFC70C64-6F96-4981-8914-D8E3466D70A8}" srcOrd="1" destOrd="0" presId="urn:microsoft.com/office/officeart/2005/8/layout/vList3"/>
    <dgm:cxn modelId="{824FFF85-3D81-49FB-9A03-6B738F52007A}" type="presParOf" srcId="{67AE1BF8-DA71-49C0-A58D-347E34811B44}" destId="{6F8FB33A-E762-43B5-A70C-300E0925FCDA}" srcOrd="2" destOrd="0" presId="urn:microsoft.com/office/officeart/2005/8/layout/vList3"/>
    <dgm:cxn modelId="{957DAF01-E6D5-4196-929C-22F2DDFA3100}" type="presParOf" srcId="{6F8FB33A-E762-43B5-A70C-300E0925FCDA}" destId="{D163B3E5-8C9E-4B7C-A6D7-B7FDCB3FD063}" srcOrd="0" destOrd="0" presId="urn:microsoft.com/office/officeart/2005/8/layout/vList3"/>
    <dgm:cxn modelId="{5EF7A568-03EA-4C83-8B5B-30F16D150226}" type="presParOf" srcId="{6F8FB33A-E762-43B5-A70C-300E0925FCDA}" destId="{93A7CEED-5AE9-4A57-A166-CEB7D7586901}" srcOrd="1" destOrd="0" presId="urn:microsoft.com/office/officeart/2005/8/layout/vList3"/>
    <dgm:cxn modelId="{B447BDB3-4E34-4749-8CD6-0551762FE10D}" type="presParOf" srcId="{67AE1BF8-DA71-49C0-A58D-347E34811B44}" destId="{8E6BC6FC-D8EA-479F-9B97-4F0B537D3E20}" srcOrd="3" destOrd="0" presId="urn:microsoft.com/office/officeart/2005/8/layout/vList3"/>
    <dgm:cxn modelId="{4A9990F0-5BF4-47B5-AECF-71D7E8B320D7}" type="presParOf" srcId="{67AE1BF8-DA71-49C0-A58D-347E34811B44}" destId="{DE318564-68C6-485E-8745-55C612CBA1C9}" srcOrd="4" destOrd="0" presId="urn:microsoft.com/office/officeart/2005/8/layout/vList3"/>
    <dgm:cxn modelId="{3C2428F6-6FB0-4128-84B1-D60EAAF9DCEC}" type="presParOf" srcId="{DE318564-68C6-485E-8745-55C612CBA1C9}" destId="{202E97E1-BFD6-4056-82BE-4AFF24710CCF}" srcOrd="0" destOrd="0" presId="urn:microsoft.com/office/officeart/2005/8/layout/vList3"/>
    <dgm:cxn modelId="{55A3A1F8-DA49-41F6-B3C4-3D62FA977FCB}" type="presParOf" srcId="{DE318564-68C6-485E-8745-55C612CBA1C9}" destId="{35B3CAB1-84B5-4C6D-8133-DCF6184255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13A9D3-23ED-46A1-A973-8BDF1B992147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FB7D457-2AA5-4EE4-868B-8017B7A88C0E}">
      <dgm:prSet phldrT="[Текст]"/>
      <dgm:spPr/>
      <dgm:t>
        <a:bodyPr/>
        <a:lstStyle/>
        <a:p>
          <a:r>
            <a:rPr lang="ru-RU" dirty="0" smtClean="0"/>
            <a:t>112</a:t>
          </a:r>
          <a:endParaRPr lang="ru-RU" dirty="0"/>
        </a:p>
      </dgm:t>
    </dgm:pt>
    <dgm:pt modelId="{1EFD2661-AFF3-4B29-B633-48D5581F1DCE}" type="parTrans" cxnId="{C7981E10-4166-4F60-A02C-0D0059421CAF}">
      <dgm:prSet/>
      <dgm:spPr/>
      <dgm:t>
        <a:bodyPr/>
        <a:lstStyle/>
        <a:p>
          <a:endParaRPr lang="ru-RU"/>
        </a:p>
      </dgm:t>
    </dgm:pt>
    <dgm:pt modelId="{9B9BFC3D-D03C-4CD5-8143-A9BBC1586AD5}" type="sibTrans" cxnId="{C7981E10-4166-4F60-A02C-0D0059421CAF}">
      <dgm:prSet/>
      <dgm:spPr/>
      <dgm:t>
        <a:bodyPr/>
        <a:lstStyle/>
        <a:p>
          <a:endParaRPr lang="ru-RU"/>
        </a:p>
      </dgm:t>
    </dgm:pt>
    <dgm:pt modelId="{5E9A0ED1-E0E8-401D-A11D-13A375E951F1}">
      <dgm:prSet phldrT="[Текст]" custT="1"/>
      <dgm:spPr/>
      <dgm:t>
        <a:bodyPr/>
        <a:lstStyle/>
        <a:p>
          <a:pPr algn="ctr"/>
          <a:r>
            <a:rPr lang="ru-RU" sz="2800" dirty="0" smtClean="0">
              <a:latin typeface="Cambria" pitchFamily="18" charset="0"/>
              <a:ea typeface="Cambria" pitchFamily="18" charset="0"/>
            </a:rPr>
            <a:t>Региональный уровень              (согласно календарного плана массовых мероприятий)</a:t>
          </a:r>
          <a:endParaRPr lang="ru-RU" sz="2800" dirty="0">
            <a:latin typeface="Cambria" pitchFamily="18" charset="0"/>
            <a:ea typeface="Cambria" pitchFamily="18" charset="0"/>
          </a:endParaRPr>
        </a:p>
      </dgm:t>
    </dgm:pt>
    <dgm:pt modelId="{67375963-B3B0-4488-8F6C-EB32F74BC73D}" type="parTrans" cxnId="{2E30CA5B-42B3-47AF-9335-00D335C16CFF}">
      <dgm:prSet/>
      <dgm:spPr/>
      <dgm:t>
        <a:bodyPr/>
        <a:lstStyle/>
        <a:p>
          <a:endParaRPr lang="ru-RU"/>
        </a:p>
      </dgm:t>
    </dgm:pt>
    <dgm:pt modelId="{E0017AFB-6CB6-46A5-BF38-B810E2DFA756}" type="sibTrans" cxnId="{2E30CA5B-42B3-47AF-9335-00D335C16CFF}">
      <dgm:prSet/>
      <dgm:spPr/>
      <dgm:t>
        <a:bodyPr/>
        <a:lstStyle/>
        <a:p>
          <a:endParaRPr lang="ru-RU"/>
        </a:p>
      </dgm:t>
    </dgm:pt>
    <dgm:pt modelId="{32E08CDD-63A9-43E1-8E7F-3004D34FCB8C}">
      <dgm:prSet phldrT="[Текст]"/>
      <dgm:spPr/>
      <dgm:t>
        <a:bodyPr/>
        <a:lstStyle/>
        <a:p>
          <a:r>
            <a:rPr lang="ru-RU" dirty="0" smtClean="0"/>
            <a:t>35</a:t>
          </a:r>
          <a:endParaRPr lang="ru-RU" dirty="0"/>
        </a:p>
      </dgm:t>
    </dgm:pt>
    <dgm:pt modelId="{9EFA18B8-56B8-4A27-8082-41AC72CEA9CD}" type="parTrans" cxnId="{B8A8D41F-780A-43AD-A5D9-666DCA408AB4}">
      <dgm:prSet/>
      <dgm:spPr/>
      <dgm:t>
        <a:bodyPr/>
        <a:lstStyle/>
        <a:p>
          <a:endParaRPr lang="ru-RU"/>
        </a:p>
      </dgm:t>
    </dgm:pt>
    <dgm:pt modelId="{AEB521C4-961F-40A7-B018-4BA6E652B6FB}" type="sibTrans" cxnId="{B8A8D41F-780A-43AD-A5D9-666DCA408AB4}">
      <dgm:prSet/>
      <dgm:spPr/>
      <dgm:t>
        <a:bodyPr/>
        <a:lstStyle/>
        <a:p>
          <a:endParaRPr lang="ru-RU"/>
        </a:p>
      </dgm:t>
    </dgm:pt>
    <dgm:pt modelId="{00598911-4B22-43EB-925E-892CCFDA767F}">
      <dgm:prSet phldrT="[Текст]"/>
      <dgm:spPr/>
      <dgm:t>
        <a:bodyPr/>
        <a:lstStyle/>
        <a:p>
          <a:pPr algn="ctr"/>
          <a:r>
            <a:rPr lang="ru-RU" dirty="0" smtClean="0">
              <a:latin typeface="Cambria" pitchFamily="18" charset="0"/>
              <a:ea typeface="Cambria" pitchFamily="18" charset="0"/>
            </a:rPr>
            <a:t>Участие во всероссийских и международных  мероприятиях</a:t>
          </a:r>
          <a:endParaRPr lang="ru-RU" dirty="0">
            <a:latin typeface="Cambria" pitchFamily="18" charset="0"/>
            <a:ea typeface="Cambria" pitchFamily="18" charset="0"/>
          </a:endParaRPr>
        </a:p>
      </dgm:t>
    </dgm:pt>
    <dgm:pt modelId="{9DCBDA90-2143-4749-BD80-49F9D36B3826}" type="parTrans" cxnId="{7B22C80F-E861-4D40-851D-A4DC4C08495F}">
      <dgm:prSet/>
      <dgm:spPr/>
      <dgm:t>
        <a:bodyPr/>
        <a:lstStyle/>
        <a:p>
          <a:endParaRPr lang="ru-RU"/>
        </a:p>
      </dgm:t>
    </dgm:pt>
    <dgm:pt modelId="{97C3DC9F-B0E1-497F-850C-4BC5B0193CC5}" type="sibTrans" cxnId="{7B22C80F-E861-4D40-851D-A4DC4C08495F}">
      <dgm:prSet/>
      <dgm:spPr/>
      <dgm:t>
        <a:bodyPr/>
        <a:lstStyle/>
        <a:p>
          <a:endParaRPr lang="ru-RU"/>
        </a:p>
      </dgm:t>
    </dgm:pt>
    <dgm:pt modelId="{27C76DFC-901A-4E7A-9FD6-5BE32A8E38EF}" type="pres">
      <dgm:prSet presAssocID="{C813A9D3-23ED-46A1-A973-8BDF1B9921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8F129D-784C-4E7F-95D4-E64C07027D50}" type="pres">
      <dgm:prSet presAssocID="{5FB7D457-2AA5-4EE4-868B-8017B7A88C0E}" presName="linNode" presStyleCnt="0"/>
      <dgm:spPr/>
    </dgm:pt>
    <dgm:pt modelId="{442E6C25-F44F-4681-A8C1-6C06A6FDA35E}" type="pres">
      <dgm:prSet presAssocID="{5FB7D457-2AA5-4EE4-868B-8017B7A88C0E}" presName="parentText" presStyleLbl="node1" presStyleIdx="0" presStyleCnt="2" custScaleX="620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5C8BA1-518E-4E82-86AF-5481F4BA9234}" type="pres">
      <dgm:prSet presAssocID="{5FB7D457-2AA5-4EE4-868B-8017B7A88C0E}" presName="descendantText" presStyleLbl="alignAccFollowNode1" presStyleIdx="0" presStyleCnt="2" custScaleX="118750" custScaleY="115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57329-D3E8-4DBF-B5B0-E94D738509FD}" type="pres">
      <dgm:prSet presAssocID="{9B9BFC3D-D03C-4CD5-8143-A9BBC1586AD5}" presName="sp" presStyleCnt="0"/>
      <dgm:spPr/>
    </dgm:pt>
    <dgm:pt modelId="{4F86B4CC-49E3-4485-93DD-D9464C40F8BE}" type="pres">
      <dgm:prSet presAssocID="{32E08CDD-63A9-43E1-8E7F-3004D34FCB8C}" presName="linNode" presStyleCnt="0"/>
      <dgm:spPr/>
    </dgm:pt>
    <dgm:pt modelId="{C0BDA53A-D568-4987-8433-7706474941DC}" type="pres">
      <dgm:prSet presAssocID="{32E08CDD-63A9-43E1-8E7F-3004D34FCB8C}" presName="parentText" presStyleLbl="node1" presStyleIdx="1" presStyleCnt="2" custScaleX="481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83578-D71C-40DA-886B-8936CFF2A545}" type="pres">
      <dgm:prSet presAssocID="{32E08CDD-63A9-43E1-8E7F-3004D34FCB8C}" presName="descendantText" presStyleLbl="alignAccFollowNode1" presStyleIdx="1" presStyleCnt="2" custScaleX="132271" custScaleY="107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30CA5B-42B3-47AF-9335-00D335C16CFF}" srcId="{5FB7D457-2AA5-4EE4-868B-8017B7A88C0E}" destId="{5E9A0ED1-E0E8-401D-A11D-13A375E951F1}" srcOrd="0" destOrd="0" parTransId="{67375963-B3B0-4488-8F6C-EB32F74BC73D}" sibTransId="{E0017AFB-6CB6-46A5-BF38-B810E2DFA756}"/>
    <dgm:cxn modelId="{84A92F43-F7F0-4859-A172-4727A25AD308}" type="presOf" srcId="{C813A9D3-23ED-46A1-A973-8BDF1B992147}" destId="{27C76DFC-901A-4E7A-9FD6-5BE32A8E38EF}" srcOrd="0" destOrd="0" presId="urn:microsoft.com/office/officeart/2005/8/layout/vList5"/>
    <dgm:cxn modelId="{08C71367-DA40-4BC5-9F7C-33915FDB2CB8}" type="presOf" srcId="{5E9A0ED1-E0E8-401D-A11D-13A375E951F1}" destId="{485C8BA1-518E-4E82-86AF-5481F4BA9234}" srcOrd="0" destOrd="0" presId="urn:microsoft.com/office/officeart/2005/8/layout/vList5"/>
    <dgm:cxn modelId="{7B22C80F-E861-4D40-851D-A4DC4C08495F}" srcId="{32E08CDD-63A9-43E1-8E7F-3004D34FCB8C}" destId="{00598911-4B22-43EB-925E-892CCFDA767F}" srcOrd="0" destOrd="0" parTransId="{9DCBDA90-2143-4749-BD80-49F9D36B3826}" sibTransId="{97C3DC9F-B0E1-497F-850C-4BC5B0193CC5}"/>
    <dgm:cxn modelId="{C7981E10-4166-4F60-A02C-0D0059421CAF}" srcId="{C813A9D3-23ED-46A1-A973-8BDF1B992147}" destId="{5FB7D457-2AA5-4EE4-868B-8017B7A88C0E}" srcOrd="0" destOrd="0" parTransId="{1EFD2661-AFF3-4B29-B633-48D5581F1DCE}" sibTransId="{9B9BFC3D-D03C-4CD5-8143-A9BBC1586AD5}"/>
    <dgm:cxn modelId="{50841F03-2681-44E9-A85A-1ED60A0E1392}" type="presOf" srcId="{32E08CDD-63A9-43E1-8E7F-3004D34FCB8C}" destId="{C0BDA53A-D568-4987-8433-7706474941DC}" srcOrd="0" destOrd="0" presId="urn:microsoft.com/office/officeart/2005/8/layout/vList5"/>
    <dgm:cxn modelId="{B8A8D41F-780A-43AD-A5D9-666DCA408AB4}" srcId="{C813A9D3-23ED-46A1-A973-8BDF1B992147}" destId="{32E08CDD-63A9-43E1-8E7F-3004D34FCB8C}" srcOrd="1" destOrd="0" parTransId="{9EFA18B8-56B8-4A27-8082-41AC72CEA9CD}" sibTransId="{AEB521C4-961F-40A7-B018-4BA6E652B6FB}"/>
    <dgm:cxn modelId="{758CD205-F5CF-4AC6-AFE3-BCB82F44716D}" type="presOf" srcId="{5FB7D457-2AA5-4EE4-868B-8017B7A88C0E}" destId="{442E6C25-F44F-4681-A8C1-6C06A6FDA35E}" srcOrd="0" destOrd="0" presId="urn:microsoft.com/office/officeart/2005/8/layout/vList5"/>
    <dgm:cxn modelId="{122E97FC-27AA-420A-A24A-A3106D99EC14}" type="presOf" srcId="{00598911-4B22-43EB-925E-892CCFDA767F}" destId="{CA083578-D71C-40DA-886B-8936CFF2A545}" srcOrd="0" destOrd="0" presId="urn:microsoft.com/office/officeart/2005/8/layout/vList5"/>
    <dgm:cxn modelId="{D5CA63BF-4375-4275-8213-3A73ECA844EC}" type="presParOf" srcId="{27C76DFC-901A-4E7A-9FD6-5BE32A8E38EF}" destId="{C08F129D-784C-4E7F-95D4-E64C07027D50}" srcOrd="0" destOrd="0" presId="urn:microsoft.com/office/officeart/2005/8/layout/vList5"/>
    <dgm:cxn modelId="{7E354962-1F55-4106-83F3-E4688A56EFB1}" type="presParOf" srcId="{C08F129D-784C-4E7F-95D4-E64C07027D50}" destId="{442E6C25-F44F-4681-A8C1-6C06A6FDA35E}" srcOrd="0" destOrd="0" presId="urn:microsoft.com/office/officeart/2005/8/layout/vList5"/>
    <dgm:cxn modelId="{0876DD2E-C1BB-4FE1-A0AD-F3D96B3692BD}" type="presParOf" srcId="{C08F129D-784C-4E7F-95D4-E64C07027D50}" destId="{485C8BA1-518E-4E82-86AF-5481F4BA9234}" srcOrd="1" destOrd="0" presId="urn:microsoft.com/office/officeart/2005/8/layout/vList5"/>
    <dgm:cxn modelId="{ACF47AD9-E090-47BF-9647-4C990F5EEEF6}" type="presParOf" srcId="{27C76DFC-901A-4E7A-9FD6-5BE32A8E38EF}" destId="{8FD57329-D3E8-4DBF-B5B0-E94D738509FD}" srcOrd="1" destOrd="0" presId="urn:microsoft.com/office/officeart/2005/8/layout/vList5"/>
    <dgm:cxn modelId="{FF9C1716-DDBF-46E6-8DA0-C49CBFA8DB55}" type="presParOf" srcId="{27C76DFC-901A-4E7A-9FD6-5BE32A8E38EF}" destId="{4F86B4CC-49E3-4485-93DD-D9464C40F8BE}" srcOrd="2" destOrd="0" presId="urn:microsoft.com/office/officeart/2005/8/layout/vList5"/>
    <dgm:cxn modelId="{05A04D8D-3CF8-4CA8-9C11-D796854C8031}" type="presParOf" srcId="{4F86B4CC-49E3-4485-93DD-D9464C40F8BE}" destId="{C0BDA53A-D568-4987-8433-7706474941DC}" srcOrd="0" destOrd="0" presId="urn:microsoft.com/office/officeart/2005/8/layout/vList5"/>
    <dgm:cxn modelId="{631B4E71-B1FB-477E-80DB-ED4BE1992ED7}" type="presParOf" srcId="{4F86B4CC-49E3-4485-93DD-D9464C40F8BE}" destId="{CA083578-D71C-40DA-886B-8936CFF2A5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C14193-D1B0-4AA8-879F-641ECC855CA5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CE2DA51-6F51-45BA-9023-A63C901BE715}">
      <dgm:prSet phldrT="[Текст]"/>
      <dgm:spPr/>
      <dgm:t>
        <a:bodyPr/>
        <a:lstStyle/>
        <a:p>
          <a:r>
            <a:rPr lang="ru-RU" dirty="0" smtClean="0"/>
            <a:t>72</a:t>
          </a:r>
          <a:endParaRPr lang="ru-RU" dirty="0"/>
        </a:p>
      </dgm:t>
    </dgm:pt>
    <dgm:pt modelId="{47335941-5864-447E-BB1C-262559A6BBA6}" type="parTrans" cxnId="{8110EA74-A5F9-401A-9287-DE868454B7C4}">
      <dgm:prSet/>
      <dgm:spPr/>
      <dgm:t>
        <a:bodyPr/>
        <a:lstStyle/>
        <a:p>
          <a:endParaRPr lang="ru-RU"/>
        </a:p>
      </dgm:t>
    </dgm:pt>
    <dgm:pt modelId="{EE6E5F17-513A-4CEC-B7AE-48FD99D99A05}" type="sibTrans" cxnId="{8110EA74-A5F9-401A-9287-DE868454B7C4}">
      <dgm:prSet/>
      <dgm:spPr/>
      <dgm:t>
        <a:bodyPr/>
        <a:lstStyle/>
        <a:p>
          <a:endParaRPr lang="ru-RU"/>
        </a:p>
      </dgm:t>
    </dgm:pt>
    <dgm:pt modelId="{759C2EBC-D3F6-43F0-A07D-B3FA7775DDCB}">
      <dgm:prSet phldrT="[Текст]"/>
      <dgm:spPr/>
      <dgm:t>
        <a:bodyPr/>
        <a:lstStyle/>
        <a:p>
          <a:pPr algn="ctr"/>
          <a:r>
            <a:rPr lang="ru-RU" dirty="0" smtClean="0"/>
            <a:t>«Методика обучения самбо в общеобразовательных  учреждениях» (31 учитель физической культуры)</a:t>
          </a:r>
          <a:endParaRPr lang="ru-RU" dirty="0"/>
        </a:p>
      </dgm:t>
    </dgm:pt>
    <dgm:pt modelId="{AAFD083D-B834-4FC8-B2A0-50D51802F09B}" type="parTrans" cxnId="{A6BD7AE0-9F42-4258-9C05-065AC75532EC}">
      <dgm:prSet/>
      <dgm:spPr/>
      <dgm:t>
        <a:bodyPr/>
        <a:lstStyle/>
        <a:p>
          <a:endParaRPr lang="ru-RU"/>
        </a:p>
      </dgm:t>
    </dgm:pt>
    <dgm:pt modelId="{33340B0A-9BC3-4C81-9651-858822DE2A4A}" type="sibTrans" cxnId="{A6BD7AE0-9F42-4258-9C05-065AC75532EC}">
      <dgm:prSet/>
      <dgm:spPr/>
      <dgm:t>
        <a:bodyPr/>
        <a:lstStyle/>
        <a:p>
          <a:endParaRPr lang="ru-RU"/>
        </a:p>
      </dgm:t>
    </dgm:pt>
    <dgm:pt modelId="{C3A959F6-8505-45F3-BF62-97AE4450BF53}">
      <dgm:prSet phldrT="[Текст]"/>
      <dgm:spPr/>
      <dgm:t>
        <a:bodyPr/>
        <a:lstStyle/>
        <a:p>
          <a:r>
            <a:rPr lang="ru-RU" dirty="0" smtClean="0"/>
            <a:t>72</a:t>
          </a:r>
          <a:endParaRPr lang="ru-RU" dirty="0"/>
        </a:p>
      </dgm:t>
    </dgm:pt>
    <dgm:pt modelId="{24D5CEF7-8B21-4C98-BA1D-1389107FB1EA}" type="parTrans" cxnId="{44B907FE-1535-41F3-9D8E-874BBA317AB2}">
      <dgm:prSet/>
      <dgm:spPr/>
      <dgm:t>
        <a:bodyPr/>
        <a:lstStyle/>
        <a:p>
          <a:endParaRPr lang="ru-RU"/>
        </a:p>
      </dgm:t>
    </dgm:pt>
    <dgm:pt modelId="{B3351A13-BFCB-4954-B3BE-B23DCB701641}" type="sibTrans" cxnId="{44B907FE-1535-41F3-9D8E-874BBA317AB2}">
      <dgm:prSet/>
      <dgm:spPr/>
      <dgm:t>
        <a:bodyPr/>
        <a:lstStyle/>
        <a:p>
          <a:endParaRPr lang="ru-RU"/>
        </a:p>
      </dgm:t>
    </dgm:pt>
    <dgm:pt modelId="{F27F2964-28DA-4809-B74C-1D08A52969B3}">
      <dgm:prSet phldrT="[Текст]"/>
      <dgm:spPr/>
      <dgm:t>
        <a:bodyPr/>
        <a:lstStyle/>
        <a:p>
          <a:pPr algn="ctr"/>
          <a:r>
            <a:rPr lang="ru-RU" dirty="0" smtClean="0"/>
            <a:t>«Курсы по регби»                                                                (40 учителей физической культуры)</a:t>
          </a:r>
          <a:endParaRPr lang="ru-RU" dirty="0"/>
        </a:p>
      </dgm:t>
    </dgm:pt>
    <dgm:pt modelId="{C41B0EC4-8DF2-4852-B8FF-44FA819934DB}" type="parTrans" cxnId="{C1D7E628-A71E-4A4A-BAF5-31E7C2DE09AB}">
      <dgm:prSet/>
      <dgm:spPr/>
      <dgm:t>
        <a:bodyPr/>
        <a:lstStyle/>
        <a:p>
          <a:endParaRPr lang="ru-RU"/>
        </a:p>
      </dgm:t>
    </dgm:pt>
    <dgm:pt modelId="{FAEE1980-7779-408B-8951-9CC3B0F8B81D}" type="sibTrans" cxnId="{C1D7E628-A71E-4A4A-BAF5-31E7C2DE09AB}">
      <dgm:prSet/>
      <dgm:spPr/>
      <dgm:t>
        <a:bodyPr/>
        <a:lstStyle/>
        <a:p>
          <a:endParaRPr lang="ru-RU"/>
        </a:p>
      </dgm:t>
    </dgm:pt>
    <dgm:pt modelId="{7CFF6276-7849-4FFA-860E-EBF80AFC7821}">
      <dgm:prSet phldrT="[Текст]"/>
      <dgm:spPr/>
      <dgm:t>
        <a:bodyPr/>
        <a:lstStyle/>
        <a:p>
          <a:r>
            <a:rPr lang="ru-RU" dirty="0" smtClean="0"/>
            <a:t>72</a:t>
          </a:r>
          <a:endParaRPr lang="ru-RU" dirty="0"/>
        </a:p>
      </dgm:t>
    </dgm:pt>
    <dgm:pt modelId="{D9C33BB3-126C-46FB-8061-8016A217B03F}" type="parTrans" cxnId="{884ECB1B-2EE1-47BB-9B67-887A9AD54BB6}">
      <dgm:prSet/>
      <dgm:spPr/>
      <dgm:t>
        <a:bodyPr/>
        <a:lstStyle/>
        <a:p>
          <a:endParaRPr lang="ru-RU"/>
        </a:p>
      </dgm:t>
    </dgm:pt>
    <dgm:pt modelId="{B32DE947-BB53-4A83-8335-9B382981059F}" type="sibTrans" cxnId="{884ECB1B-2EE1-47BB-9B67-887A9AD54BB6}">
      <dgm:prSet/>
      <dgm:spPr/>
      <dgm:t>
        <a:bodyPr/>
        <a:lstStyle/>
        <a:p>
          <a:endParaRPr lang="ru-RU"/>
        </a:p>
      </dgm:t>
    </dgm:pt>
    <dgm:pt modelId="{C980129A-98CA-41E2-A135-560B14A73AE8}">
      <dgm:prSet phldrT="[Текст]"/>
      <dgm:spPr/>
      <dgm:t>
        <a:bodyPr/>
        <a:lstStyle/>
        <a:p>
          <a:pPr algn="ctr"/>
          <a:r>
            <a:rPr lang="ru-RU" dirty="0" smtClean="0"/>
            <a:t>Курсы по «Шахматам»                                                      (40 учителей физической культуры) </a:t>
          </a:r>
          <a:endParaRPr lang="ru-RU" dirty="0"/>
        </a:p>
      </dgm:t>
    </dgm:pt>
    <dgm:pt modelId="{2FF26C4A-BAB6-4B0A-9717-35E38CAF68DA}" type="parTrans" cxnId="{4DC104A7-8F5B-4822-BC22-2C46F18D2790}">
      <dgm:prSet/>
      <dgm:spPr/>
      <dgm:t>
        <a:bodyPr/>
        <a:lstStyle/>
        <a:p>
          <a:endParaRPr lang="ru-RU"/>
        </a:p>
      </dgm:t>
    </dgm:pt>
    <dgm:pt modelId="{9444C4E6-DD1D-4529-AD96-259CE57792DE}" type="sibTrans" cxnId="{4DC104A7-8F5B-4822-BC22-2C46F18D2790}">
      <dgm:prSet/>
      <dgm:spPr/>
      <dgm:t>
        <a:bodyPr/>
        <a:lstStyle/>
        <a:p>
          <a:endParaRPr lang="ru-RU"/>
        </a:p>
      </dgm:t>
    </dgm:pt>
    <dgm:pt modelId="{539207C5-EAD7-40DF-BE47-DF96024A0FAB}" type="pres">
      <dgm:prSet presAssocID="{29C14193-D1B0-4AA8-879F-641ECC855CA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B594AD-25B3-46D9-8FB9-33C170671E82}" type="pres">
      <dgm:prSet presAssocID="{1CE2DA51-6F51-45BA-9023-A63C901BE715}" presName="composite" presStyleCnt="0"/>
      <dgm:spPr/>
    </dgm:pt>
    <dgm:pt modelId="{A144C287-5D67-4A5F-83F4-2D28281A0D10}" type="pres">
      <dgm:prSet presAssocID="{1CE2DA51-6F51-45BA-9023-A63C901BE71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69958-FF24-4BAA-BF6A-A6894D0AC4B4}" type="pres">
      <dgm:prSet presAssocID="{1CE2DA51-6F51-45BA-9023-A63C901BE71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DB433-2E36-4037-B582-0253F1089849}" type="pres">
      <dgm:prSet presAssocID="{EE6E5F17-513A-4CEC-B7AE-48FD99D99A05}" presName="sp" presStyleCnt="0"/>
      <dgm:spPr/>
    </dgm:pt>
    <dgm:pt modelId="{415037C8-9CF0-4E9F-A0B6-7316AA273B73}" type="pres">
      <dgm:prSet presAssocID="{C3A959F6-8505-45F3-BF62-97AE4450BF53}" presName="composite" presStyleCnt="0"/>
      <dgm:spPr/>
    </dgm:pt>
    <dgm:pt modelId="{BDB5DC19-D316-4C19-97E8-6BDACE4859A7}" type="pres">
      <dgm:prSet presAssocID="{C3A959F6-8505-45F3-BF62-97AE4450BF5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575CD-0B0D-4AA2-995E-C135336618C3}" type="pres">
      <dgm:prSet presAssocID="{C3A959F6-8505-45F3-BF62-97AE4450BF5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A0491-0EC7-4574-B898-A5F4B5FE2E99}" type="pres">
      <dgm:prSet presAssocID="{B3351A13-BFCB-4954-B3BE-B23DCB701641}" presName="sp" presStyleCnt="0"/>
      <dgm:spPr/>
    </dgm:pt>
    <dgm:pt modelId="{A4A15229-02A0-4366-B8B2-4B04850F2D4F}" type="pres">
      <dgm:prSet presAssocID="{7CFF6276-7849-4FFA-860E-EBF80AFC7821}" presName="composite" presStyleCnt="0"/>
      <dgm:spPr/>
    </dgm:pt>
    <dgm:pt modelId="{DB48FA97-CAD3-417B-9934-BF6C8C557197}" type="pres">
      <dgm:prSet presAssocID="{7CFF6276-7849-4FFA-860E-EBF80AFC782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19D6D-13C6-4263-81C4-971456CBAEBB}" type="pres">
      <dgm:prSet presAssocID="{7CFF6276-7849-4FFA-860E-EBF80AFC782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32A484-AFD7-4ADB-9304-2EE3650ECCFD}" type="presOf" srcId="{7CFF6276-7849-4FFA-860E-EBF80AFC7821}" destId="{DB48FA97-CAD3-417B-9934-BF6C8C557197}" srcOrd="0" destOrd="0" presId="urn:microsoft.com/office/officeart/2005/8/layout/chevron2"/>
    <dgm:cxn modelId="{499F02FD-EE8D-4585-AC11-2645F8D63379}" type="presOf" srcId="{759C2EBC-D3F6-43F0-A07D-B3FA7775DDCB}" destId="{92169958-FF24-4BAA-BF6A-A6894D0AC4B4}" srcOrd="0" destOrd="0" presId="urn:microsoft.com/office/officeart/2005/8/layout/chevron2"/>
    <dgm:cxn modelId="{44B907FE-1535-41F3-9D8E-874BBA317AB2}" srcId="{29C14193-D1B0-4AA8-879F-641ECC855CA5}" destId="{C3A959F6-8505-45F3-BF62-97AE4450BF53}" srcOrd="1" destOrd="0" parTransId="{24D5CEF7-8B21-4C98-BA1D-1389107FB1EA}" sibTransId="{B3351A13-BFCB-4954-B3BE-B23DCB701641}"/>
    <dgm:cxn modelId="{E0189E4B-067A-456E-9D57-C8EF30506A8F}" type="presOf" srcId="{1CE2DA51-6F51-45BA-9023-A63C901BE715}" destId="{A144C287-5D67-4A5F-83F4-2D28281A0D10}" srcOrd="0" destOrd="0" presId="urn:microsoft.com/office/officeart/2005/8/layout/chevron2"/>
    <dgm:cxn modelId="{8110EA74-A5F9-401A-9287-DE868454B7C4}" srcId="{29C14193-D1B0-4AA8-879F-641ECC855CA5}" destId="{1CE2DA51-6F51-45BA-9023-A63C901BE715}" srcOrd="0" destOrd="0" parTransId="{47335941-5864-447E-BB1C-262559A6BBA6}" sibTransId="{EE6E5F17-513A-4CEC-B7AE-48FD99D99A05}"/>
    <dgm:cxn modelId="{C1D7E628-A71E-4A4A-BAF5-31E7C2DE09AB}" srcId="{C3A959F6-8505-45F3-BF62-97AE4450BF53}" destId="{F27F2964-28DA-4809-B74C-1D08A52969B3}" srcOrd="0" destOrd="0" parTransId="{C41B0EC4-8DF2-4852-B8FF-44FA819934DB}" sibTransId="{FAEE1980-7779-408B-8951-9CC3B0F8B81D}"/>
    <dgm:cxn modelId="{A6BD7AE0-9F42-4258-9C05-065AC75532EC}" srcId="{1CE2DA51-6F51-45BA-9023-A63C901BE715}" destId="{759C2EBC-D3F6-43F0-A07D-B3FA7775DDCB}" srcOrd="0" destOrd="0" parTransId="{AAFD083D-B834-4FC8-B2A0-50D51802F09B}" sibTransId="{33340B0A-9BC3-4C81-9651-858822DE2A4A}"/>
    <dgm:cxn modelId="{4DC104A7-8F5B-4822-BC22-2C46F18D2790}" srcId="{7CFF6276-7849-4FFA-860E-EBF80AFC7821}" destId="{C980129A-98CA-41E2-A135-560B14A73AE8}" srcOrd="0" destOrd="0" parTransId="{2FF26C4A-BAB6-4B0A-9717-35E38CAF68DA}" sibTransId="{9444C4E6-DD1D-4529-AD96-259CE57792DE}"/>
    <dgm:cxn modelId="{3111B6CC-2B82-4585-926F-69EE4A52C529}" type="presOf" srcId="{F27F2964-28DA-4809-B74C-1D08A52969B3}" destId="{90D575CD-0B0D-4AA2-995E-C135336618C3}" srcOrd="0" destOrd="0" presId="urn:microsoft.com/office/officeart/2005/8/layout/chevron2"/>
    <dgm:cxn modelId="{884ECB1B-2EE1-47BB-9B67-887A9AD54BB6}" srcId="{29C14193-D1B0-4AA8-879F-641ECC855CA5}" destId="{7CFF6276-7849-4FFA-860E-EBF80AFC7821}" srcOrd="2" destOrd="0" parTransId="{D9C33BB3-126C-46FB-8061-8016A217B03F}" sibTransId="{B32DE947-BB53-4A83-8335-9B382981059F}"/>
    <dgm:cxn modelId="{2A2AD0E7-B6E3-4758-9468-1FE19B4E4EAD}" type="presOf" srcId="{29C14193-D1B0-4AA8-879F-641ECC855CA5}" destId="{539207C5-EAD7-40DF-BE47-DF96024A0FAB}" srcOrd="0" destOrd="0" presId="urn:microsoft.com/office/officeart/2005/8/layout/chevron2"/>
    <dgm:cxn modelId="{3EA39921-5767-4E1A-879A-B26266956672}" type="presOf" srcId="{C980129A-98CA-41E2-A135-560B14A73AE8}" destId="{EDC19D6D-13C6-4263-81C4-971456CBAEBB}" srcOrd="0" destOrd="0" presId="urn:microsoft.com/office/officeart/2005/8/layout/chevron2"/>
    <dgm:cxn modelId="{D632710A-F44A-45D5-AC48-3973D8DD53CE}" type="presOf" srcId="{C3A959F6-8505-45F3-BF62-97AE4450BF53}" destId="{BDB5DC19-D316-4C19-97E8-6BDACE4859A7}" srcOrd="0" destOrd="0" presId="urn:microsoft.com/office/officeart/2005/8/layout/chevron2"/>
    <dgm:cxn modelId="{8336F7A1-7F13-414E-9C56-B3F92D74B78B}" type="presParOf" srcId="{539207C5-EAD7-40DF-BE47-DF96024A0FAB}" destId="{21B594AD-25B3-46D9-8FB9-33C170671E82}" srcOrd="0" destOrd="0" presId="urn:microsoft.com/office/officeart/2005/8/layout/chevron2"/>
    <dgm:cxn modelId="{7733B61D-507D-4AD2-B6A5-7B6D48573607}" type="presParOf" srcId="{21B594AD-25B3-46D9-8FB9-33C170671E82}" destId="{A144C287-5D67-4A5F-83F4-2D28281A0D10}" srcOrd="0" destOrd="0" presId="urn:microsoft.com/office/officeart/2005/8/layout/chevron2"/>
    <dgm:cxn modelId="{6862B11F-16D9-4291-8D61-998E00311B5F}" type="presParOf" srcId="{21B594AD-25B3-46D9-8FB9-33C170671E82}" destId="{92169958-FF24-4BAA-BF6A-A6894D0AC4B4}" srcOrd="1" destOrd="0" presId="urn:microsoft.com/office/officeart/2005/8/layout/chevron2"/>
    <dgm:cxn modelId="{D9A14F47-1C56-474A-B21E-6FDB7D1E0706}" type="presParOf" srcId="{539207C5-EAD7-40DF-BE47-DF96024A0FAB}" destId="{249DB433-2E36-4037-B582-0253F1089849}" srcOrd="1" destOrd="0" presId="urn:microsoft.com/office/officeart/2005/8/layout/chevron2"/>
    <dgm:cxn modelId="{DBE4667E-F58F-4434-AEE6-5DEF429ADBE2}" type="presParOf" srcId="{539207C5-EAD7-40DF-BE47-DF96024A0FAB}" destId="{415037C8-9CF0-4E9F-A0B6-7316AA273B73}" srcOrd="2" destOrd="0" presId="urn:microsoft.com/office/officeart/2005/8/layout/chevron2"/>
    <dgm:cxn modelId="{43193CFF-460B-4188-83B6-5E2F6556A050}" type="presParOf" srcId="{415037C8-9CF0-4E9F-A0B6-7316AA273B73}" destId="{BDB5DC19-D316-4C19-97E8-6BDACE4859A7}" srcOrd="0" destOrd="0" presId="urn:microsoft.com/office/officeart/2005/8/layout/chevron2"/>
    <dgm:cxn modelId="{09BAF283-00A9-4907-BC29-C839DBB0D418}" type="presParOf" srcId="{415037C8-9CF0-4E9F-A0B6-7316AA273B73}" destId="{90D575CD-0B0D-4AA2-995E-C135336618C3}" srcOrd="1" destOrd="0" presId="urn:microsoft.com/office/officeart/2005/8/layout/chevron2"/>
    <dgm:cxn modelId="{DF67686F-3513-4844-A76A-0152B064D27E}" type="presParOf" srcId="{539207C5-EAD7-40DF-BE47-DF96024A0FAB}" destId="{5AAA0491-0EC7-4574-B898-A5F4B5FE2E99}" srcOrd="3" destOrd="0" presId="urn:microsoft.com/office/officeart/2005/8/layout/chevron2"/>
    <dgm:cxn modelId="{5CB4868E-D447-443E-BA6C-DB18CDE4A63B}" type="presParOf" srcId="{539207C5-EAD7-40DF-BE47-DF96024A0FAB}" destId="{A4A15229-02A0-4366-B8B2-4B04850F2D4F}" srcOrd="4" destOrd="0" presId="urn:microsoft.com/office/officeart/2005/8/layout/chevron2"/>
    <dgm:cxn modelId="{85F81953-6DDA-44D4-BE1C-BA72E9C68887}" type="presParOf" srcId="{A4A15229-02A0-4366-B8B2-4B04850F2D4F}" destId="{DB48FA97-CAD3-417B-9934-BF6C8C557197}" srcOrd="0" destOrd="0" presId="urn:microsoft.com/office/officeart/2005/8/layout/chevron2"/>
    <dgm:cxn modelId="{301A43E9-29E6-45ED-9B92-CE6016E158E8}" type="presParOf" srcId="{A4A15229-02A0-4366-B8B2-4B04850F2D4F}" destId="{EDC19D6D-13C6-4263-81C4-971456CBAEB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7E1F52-6BFF-427E-9626-17DF112FADC9}">
      <dsp:nvSpPr>
        <dsp:cNvPr id="0" name=""/>
        <dsp:cNvSpPr/>
      </dsp:nvSpPr>
      <dsp:spPr>
        <a:xfrm rot="10800000">
          <a:off x="1029534" y="0"/>
          <a:ext cx="5100679" cy="63083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437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ХУДЕЖЕСТВЕННАЯ</a:t>
          </a:r>
          <a:endParaRPr lang="ru-RU" sz="2200" b="1" kern="1200" dirty="0"/>
        </a:p>
      </dsp:txBody>
      <dsp:txXfrm rot="10800000">
        <a:off x="1029534" y="0"/>
        <a:ext cx="5100679" cy="630830"/>
      </dsp:txXfrm>
    </dsp:sp>
    <dsp:sp modelId="{A30FAE76-1E0A-46F0-868A-42941C26EBE8}">
      <dsp:nvSpPr>
        <dsp:cNvPr id="0" name=""/>
        <dsp:cNvSpPr/>
      </dsp:nvSpPr>
      <dsp:spPr>
        <a:xfrm>
          <a:off x="0" y="75419"/>
          <a:ext cx="965575" cy="544659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7CEED-5AE9-4A57-A166-CEB7D7586901}">
      <dsp:nvSpPr>
        <dsp:cNvPr id="0" name=""/>
        <dsp:cNvSpPr/>
      </dsp:nvSpPr>
      <dsp:spPr>
        <a:xfrm rot="10800000">
          <a:off x="1596612" y="1102870"/>
          <a:ext cx="4548311" cy="627654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437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ТЕХНИЧЕСКАЯ</a:t>
          </a:r>
          <a:endParaRPr lang="ru-RU" sz="2200" b="1" kern="1200" dirty="0"/>
        </a:p>
      </dsp:txBody>
      <dsp:txXfrm rot="10800000">
        <a:off x="1596612" y="1102870"/>
        <a:ext cx="4548311" cy="627654"/>
      </dsp:txXfrm>
    </dsp:sp>
    <dsp:sp modelId="{D163B3E5-8C9E-4B7C-A6D7-B7FDCB3FD063}">
      <dsp:nvSpPr>
        <dsp:cNvPr id="0" name=""/>
        <dsp:cNvSpPr/>
      </dsp:nvSpPr>
      <dsp:spPr>
        <a:xfrm>
          <a:off x="216023" y="1224131"/>
          <a:ext cx="759428" cy="599393"/>
        </a:xfrm>
        <a:prstGeom prst="ellipse">
          <a:avLst/>
        </a:prstGeom>
        <a:solidFill>
          <a:schemeClr val="accent2">
            <a:tint val="50000"/>
            <a:hueOff val="2501437"/>
            <a:satOff val="-2237"/>
            <a:lumOff val="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3CAB1-84B5-4C6D-8133-DCF61842558C}">
      <dsp:nvSpPr>
        <dsp:cNvPr id="0" name=""/>
        <dsp:cNvSpPr/>
      </dsp:nvSpPr>
      <dsp:spPr>
        <a:xfrm rot="10800000">
          <a:off x="2232264" y="2088233"/>
          <a:ext cx="4236604" cy="639783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437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ЕСТЕСТВЕННОНАУЧНАЯ</a:t>
          </a:r>
          <a:endParaRPr lang="ru-RU" sz="2200" b="1" kern="1200" dirty="0"/>
        </a:p>
      </dsp:txBody>
      <dsp:txXfrm rot="10800000">
        <a:off x="2232264" y="2088233"/>
        <a:ext cx="4236604" cy="639783"/>
      </dsp:txXfrm>
    </dsp:sp>
    <dsp:sp modelId="{202E97E1-BFD6-4056-82BE-4AFF24710CCF}">
      <dsp:nvSpPr>
        <dsp:cNvPr id="0" name=""/>
        <dsp:cNvSpPr/>
      </dsp:nvSpPr>
      <dsp:spPr>
        <a:xfrm>
          <a:off x="1080485" y="2051604"/>
          <a:ext cx="1150653" cy="756169"/>
        </a:xfrm>
        <a:prstGeom prst="ellipse">
          <a:avLst/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7E1F52-6BFF-427E-9626-17DF112FADC9}">
      <dsp:nvSpPr>
        <dsp:cNvPr id="0" name=""/>
        <dsp:cNvSpPr/>
      </dsp:nvSpPr>
      <dsp:spPr>
        <a:xfrm rot="10800000">
          <a:off x="2160238" y="144017"/>
          <a:ext cx="4836417" cy="52952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09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ТУРИСТСКО-КРАЕВЕДЧЕСКАЯ</a:t>
          </a:r>
          <a:endParaRPr lang="ru-RU" sz="2000" b="1" kern="1200" dirty="0"/>
        </a:p>
      </dsp:txBody>
      <dsp:txXfrm rot="10800000">
        <a:off x="2160238" y="144017"/>
        <a:ext cx="4836417" cy="529529"/>
      </dsp:txXfrm>
    </dsp:sp>
    <dsp:sp modelId="{A30FAE76-1E0A-46F0-868A-42941C26EBE8}">
      <dsp:nvSpPr>
        <dsp:cNvPr id="0" name=""/>
        <dsp:cNvSpPr/>
      </dsp:nvSpPr>
      <dsp:spPr>
        <a:xfrm>
          <a:off x="576057" y="2160248"/>
          <a:ext cx="483083" cy="45768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7CEED-5AE9-4A57-A166-CEB7D7586901}">
      <dsp:nvSpPr>
        <dsp:cNvPr id="0" name=""/>
        <dsp:cNvSpPr/>
      </dsp:nvSpPr>
      <dsp:spPr>
        <a:xfrm rot="10800000">
          <a:off x="2432173" y="1212876"/>
          <a:ext cx="4836417" cy="579115"/>
        </a:xfrm>
        <a:prstGeom prst="homePlat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09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ФИЗКУЛЬТУРНО-СПОРТИВНАЯ</a:t>
          </a:r>
          <a:endParaRPr lang="ru-RU" sz="2000" b="1" kern="1200" dirty="0"/>
        </a:p>
      </dsp:txBody>
      <dsp:txXfrm rot="10800000">
        <a:off x="2432173" y="1212876"/>
        <a:ext cx="4836417" cy="579115"/>
      </dsp:txXfrm>
    </dsp:sp>
    <dsp:sp modelId="{D163B3E5-8C9E-4B7C-A6D7-B7FDCB3FD063}">
      <dsp:nvSpPr>
        <dsp:cNvPr id="0" name=""/>
        <dsp:cNvSpPr/>
      </dsp:nvSpPr>
      <dsp:spPr>
        <a:xfrm>
          <a:off x="1368145" y="1296153"/>
          <a:ext cx="880379" cy="420348"/>
        </a:xfrm>
        <a:prstGeom prst="ellipse">
          <a:avLst/>
        </a:prstGeom>
        <a:solidFill>
          <a:schemeClr val="accent4">
            <a:tint val="50000"/>
            <a:hueOff val="-1990639"/>
            <a:satOff val="11305"/>
            <a:lumOff val="8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3CAB1-84B5-4C6D-8133-DCF61842558C}">
      <dsp:nvSpPr>
        <dsp:cNvPr id="0" name=""/>
        <dsp:cNvSpPr/>
      </dsp:nvSpPr>
      <dsp:spPr>
        <a:xfrm rot="10800000">
          <a:off x="1800196" y="2160246"/>
          <a:ext cx="4836417" cy="543505"/>
        </a:xfrm>
        <a:prstGeom prst="homePlat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09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СОЦИАЛЬНО-ПЕДАГОГИЧЕСКАЯ</a:t>
          </a:r>
          <a:endParaRPr lang="ru-RU" sz="2000" b="1" kern="1200" dirty="0"/>
        </a:p>
      </dsp:txBody>
      <dsp:txXfrm rot="10800000">
        <a:off x="1800196" y="2160246"/>
        <a:ext cx="4836417" cy="543505"/>
      </dsp:txXfrm>
    </dsp:sp>
    <dsp:sp modelId="{202E97E1-BFD6-4056-82BE-4AFF24710CCF}">
      <dsp:nvSpPr>
        <dsp:cNvPr id="0" name=""/>
        <dsp:cNvSpPr/>
      </dsp:nvSpPr>
      <dsp:spPr>
        <a:xfrm>
          <a:off x="1440160" y="144025"/>
          <a:ext cx="701034" cy="691795"/>
        </a:xfrm>
        <a:prstGeom prst="ellipse">
          <a:avLst/>
        </a:prstGeom>
        <a:solidFill>
          <a:schemeClr val="accent4">
            <a:tint val="50000"/>
            <a:hueOff val="-3981279"/>
            <a:satOff val="22610"/>
            <a:lumOff val="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5C8BA1-518E-4E82-86AF-5481F4BA9234}">
      <dsp:nvSpPr>
        <dsp:cNvPr id="0" name=""/>
        <dsp:cNvSpPr/>
      </dsp:nvSpPr>
      <dsp:spPr>
        <a:xfrm rot="5400000">
          <a:off x="4625599" y="-2647435"/>
          <a:ext cx="1176007" cy="656712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Cambria" pitchFamily="18" charset="0"/>
              <a:ea typeface="Cambria" pitchFamily="18" charset="0"/>
            </a:rPr>
            <a:t>Региональный уровень              (согласно календарного плана массовых мероприятий)</a:t>
          </a:r>
          <a:endParaRPr lang="ru-RU" sz="2800" kern="1200" dirty="0">
            <a:latin typeface="Cambria" pitchFamily="18" charset="0"/>
            <a:ea typeface="Cambria" pitchFamily="18" charset="0"/>
          </a:endParaRPr>
        </a:p>
      </dsp:txBody>
      <dsp:txXfrm rot="5400000">
        <a:off x="4625599" y="-2647435"/>
        <a:ext cx="1176007" cy="6567129"/>
      </dsp:txXfrm>
    </dsp:sp>
    <dsp:sp modelId="{442E6C25-F44F-4681-A8C1-6C06A6FDA35E}">
      <dsp:nvSpPr>
        <dsp:cNvPr id="0" name=""/>
        <dsp:cNvSpPr/>
      </dsp:nvSpPr>
      <dsp:spPr>
        <a:xfrm>
          <a:off x="225" y="31"/>
          <a:ext cx="1929813" cy="12721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 smtClean="0"/>
            <a:t>112</a:t>
          </a:r>
          <a:endParaRPr lang="ru-RU" sz="6400" kern="1200" dirty="0"/>
        </a:p>
      </dsp:txBody>
      <dsp:txXfrm>
        <a:off x="225" y="31"/>
        <a:ext cx="1929813" cy="1272195"/>
      </dsp:txXfrm>
    </dsp:sp>
    <dsp:sp modelId="{CA083578-D71C-40DA-886B-8936CFF2A545}">
      <dsp:nvSpPr>
        <dsp:cNvPr id="0" name=""/>
        <dsp:cNvSpPr/>
      </dsp:nvSpPr>
      <dsp:spPr>
        <a:xfrm rot="5400000">
          <a:off x="4506387" y="-1614066"/>
          <a:ext cx="1096693" cy="717200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Cambria" pitchFamily="18" charset="0"/>
              <a:ea typeface="Cambria" pitchFamily="18" charset="0"/>
            </a:rPr>
            <a:t>Участие во всероссийских и международных  мероприятиях</a:t>
          </a:r>
          <a:endParaRPr lang="ru-RU" sz="3200" kern="1200" dirty="0">
            <a:latin typeface="Cambria" pitchFamily="18" charset="0"/>
            <a:ea typeface="Cambria" pitchFamily="18" charset="0"/>
          </a:endParaRPr>
        </a:p>
      </dsp:txBody>
      <dsp:txXfrm rot="5400000">
        <a:off x="4506387" y="-1614066"/>
        <a:ext cx="1096693" cy="7172001"/>
      </dsp:txXfrm>
    </dsp:sp>
    <dsp:sp modelId="{C0BDA53A-D568-4987-8433-7706474941DC}">
      <dsp:nvSpPr>
        <dsp:cNvPr id="0" name=""/>
        <dsp:cNvSpPr/>
      </dsp:nvSpPr>
      <dsp:spPr>
        <a:xfrm>
          <a:off x="225" y="1335836"/>
          <a:ext cx="1468508" cy="12721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 smtClean="0"/>
            <a:t>35</a:t>
          </a:r>
          <a:endParaRPr lang="ru-RU" sz="6400" kern="1200" dirty="0"/>
        </a:p>
      </dsp:txBody>
      <dsp:txXfrm>
        <a:off x="225" y="1335836"/>
        <a:ext cx="1468508" cy="127219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44C287-5D67-4A5F-83F4-2D28281A0D10}">
      <dsp:nvSpPr>
        <dsp:cNvPr id="0" name=""/>
        <dsp:cNvSpPr/>
      </dsp:nvSpPr>
      <dsp:spPr>
        <a:xfrm rot="5400000">
          <a:off x="-256887" y="257312"/>
          <a:ext cx="1712580" cy="119880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72</a:t>
          </a:r>
          <a:endParaRPr lang="ru-RU" sz="3300" kern="1200" dirty="0"/>
        </a:p>
      </dsp:txBody>
      <dsp:txXfrm rot="5400000">
        <a:off x="-256887" y="257312"/>
        <a:ext cx="1712580" cy="1198806"/>
      </dsp:txXfrm>
    </dsp:sp>
    <dsp:sp modelId="{92169958-FF24-4BAA-BF6A-A6894D0AC4B4}">
      <dsp:nvSpPr>
        <dsp:cNvPr id="0" name=""/>
        <dsp:cNvSpPr/>
      </dsp:nvSpPr>
      <dsp:spPr>
        <a:xfrm rot="5400000">
          <a:off x="4219278" y="-3020046"/>
          <a:ext cx="1113177" cy="71541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«Методика обучения самбо в общеобразовательных  учреждениях» (31 учитель физической культуры)</a:t>
          </a:r>
          <a:endParaRPr lang="ru-RU" sz="2300" kern="1200" dirty="0"/>
        </a:p>
      </dsp:txBody>
      <dsp:txXfrm rot="5400000">
        <a:off x="4219278" y="-3020046"/>
        <a:ext cx="1113177" cy="7154121"/>
      </dsp:txXfrm>
    </dsp:sp>
    <dsp:sp modelId="{BDB5DC19-D316-4C19-97E8-6BDACE4859A7}">
      <dsp:nvSpPr>
        <dsp:cNvPr id="0" name=""/>
        <dsp:cNvSpPr/>
      </dsp:nvSpPr>
      <dsp:spPr>
        <a:xfrm rot="5400000">
          <a:off x="-256887" y="1776860"/>
          <a:ext cx="1712580" cy="119880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72</a:t>
          </a:r>
          <a:endParaRPr lang="ru-RU" sz="3300" kern="1200" dirty="0"/>
        </a:p>
      </dsp:txBody>
      <dsp:txXfrm rot="5400000">
        <a:off x="-256887" y="1776860"/>
        <a:ext cx="1712580" cy="1198806"/>
      </dsp:txXfrm>
    </dsp:sp>
    <dsp:sp modelId="{90D575CD-0B0D-4AA2-995E-C135336618C3}">
      <dsp:nvSpPr>
        <dsp:cNvPr id="0" name=""/>
        <dsp:cNvSpPr/>
      </dsp:nvSpPr>
      <dsp:spPr>
        <a:xfrm rot="5400000">
          <a:off x="4219278" y="-1500498"/>
          <a:ext cx="1113177" cy="71541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«Курсы по регби»                                                                (40 учителей физической культуры)</a:t>
          </a:r>
          <a:endParaRPr lang="ru-RU" sz="2300" kern="1200" dirty="0"/>
        </a:p>
      </dsp:txBody>
      <dsp:txXfrm rot="5400000">
        <a:off x="4219278" y="-1500498"/>
        <a:ext cx="1113177" cy="7154121"/>
      </dsp:txXfrm>
    </dsp:sp>
    <dsp:sp modelId="{DB48FA97-CAD3-417B-9934-BF6C8C557197}">
      <dsp:nvSpPr>
        <dsp:cNvPr id="0" name=""/>
        <dsp:cNvSpPr/>
      </dsp:nvSpPr>
      <dsp:spPr>
        <a:xfrm rot="5400000">
          <a:off x="-256887" y="3296408"/>
          <a:ext cx="1712580" cy="119880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72</a:t>
          </a:r>
          <a:endParaRPr lang="ru-RU" sz="3300" kern="1200" dirty="0"/>
        </a:p>
      </dsp:txBody>
      <dsp:txXfrm rot="5400000">
        <a:off x="-256887" y="3296408"/>
        <a:ext cx="1712580" cy="1198806"/>
      </dsp:txXfrm>
    </dsp:sp>
    <dsp:sp modelId="{EDC19D6D-13C6-4263-81C4-971456CBAEBB}">
      <dsp:nvSpPr>
        <dsp:cNvPr id="0" name=""/>
        <dsp:cNvSpPr/>
      </dsp:nvSpPr>
      <dsp:spPr>
        <a:xfrm rot="5400000">
          <a:off x="4219278" y="19049"/>
          <a:ext cx="1113177" cy="71541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Курсы по «Шахматам»                                                      (40 учителей физической культуры) </a:t>
          </a:r>
          <a:endParaRPr lang="ru-RU" sz="2300" kern="1200" dirty="0"/>
        </a:p>
      </dsp:txBody>
      <dsp:txXfrm rot="5400000">
        <a:off x="4219278" y="19049"/>
        <a:ext cx="1113177" cy="7154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png"/><Relationship Id="rId1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8.png"/><Relationship Id="rId2" Type="http://schemas.openxmlformats.org/officeDocument/2006/relationships/image" Target="../media/image1.jpe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6.jpeg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 descr="http://s3-ap-southeast-1.amazonaws.com/ima-wp/wp-content/uploads/sites/5/2018/10/13173558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1412776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Региональные ресурсные центры развития дополнительного образования физкультурно-спортивной направленности как составляющая часть современной модели управления</a:t>
            </a:r>
            <a:endParaRPr lang="ru-RU" sz="32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5229200"/>
            <a:ext cx="6048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Маевская Татьяна Ивановна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директор ГБУДО «Центр «Ладога» Ленинградская область </a:t>
            </a:r>
          </a:p>
          <a:p>
            <a:endParaRPr lang="ru-RU" i="1" dirty="0"/>
          </a:p>
        </p:txBody>
      </p:sp>
      <p:pic>
        <p:nvPicPr>
          <p:cNvPr id="4098" name="Picture 2" descr="https://avatars.mds.yandex.net/get-pdb/222892/8e35023d-fdb3-47e8-bd05-ae416b756eda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783777" cy="896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http://s3-ap-southeast-1.amazonaws.com/ima-wp/wp-content/uploads/sites/5/2018/10/13173558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184482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курсы</a:t>
            </a:r>
            <a:endParaRPr lang="ru-RU" dirty="0"/>
          </a:p>
        </p:txBody>
      </p:sp>
      <p:pic>
        <p:nvPicPr>
          <p:cNvPr id="6" name="Picture 2" descr="http://geocartography.ru/sites/default/files/2015.12.01news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6691"/>
            <a:ext cx="9144000" cy="5716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 descr="http://s3-ap-southeast-1.amazonaws.com/ima-wp/wp-content/uploads/sites/5/2018/10/13173558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1047" y="188640"/>
            <a:ext cx="85331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Проект «ДЕТСКИЙ СПОРТ»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(курсы повышения квалификации) </a:t>
            </a:r>
          </a:p>
        </p:txBody>
      </p:sp>
      <p:pic>
        <p:nvPicPr>
          <p:cNvPr id="6" name="Picture 2" descr="https://avatars.mds.yandex.net/get-pdb/222892/8e35023d-fdb3-47e8-bd05-ae416b756eda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022" y="188640"/>
            <a:ext cx="692283" cy="792088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611560" y="1556792"/>
          <a:ext cx="835292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8" descr="http://s3-ap-southeast-1.amazonaws.com/ima-wp/wp-content/uploads/sites/5/2018/10/13173558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https://avatars.mds.yandex.net/get-pdb/222892/8e35023d-fdb3-47e8-bd05-ae416b756eda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784225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AutoShape 2" descr="https://e.mail.ru/cgi-bin/getattach?file=2019%2d12%2d05%2d00%2d14%2d29.jpg&amp;id=15755258550926387168;0;4&amp;mode=attachment&amp;x-email=cemiletova%40mail.r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89" name="Прямоугольник 6"/>
          <p:cNvSpPr>
            <a:spLocks noChangeArrowheads="1"/>
          </p:cNvSpPr>
          <p:nvPr/>
        </p:nvSpPr>
        <p:spPr bwMode="auto">
          <a:xfrm>
            <a:off x="539750" y="115888"/>
            <a:ext cx="8604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                 </a:t>
            </a:r>
            <a:r>
              <a:rPr lang="ru-RU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Смотр-конкурс на лучшую постановку физкультурной работы и развитие массового спорта среди школьных спортивных клубов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2019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850" y="1125538"/>
            <a:ext cx="3671888" cy="646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Лучший спортивный клуб по информационно-просветительскому обеспечению олимпийского движения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3438" y="1196975"/>
            <a:ext cx="4392612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Лучший школьный спортивный клуб по организации работы с детьми с ОВЗ и детьми-инвалидами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850" y="4005263"/>
            <a:ext cx="3671888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Лучший школьный спортивный клуб развивающий национальные виды спорта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00563" y="4005263"/>
            <a:ext cx="4643437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Лучший спортивный клуб по информационно-просветительскому обеспечению олимпийского движения</a:t>
            </a:r>
          </a:p>
        </p:txBody>
      </p:sp>
      <p:pic>
        <p:nvPicPr>
          <p:cNvPr id="14" name="Рисунок 13" descr="SAM_28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725" y="4508500"/>
            <a:ext cx="3240088" cy="2201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F:\АВРОРА\Мероприятия\Рафаэль участие в вольной борьбе\DSC_08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679950"/>
            <a:ext cx="3600450" cy="202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313" y="1844675"/>
            <a:ext cx="3527425" cy="198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 descr="F:\АВРОРА\Мероприятия\Игра в Валенках\IMG_20181228_153626.jpg"/>
          <p:cNvPicPr>
            <a:picLocks noChangeAspect="1" noChangeArrowheads="1"/>
          </p:cNvPicPr>
          <p:nvPr/>
        </p:nvPicPr>
        <p:blipFill rotWithShape="1">
          <a:blip r:embed="rId7" cstate="print"/>
          <a:srcRect l="6348" r="8171"/>
          <a:stretch/>
        </p:blipFill>
        <p:spPr bwMode="auto">
          <a:xfrm>
            <a:off x="5364163" y="1773238"/>
            <a:ext cx="3168650" cy="2084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http://s3-ap-southeast-1.amazonaws.com/ima-wp/wp-content/uploads/sites/5/2018/10/13173558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s://avatars.mds.yandex.net/get-pdb/222892/8e35023d-fdb3-47e8-bd05-ae416b756eda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783777" cy="896772"/>
          </a:xfrm>
          <a:prstGeom prst="rect">
            <a:avLst/>
          </a:prstGeom>
          <a:noFill/>
        </p:spPr>
      </p:pic>
      <p:sp>
        <p:nvSpPr>
          <p:cNvPr id="2050" name="AutoShape 2" descr="https://e.mail.ru/cgi-bin/getattach?file=2019%2d12%2d05%2d00%2d14%2d29.jpg&amp;id=15755258550926387168;0;4&amp;mode=attachment&amp;x-email=cemiletova%40mail.r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64836" y="188640"/>
            <a:ext cx="6365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Проект «УРОК </a:t>
            </a:r>
            <a:r>
              <a:rPr lang="en-US" sz="40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XXI </a:t>
            </a:r>
            <a:r>
              <a:rPr lang="ru-RU" sz="40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века»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t="14414"/>
          <a:stretch>
            <a:fillRect/>
          </a:stretch>
        </p:blipFill>
        <p:spPr bwMode="auto">
          <a:xfrm>
            <a:off x="5076056" y="1052736"/>
            <a:ext cx="3667146" cy="557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t="19622" b="9738"/>
          <a:stretch>
            <a:fillRect/>
          </a:stretch>
        </p:blipFill>
        <p:spPr bwMode="auto">
          <a:xfrm flipH="1">
            <a:off x="539552" y="1340768"/>
            <a:ext cx="4248472" cy="533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http://s3-ap-southeast-1.amazonaws.com/ima-wp/wp-content/uploads/sites/5/2018/10/13173558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E:\2019-12-05-00-14-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8640960" cy="5759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http://s3-ap-southeast-1.amazonaws.com/ima-wp/wp-content/uploads/sites/5/2018/10/13173558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1844824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" name="Picture 4" descr="https://europeya-life.ru/wp-content/uploads/2018/05/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24944"/>
            <a:ext cx="7689118" cy="3343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http://s3-ap-southeast-1.amazonaws.com/ima-wp/wp-content/uploads/sites/5/2018/10/13173558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594928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Дата открытия 16 апреля 2005 года</a:t>
            </a:r>
            <a:endParaRPr lang="ru-RU" sz="28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8" name="Picture 2" descr="https://avatars.mds.yandex.net/get-pdb/222892/8e35023d-fdb3-47e8-bd05-ae416b756eda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783777" cy="89677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663607" cy="649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4" name="Picture 28" descr="http://s3-ap-southeast-1.amazonaws.com/ima-wp/wp-content/uploads/sites/5/2018/10/13173558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4" name="Схема 13"/>
          <p:cNvGraphicFramePr/>
          <p:nvPr/>
        </p:nvGraphicFramePr>
        <p:xfrm>
          <a:off x="107504" y="1052736"/>
          <a:ext cx="727280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475656" y="116632"/>
            <a:ext cx="7525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НАПРАВЛЕННОСТИ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СИСТЕМЫ ДОПОЛНИТЕЛЬНОГО ОБРАЗОВАНИЯ</a:t>
            </a:r>
            <a:endParaRPr lang="ru-RU" sz="24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1475656" y="4005064"/>
          <a:ext cx="7272808" cy="2852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4350" name="Picture 14" descr="http://stavddt.ru/upload/medialibrary/925/ldzhz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836712"/>
            <a:ext cx="1077296" cy="1070301"/>
          </a:xfrm>
          <a:prstGeom prst="rect">
            <a:avLst/>
          </a:prstGeom>
          <a:noFill/>
        </p:spPr>
      </p:pic>
      <p:pic>
        <p:nvPicPr>
          <p:cNvPr id="14352" name="Picture 16" descr="http://vejd.ucoz.ru/_ph/8/56384626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95736" y="3861048"/>
            <a:ext cx="1461485" cy="11275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54" name="Picture 18" descr="https://estalrostok.edumsko.ru/uploads/3000/2244/section/211390/Logo_soveschanie_2014_Logo-1.jpg?150531446368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512" y="1916832"/>
            <a:ext cx="1512168" cy="1263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58" name="Picture 22" descr="http://mortkadsad.ucoz.ru/Blog/muzej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71600" y="2924944"/>
            <a:ext cx="1440160" cy="1360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60" name="Picture 24" descr="http://skk-progress.ru/images/foc_56fb47911ec83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67744" y="4941168"/>
            <a:ext cx="1585958" cy="1125141"/>
          </a:xfrm>
          <a:prstGeom prst="rect">
            <a:avLst/>
          </a:prstGeom>
          <a:noFill/>
        </p:spPr>
      </p:pic>
      <p:pic>
        <p:nvPicPr>
          <p:cNvPr id="14362" name="Picture 26" descr="https://cdn.super.ua/2018/08/super.ua-1533835945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19672" y="5849888"/>
            <a:ext cx="1512168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/>
          <p:cNvSpPr txBox="1"/>
          <p:nvPr/>
        </p:nvSpPr>
        <p:spPr>
          <a:xfrm>
            <a:off x="6516216" y="1484784"/>
            <a:ext cx="237626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96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учреждений дополнительного образования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12" y="4869160"/>
            <a:ext cx="2016224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116974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обучающийся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5" name="Picture 2" descr="https://avatars.mds.yandex.net/get-pdb/222892/8e35023d-fdb3-47e8-bd05-ae416b756eda/s120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33940" y="116632"/>
            <a:ext cx="629349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http://s3-ap-southeast-1.amazonaws.com/ima-wp/wp-content/uploads/sites/5/2018/10/13173558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s://avatars.mds.yandex.net/get-pdb/222892/8e35023d-fdb3-47e8-bd05-ae416b756eda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783777" cy="8967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33265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Система работы по организации мероприятий</a:t>
            </a:r>
            <a:endParaRPr lang="ru-RU" sz="32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1772816"/>
          <a:ext cx="8640960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600" y="5085184"/>
            <a:ext cx="756084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ambria" pitchFamily="18" charset="0"/>
                <a:ea typeface="Cambria" pitchFamily="18" charset="0"/>
              </a:rPr>
              <a:t>Премия Губернатора Ленинградской области для поддержки талантливой молодежи</a:t>
            </a:r>
            <a:endParaRPr lang="ru-RU" sz="28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http://s3-ap-southeast-1.amazonaws.com/ima-wp/wp-content/uploads/sites/5/2018/10/13173558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s://avatars.mds.yandex.net/get-pdb/222892/8e35023d-fdb3-47e8-bd05-ae416b756eda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783777" cy="8967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188640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Спортсмены-разрядники, подготовленные за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2019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год (на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01.01.2020)</a:t>
            </a:r>
            <a:endParaRPr lang="ru-RU" sz="28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556792"/>
            <a:ext cx="8496944" cy="245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1 МСМК (мастер спорта международного класса)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11 </a:t>
            </a: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Мастеров спорта  РФ – в 5 видах спорта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89 </a:t>
            </a: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КМС в 12 видах спорта,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125 </a:t>
            </a: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спортсменов 1 разряда в </a:t>
            </a: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12 </a:t>
            </a: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видах спорта </a:t>
            </a:r>
            <a:endParaRPr lang="ru-RU" sz="28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4" cstate="print"/>
          <a:srcRect t="6895" b="20711"/>
          <a:stretch>
            <a:fillRect/>
          </a:stretch>
        </p:blipFill>
        <p:spPr bwMode="auto">
          <a:xfrm>
            <a:off x="6084168" y="3998864"/>
            <a:ext cx="2376264" cy="258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s://pp.userapi.com/c853524/v853524040/e195/4g9144_UBnI.jpg"/>
          <p:cNvPicPr>
            <a:picLocks noChangeAspect="1" noChangeArrowheads="1"/>
          </p:cNvPicPr>
          <p:nvPr/>
        </p:nvPicPr>
        <p:blipFill>
          <a:blip r:embed="rId5" cstate="print"/>
          <a:srcRect t="31100" r="3505" b="42650"/>
          <a:stretch>
            <a:fillRect/>
          </a:stretch>
        </p:blipFill>
        <p:spPr bwMode="auto">
          <a:xfrm>
            <a:off x="395536" y="4055946"/>
            <a:ext cx="5256584" cy="254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http://s3-ap-southeast-1.amazonaws.com/ima-wp/wp-content/uploads/sites/5/2018/10/13173558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s://avatars.mds.yandex.net/get-pdb/222892/8e35023d-fdb3-47e8-bd05-ae416b756eda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783777" cy="8967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18864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Проектный подход в управлении</a:t>
            </a:r>
            <a:endParaRPr lang="ru-RU" sz="28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1124744"/>
            <a:ext cx="547260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Cambria" pitchFamily="18" charset="0"/>
                <a:ea typeface="Cambria" pitchFamily="18" charset="0"/>
              </a:rPr>
              <a:t>«Черно-белое королевство»</a:t>
            </a:r>
            <a:endParaRPr lang="ru-RU" sz="32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1916832"/>
            <a:ext cx="540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Cambria" pitchFamily="18" charset="0"/>
                <a:ea typeface="Cambria" pitchFamily="18" charset="0"/>
              </a:rPr>
              <a:t>«Движение жизнь»»</a:t>
            </a:r>
            <a:endParaRPr lang="ru-RU" sz="32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2708920"/>
            <a:ext cx="540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Cambria" pitchFamily="18" charset="0"/>
                <a:ea typeface="Cambria" pitchFamily="18" charset="0"/>
              </a:rPr>
              <a:t>«Детский спорт»</a:t>
            </a:r>
            <a:endParaRPr lang="ru-RU" sz="32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944" y="3501008"/>
            <a:ext cx="381642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Cambria" pitchFamily="18" charset="0"/>
                <a:ea typeface="Cambria" pitchFamily="18" charset="0"/>
              </a:rPr>
              <a:t>«Самбо в школу»</a:t>
            </a:r>
            <a:endParaRPr lang="ru-RU" sz="32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2" name="Picture 5" descr="C:\Users\semiletova_n\Desktop\СТЕНДЫ 4 ЭТАЖ\+ДОСТИГАТЬ ВЫСОТ\На стенд ОФКиТ\Рег.этап Всеросс-х сор-й по шах Белая ладья.jpg"/>
          <p:cNvPicPr>
            <a:picLocks noChangeAspect="1" noChangeArrowheads="1"/>
          </p:cNvPicPr>
          <p:nvPr/>
        </p:nvPicPr>
        <p:blipFill>
          <a:blip r:embed="rId4" cstate="print"/>
          <a:srcRect b="35461"/>
          <a:stretch>
            <a:fillRect/>
          </a:stretch>
        </p:blipFill>
        <p:spPr bwMode="auto">
          <a:xfrm>
            <a:off x="251520" y="1085704"/>
            <a:ext cx="2880320" cy="2550641"/>
          </a:xfrm>
          <a:prstGeom prst="rect">
            <a:avLst/>
          </a:prstGeom>
          <a:noFill/>
        </p:spPr>
      </p:pic>
      <p:pic>
        <p:nvPicPr>
          <p:cNvPr id="13" name="Picture 3" descr="C:\Users\semiletova_n\Desktop\СТЕНДЫ 4 ЭТАЖ\+ДОСТИГАТЬ ВЫСОТ\На стенд ОФКиТ\1 раздел президентские спорт игр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853393"/>
            <a:ext cx="3672408" cy="2656713"/>
          </a:xfrm>
          <a:prstGeom prst="rect">
            <a:avLst/>
          </a:prstGeom>
          <a:noFill/>
        </p:spPr>
      </p:pic>
      <p:pic>
        <p:nvPicPr>
          <p:cNvPr id="1026" name="Picture 2" descr="E:\Общее-фото-самбистов-победители-и-призёры-1024x768.jpg"/>
          <p:cNvPicPr>
            <a:picLocks noChangeAspect="1" noChangeArrowheads="1"/>
          </p:cNvPicPr>
          <p:nvPr/>
        </p:nvPicPr>
        <p:blipFill>
          <a:blip r:embed="rId6" cstate="print"/>
          <a:srcRect t="31321"/>
          <a:stretch>
            <a:fillRect/>
          </a:stretch>
        </p:blipFill>
        <p:spPr bwMode="auto">
          <a:xfrm>
            <a:off x="4139952" y="4286574"/>
            <a:ext cx="4608512" cy="2373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http://s3-ap-southeast-1.amazonaws.com/ima-wp/wp-content/uploads/sites/5/2018/10/13173558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s://avatars.mds.yandex.net/get-pdb/222892/8e35023d-fdb3-47e8-bd05-ae416b756eda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783777" cy="8967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15616" y="188640"/>
            <a:ext cx="8028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Проект «ДЕТСКИЙ СПОРТ»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Школьные спортивные клубы Ленинградской области)</a:t>
            </a:r>
            <a:endParaRPr lang="ru-RU" sz="22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8433" name="Picture 1" descr="H:\45QXWmFiqU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389" y="4029086"/>
            <a:ext cx="3780547" cy="2519380"/>
          </a:xfrm>
          <a:prstGeom prst="rect">
            <a:avLst/>
          </a:prstGeom>
          <a:noFill/>
        </p:spPr>
      </p:pic>
      <p:pic>
        <p:nvPicPr>
          <p:cNvPr id="18434" name="Picture 2" descr="H:\dX5aTMHzfh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556792"/>
            <a:ext cx="3312368" cy="2213854"/>
          </a:xfrm>
          <a:prstGeom prst="rect">
            <a:avLst/>
          </a:prstGeom>
          <a:noFill/>
        </p:spPr>
      </p:pic>
      <p:pic>
        <p:nvPicPr>
          <p:cNvPr id="18436" name="Picture 4" descr="H:\e9400e47a60ecaff46ef0e6b287e6ab1.png"/>
          <p:cNvPicPr>
            <a:picLocks noChangeAspect="1" noChangeArrowheads="1"/>
          </p:cNvPicPr>
          <p:nvPr/>
        </p:nvPicPr>
        <p:blipFill>
          <a:blip r:embed="rId6" cstate="print"/>
          <a:srcRect t="18439"/>
          <a:stretch>
            <a:fillRect/>
          </a:stretch>
        </p:blipFill>
        <p:spPr bwMode="auto">
          <a:xfrm>
            <a:off x="4139952" y="4005064"/>
            <a:ext cx="4680520" cy="2544993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779912" y="1772816"/>
            <a:ext cx="525658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ambria" pitchFamily="18" charset="0"/>
                <a:ea typeface="Cambria" pitchFamily="18" charset="0"/>
              </a:rPr>
              <a:t>Школьные спортивные клубы - 283</a:t>
            </a:r>
            <a:endParaRPr lang="ru-RU" sz="24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0" name="Выноска 1 19"/>
          <p:cNvSpPr/>
          <p:nvPr/>
        </p:nvSpPr>
        <p:spPr>
          <a:xfrm>
            <a:off x="7956376" y="2708920"/>
            <a:ext cx="864096" cy="576064"/>
          </a:xfrm>
          <a:prstGeom prst="borderCallout1">
            <a:avLst>
              <a:gd name="adj1" fmla="val 18750"/>
              <a:gd name="adj2" fmla="val -8333"/>
              <a:gd name="adj3" fmla="val -78106"/>
              <a:gd name="adj4" fmla="val -4334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884368" y="278092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  <a:ea typeface="Cambria" pitchFamily="18" charset="0"/>
              </a:rPr>
              <a:t>72,7%</a:t>
            </a:r>
            <a:endParaRPr lang="ru-RU" sz="20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3928" y="1196752"/>
            <a:ext cx="489654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  <a:ea typeface="Cambria" pitchFamily="18" charset="0"/>
              </a:rPr>
              <a:t>Образовательных организаций – 384 </a:t>
            </a:r>
          </a:p>
        </p:txBody>
      </p:sp>
      <p:sp>
        <p:nvSpPr>
          <p:cNvPr id="23" name="Выноска 1 (граница и черта) 22"/>
          <p:cNvSpPr/>
          <p:nvPr/>
        </p:nvSpPr>
        <p:spPr>
          <a:xfrm>
            <a:off x="6300192" y="2780928"/>
            <a:ext cx="1368152" cy="1080120"/>
          </a:xfrm>
          <a:prstGeom prst="accentBorderCallout1">
            <a:avLst>
              <a:gd name="adj1" fmla="val 18750"/>
              <a:gd name="adj2" fmla="val -8333"/>
              <a:gd name="adj3" fmla="val -45633"/>
              <a:gd name="adj4" fmla="val -3328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Выноска 1 (граница и черта) 23"/>
          <p:cNvSpPr/>
          <p:nvPr/>
        </p:nvSpPr>
        <p:spPr>
          <a:xfrm>
            <a:off x="4572000" y="2780928"/>
            <a:ext cx="1368152" cy="1080120"/>
          </a:xfrm>
          <a:prstGeom prst="accentBorderCallout1">
            <a:avLst>
              <a:gd name="adj1" fmla="val 18750"/>
              <a:gd name="adj2" fmla="val -8333"/>
              <a:gd name="adj3" fmla="val -47231"/>
              <a:gd name="adj4" fmla="val -395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716016" y="2924944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  <a:ea typeface="Cambria" pitchFamily="18" charset="0"/>
              </a:rPr>
              <a:t>154 </a:t>
            </a:r>
          </a:p>
          <a:p>
            <a:pPr algn="ctr"/>
            <a:r>
              <a:rPr lang="ru-RU" sz="1400" b="1" dirty="0" smtClean="0">
                <a:latin typeface="Cambria" pitchFamily="18" charset="0"/>
                <a:ea typeface="Cambria" pitchFamily="18" charset="0"/>
              </a:rPr>
              <a:t>в сельской местности</a:t>
            </a:r>
            <a:endParaRPr lang="ru-RU" sz="14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72200" y="2924944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  <a:ea typeface="Cambria" pitchFamily="18" charset="0"/>
              </a:rPr>
              <a:t>129</a:t>
            </a:r>
          </a:p>
          <a:p>
            <a:pPr algn="ctr"/>
            <a:r>
              <a:rPr lang="ru-RU" sz="1400" b="1" dirty="0" smtClean="0">
                <a:latin typeface="Cambria" pitchFamily="18" charset="0"/>
                <a:ea typeface="Cambria" pitchFamily="18" charset="0"/>
              </a:rPr>
              <a:t>в городских поселениях</a:t>
            </a:r>
            <a:endParaRPr lang="ru-RU" sz="1400" b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 descr="http://s3-ap-southeast-1.amazonaws.com/ima-wp/wp-content/uploads/sites/5/2018/10/13173558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s://avatars.mds.yandex.net/get-pdb/222892/8e35023d-fdb3-47e8-bd05-ae416b756eda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022" y="188640"/>
            <a:ext cx="692283" cy="792088"/>
          </a:xfrm>
          <a:prstGeom prst="rect">
            <a:avLst/>
          </a:prstGeom>
          <a:noFill/>
        </p:spPr>
      </p:pic>
      <p:pic>
        <p:nvPicPr>
          <p:cNvPr id="6" name="Объект 1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4797152"/>
            <a:ext cx="2592961" cy="1946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072104"/>
            <a:ext cx="2592288" cy="172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852936"/>
            <a:ext cx="2556285" cy="1870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635896" y="5157192"/>
            <a:ext cx="4608512" cy="14401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u="sng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на 2020 год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Запланировано: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14 спортивных зало</a:t>
            </a:r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в</a:t>
            </a:r>
            <a:endParaRPr lang="ru-RU" sz="2800" dirty="0">
              <a:solidFill>
                <a:schemeClr val="tx1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19672" y="188640"/>
            <a:ext cx="68558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Проект «ДЕТСКИЙ СПОРТ»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908720"/>
            <a:ext cx="4752528" cy="17281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u="sng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с 2014 по 2019</a:t>
            </a:r>
          </a:p>
          <a:p>
            <a:pPr algn="ctr"/>
            <a:endParaRPr lang="ru-RU" sz="9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Отремонтировано: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127</a:t>
            </a:r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– спортивных залов </a:t>
            </a:r>
          </a:p>
          <a:p>
            <a:pPr algn="ctr"/>
            <a:endParaRPr lang="ru-RU" sz="1000" b="1" u="sng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Выноска 1 (граница и черта) 15"/>
          <p:cNvSpPr/>
          <p:nvPr/>
        </p:nvSpPr>
        <p:spPr>
          <a:xfrm>
            <a:off x="6876256" y="3140968"/>
            <a:ext cx="1584176" cy="1080120"/>
          </a:xfrm>
          <a:prstGeom prst="accentBorderCallout1">
            <a:avLst>
              <a:gd name="adj1" fmla="val 21945"/>
              <a:gd name="adj2" fmla="val -1799"/>
              <a:gd name="adj3" fmla="val -47231"/>
              <a:gd name="adj4" fmla="val -3959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876256" y="335699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  <a:ea typeface="Cambria" pitchFamily="18" charset="0"/>
              </a:rPr>
              <a:t>237,7 </a:t>
            </a:r>
            <a:r>
              <a:rPr lang="ru-RU" sz="2000" b="1" dirty="0" err="1" smtClean="0">
                <a:latin typeface="Cambria" pitchFamily="18" charset="0"/>
                <a:ea typeface="Cambria" pitchFamily="18" charset="0"/>
              </a:rPr>
              <a:t>млн.руб</a:t>
            </a:r>
            <a:endParaRPr lang="ru-RU" sz="20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8" name="Выноска 1 (граница и черта) 17"/>
          <p:cNvSpPr/>
          <p:nvPr/>
        </p:nvSpPr>
        <p:spPr>
          <a:xfrm rot="10800000">
            <a:off x="3779912" y="2780928"/>
            <a:ext cx="1800200" cy="1080120"/>
          </a:xfrm>
          <a:prstGeom prst="accentBorderCallout1">
            <a:avLst>
              <a:gd name="adj1" fmla="val 49099"/>
              <a:gd name="adj2" fmla="val -3977"/>
              <a:gd name="adj3" fmla="val 23849"/>
              <a:gd name="adj4" fmla="val -7028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ыноска 1 (граница и черта) 18"/>
          <p:cNvSpPr/>
          <p:nvPr/>
        </p:nvSpPr>
        <p:spPr>
          <a:xfrm rot="10800000">
            <a:off x="3779912" y="4005064"/>
            <a:ext cx="1800200" cy="1080120"/>
          </a:xfrm>
          <a:prstGeom prst="accentBorderCallout1">
            <a:avLst>
              <a:gd name="adj1" fmla="val 49099"/>
              <a:gd name="adj2" fmla="val -3977"/>
              <a:gd name="adj3" fmla="val 130070"/>
              <a:gd name="adj4" fmla="val -7041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779912" y="292494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  <a:ea typeface="Cambria" pitchFamily="18" charset="0"/>
              </a:rPr>
              <a:t>88,5  </a:t>
            </a:r>
            <a:r>
              <a:rPr lang="ru-RU" dirty="0" err="1" smtClean="0">
                <a:latin typeface="Cambria" pitchFamily="18" charset="0"/>
                <a:ea typeface="Cambria" pitchFamily="18" charset="0"/>
              </a:rPr>
              <a:t>млн.руб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 – федеральные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79912" y="422108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  <a:ea typeface="Cambria" pitchFamily="18" charset="0"/>
              </a:rPr>
              <a:t>123,8  </a:t>
            </a:r>
            <a:r>
              <a:rPr lang="ru-RU" dirty="0" err="1" smtClean="0">
                <a:latin typeface="Cambria" pitchFamily="18" charset="0"/>
                <a:ea typeface="Cambria" pitchFamily="18" charset="0"/>
              </a:rPr>
              <a:t>млн.руб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 – областные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http://s3-ap-southeast-1.amazonaws.com/ima-wp/wp-content/uploads/sites/5/2018/10/13173558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s://avatars.mds.yandex.net/get-pdb/222892/8e35023d-fdb3-47e8-bd05-ae416b756eda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783777" cy="89677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187622"/>
            <a:ext cx="8640961" cy="648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319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дети</dc:creator>
  <cp:lastModifiedBy>timaevskaya</cp:lastModifiedBy>
  <cp:revision>58</cp:revision>
  <dcterms:created xsi:type="dcterms:W3CDTF">2019-04-11T19:56:51Z</dcterms:created>
  <dcterms:modified xsi:type="dcterms:W3CDTF">2020-05-29T08:20:19Z</dcterms:modified>
</cp:coreProperties>
</file>