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9" r:id="rId4"/>
    <p:sldId id="310" r:id="rId5"/>
    <p:sldId id="312" r:id="rId6"/>
    <p:sldId id="313" r:id="rId7"/>
    <p:sldId id="287" r:id="rId8"/>
    <p:sldId id="2629" r:id="rId9"/>
    <p:sldId id="276" r:id="rId10"/>
    <p:sldId id="334" r:id="rId11"/>
    <p:sldId id="2632" r:id="rId12"/>
    <p:sldId id="2631" r:id="rId13"/>
    <p:sldId id="331" r:id="rId14"/>
    <p:sldId id="332" r:id="rId15"/>
    <p:sldId id="330" r:id="rId16"/>
    <p:sldId id="2630" r:id="rId17"/>
    <p:sldId id="281" r:id="rId18"/>
  </p:sldIdLst>
  <p:sldSz cx="12192000" cy="6858000"/>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EBA5C"/>
    <a:srgbClr val="E0B95C"/>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9" autoAdjust="0"/>
    <p:restoredTop sz="94660"/>
  </p:normalViewPr>
  <p:slideViewPr>
    <p:cSldViewPr snapToGrid="0">
      <p:cViewPr varScale="1">
        <p:scale>
          <a:sx n="108" d="100"/>
          <a:sy n="108" d="100"/>
        </p:scale>
        <p:origin x="6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E45848-9046-0C60-54F2-904568EB078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1FAC01E-BFA1-5874-0C30-93C733903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23C6E72-BB3C-C5C5-DBF3-527834412BA4}"/>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5" name="Нижний колонтитул 4">
            <a:extLst>
              <a:ext uri="{FF2B5EF4-FFF2-40B4-BE49-F238E27FC236}">
                <a16:creationId xmlns:a16="http://schemas.microsoft.com/office/drawing/2014/main" id="{F14CECD3-6D67-7631-A852-9205E498FC0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0ED4CD-5A7B-4ACC-F36B-8F2184280D5A}"/>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264280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61FA32-27FB-0BCC-5C69-32DD3C6094B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E9DEFBD-76AD-1006-D4D0-5D6C5F938B9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442DFDB-E156-3F0F-C04C-8769BA173C99}"/>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5" name="Нижний колонтитул 4">
            <a:extLst>
              <a:ext uri="{FF2B5EF4-FFF2-40B4-BE49-F238E27FC236}">
                <a16:creationId xmlns:a16="http://schemas.microsoft.com/office/drawing/2014/main" id="{27C77208-1906-2616-194E-C5CD00F2D6C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F865FC-C373-5F01-A757-51AFFE3694D9}"/>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292429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240FAE5-82FD-BBF5-03E3-1EDB03EA2C8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8B0C5A2-9E65-595E-D61E-4FE1409AF04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5DC39D6-81D8-1A19-8640-83C523BCC7D2}"/>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5" name="Нижний колонтитул 4">
            <a:extLst>
              <a:ext uri="{FF2B5EF4-FFF2-40B4-BE49-F238E27FC236}">
                <a16:creationId xmlns:a16="http://schemas.microsoft.com/office/drawing/2014/main" id="{AB27407A-C59C-51E7-F87D-6BAB607A23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FC21B0F-8F96-1784-79D9-109A7B4E78A8}"/>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258293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108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7_Custom Layout">
    <p:spTree>
      <p:nvGrpSpPr>
        <p:cNvPr id="1" name=""/>
        <p:cNvGrpSpPr/>
        <p:nvPr/>
      </p:nvGrpSpPr>
      <p:grpSpPr>
        <a:xfrm>
          <a:off x="0" y="0"/>
          <a:ext cx="0" cy="0"/>
          <a:chOff x="0" y="0"/>
          <a:chExt cx="0" cy="0"/>
        </a:xfrm>
      </p:grpSpPr>
      <p:sp>
        <p:nvSpPr>
          <p:cNvPr id="119" name="Picture Placeholder 5"/>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20" name="Номер слайда"/>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57319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198937-10EC-8937-A3AE-1CC0C61D40A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D4CAB4-BECF-AD3D-3F9F-3A5A573F13A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CD303D9-525D-2ACF-3C4A-7D66602E88BF}"/>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5" name="Нижний колонтитул 4">
            <a:extLst>
              <a:ext uri="{FF2B5EF4-FFF2-40B4-BE49-F238E27FC236}">
                <a16:creationId xmlns:a16="http://schemas.microsoft.com/office/drawing/2014/main" id="{CD50D232-9069-0E9C-0D51-CB7F3166C12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3E5D64E-A61F-3073-33EA-9FB32025E0D8}"/>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388096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2880F5-345F-032A-1A6C-F6674DAB59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D92C346-9AD8-383B-1A8D-AA5DA957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68A2877-AD73-BEC7-6A31-802434E2C30A}"/>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5" name="Нижний колонтитул 4">
            <a:extLst>
              <a:ext uri="{FF2B5EF4-FFF2-40B4-BE49-F238E27FC236}">
                <a16:creationId xmlns:a16="http://schemas.microsoft.com/office/drawing/2014/main" id="{D2866FAB-FCAB-0D46-5813-8C3F8A82D27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459F0B4-0589-1160-67BE-4286DFC26466}"/>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110997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07DAD7-5D27-25FF-3935-B8EA6B9D195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4DA0B67-9D23-3986-9713-D29587C34C0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3179220-7795-C0E9-32D0-CB514E995C5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AACA868-0684-75E0-5B5D-738EE93C1681}"/>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6" name="Нижний колонтитул 5">
            <a:extLst>
              <a:ext uri="{FF2B5EF4-FFF2-40B4-BE49-F238E27FC236}">
                <a16:creationId xmlns:a16="http://schemas.microsoft.com/office/drawing/2014/main" id="{7065603B-F915-3462-FE9F-6190710404A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CCE3317-44F9-2C63-FBA7-BDEADCFC6D0E}"/>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117562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D1EA41-C11E-5E04-60E1-407BB7FEA38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9D10A99-D1AC-A4BE-2328-647751678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D2CF41D-3389-62F1-B572-73BBC8D0CBD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1F413D8-4089-CB32-2E44-CC719C76C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DE500C8-BDEE-164B-C06A-8CE2FE9A306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EBF420F-8C5A-54BD-4DB8-4A9603B935AE}"/>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8" name="Нижний колонтитул 7">
            <a:extLst>
              <a:ext uri="{FF2B5EF4-FFF2-40B4-BE49-F238E27FC236}">
                <a16:creationId xmlns:a16="http://schemas.microsoft.com/office/drawing/2014/main" id="{0A0EAA0F-1383-A246-823B-907079D66EF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F706ADC-5CE9-BF3D-2EF2-B2B0A140AC6B}"/>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316747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B9B977-7482-C2D9-E91E-DC18E0E9182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9E6103D-2D0C-50CF-248A-BC8630270381}"/>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4" name="Нижний колонтитул 3">
            <a:extLst>
              <a:ext uri="{FF2B5EF4-FFF2-40B4-BE49-F238E27FC236}">
                <a16:creationId xmlns:a16="http://schemas.microsoft.com/office/drawing/2014/main" id="{8BB09E2F-2B62-4C42-9634-209ED0A2CB5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99201A2-4405-6450-B493-44D84F138C40}"/>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99445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64D272E-DDC4-D379-1401-F700F2F7A616}"/>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3" name="Нижний колонтитул 2">
            <a:extLst>
              <a:ext uri="{FF2B5EF4-FFF2-40B4-BE49-F238E27FC236}">
                <a16:creationId xmlns:a16="http://schemas.microsoft.com/office/drawing/2014/main" id="{E84DE80D-0468-BB6C-0137-114F61F9E4C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68A38E7-C283-763A-8464-3B2C5646883B}"/>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91978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9AAE2F-873B-6384-6FFD-A72494FB628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F51C31D-1FCB-15BC-835D-E560FA8C3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7077F26-9240-6C9A-4227-F2655A52D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4E60788-08FF-9922-4B68-7863798DF724}"/>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6" name="Нижний колонтитул 5">
            <a:extLst>
              <a:ext uri="{FF2B5EF4-FFF2-40B4-BE49-F238E27FC236}">
                <a16:creationId xmlns:a16="http://schemas.microsoft.com/office/drawing/2014/main" id="{FD0249D2-2F8C-8500-52CF-CD93096F0F2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280711A-8D93-E547-ECF7-404B282B3AA7}"/>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286360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B94845-68AD-037E-CF3F-F388E3FEB78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017E277-16D2-7C99-41CD-D8A571827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911441E-DF10-3846-4316-FD3D890AA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387F99F-AA20-C517-0E3D-034748A0A77D}"/>
              </a:ext>
            </a:extLst>
          </p:cNvPr>
          <p:cNvSpPr>
            <a:spLocks noGrp="1"/>
          </p:cNvSpPr>
          <p:nvPr>
            <p:ph type="dt" sz="half" idx="10"/>
          </p:nvPr>
        </p:nvSpPr>
        <p:spPr/>
        <p:txBody>
          <a:bodyPr/>
          <a:lstStyle/>
          <a:p>
            <a:fld id="{475D8927-B22B-4752-ABFB-AEB13FE6C619}" type="datetimeFigureOut">
              <a:rPr lang="ru-RU" smtClean="0"/>
              <a:t>17.08.2023</a:t>
            </a:fld>
            <a:endParaRPr lang="ru-RU"/>
          </a:p>
        </p:txBody>
      </p:sp>
      <p:sp>
        <p:nvSpPr>
          <p:cNvPr id="6" name="Нижний колонтитул 5">
            <a:extLst>
              <a:ext uri="{FF2B5EF4-FFF2-40B4-BE49-F238E27FC236}">
                <a16:creationId xmlns:a16="http://schemas.microsoft.com/office/drawing/2014/main" id="{20EEC4F7-DA77-7D20-DFDC-4D333153A56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EC4DAF0-B2E6-C6F4-70A2-037D85E536A0}"/>
              </a:ext>
            </a:extLst>
          </p:cNvPr>
          <p:cNvSpPr>
            <a:spLocks noGrp="1"/>
          </p:cNvSpPr>
          <p:nvPr>
            <p:ph type="sldNum" sz="quarter" idx="12"/>
          </p:nvPr>
        </p:nvSpPr>
        <p:spPr/>
        <p:txBody>
          <a:bodyPr/>
          <a:lstStyle/>
          <a:p>
            <a:fld id="{C3E264CA-57FB-4855-A34F-63AE21F8B998}" type="slidenum">
              <a:rPr lang="ru-RU" smtClean="0"/>
              <a:t>‹#›</a:t>
            </a:fld>
            <a:endParaRPr lang="ru-RU"/>
          </a:p>
        </p:txBody>
      </p:sp>
    </p:spTree>
    <p:extLst>
      <p:ext uri="{BB962C8B-B14F-4D97-AF65-F5344CB8AC3E}">
        <p14:creationId xmlns:p14="http://schemas.microsoft.com/office/powerpoint/2010/main" val="406529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D50A22-D2C4-AA1A-A3F2-F574BA4413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A976833-F010-A0CF-FE16-A49D027F2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218F8A6-6B23-7957-6B24-AFAEEC715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D8927-B22B-4752-ABFB-AEB13FE6C619}" type="datetimeFigureOut">
              <a:rPr lang="ru-RU" smtClean="0"/>
              <a:t>17.08.2023</a:t>
            </a:fld>
            <a:endParaRPr lang="ru-RU"/>
          </a:p>
        </p:txBody>
      </p:sp>
      <p:sp>
        <p:nvSpPr>
          <p:cNvPr id="5" name="Нижний колонтитул 4">
            <a:extLst>
              <a:ext uri="{FF2B5EF4-FFF2-40B4-BE49-F238E27FC236}">
                <a16:creationId xmlns:a16="http://schemas.microsoft.com/office/drawing/2014/main" id="{E664AC6C-809A-4D24-46C7-38398F1CAE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98EA495-A82E-E365-6EA9-63EFD14D1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264CA-57FB-4855-A34F-63AE21F8B998}" type="slidenum">
              <a:rPr lang="ru-RU" smtClean="0"/>
              <a:t>‹#›</a:t>
            </a:fld>
            <a:endParaRPr lang="ru-RU"/>
          </a:p>
        </p:txBody>
      </p:sp>
    </p:spTree>
    <p:extLst>
      <p:ext uri="{BB962C8B-B14F-4D97-AF65-F5344CB8AC3E}">
        <p14:creationId xmlns:p14="http://schemas.microsoft.com/office/powerpoint/2010/main" val="4206870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5.tif"/><Relationship Id="rId4" Type="http://schemas.openxmlformats.org/officeDocument/2006/relationships/image" Target="../media/image24.t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54206" y="171957"/>
            <a:ext cx="90805" cy="178435"/>
          </a:xfrm>
          <a:prstGeom prst="rect">
            <a:avLst/>
          </a:prstGeom>
        </p:spPr>
        <p:txBody>
          <a:bodyPr vert="horz" wrap="square" lIns="0" tIns="0" rIns="0" bIns="0" rtlCol="0">
            <a:spAutoFit/>
          </a:bodyPr>
          <a:lstStyle/>
          <a:p>
            <a:pPr>
              <a:lnSpc>
                <a:spcPts val="1335"/>
              </a:lnSpc>
            </a:pPr>
            <a:r>
              <a:rPr sz="1400" b="1" dirty="0">
                <a:solidFill>
                  <a:srgbClr val="FFFFFF"/>
                </a:solidFill>
                <a:latin typeface="Calibri"/>
                <a:cs typeface="Calibri"/>
              </a:rPr>
              <a:t>1</a:t>
            </a:r>
            <a:endParaRPr sz="1400">
              <a:latin typeface="Calibri"/>
              <a:cs typeface="Calibri"/>
            </a:endParaRPr>
          </a:p>
        </p:txBody>
      </p:sp>
      <p:grpSp>
        <p:nvGrpSpPr>
          <p:cNvPr id="3" name="object 3"/>
          <p:cNvGrpSpPr/>
          <p:nvPr/>
        </p:nvGrpSpPr>
        <p:grpSpPr>
          <a:xfrm>
            <a:off x="0" y="0"/>
            <a:ext cx="5271770" cy="6861175"/>
            <a:chOff x="0" y="0"/>
            <a:chExt cx="5271770" cy="6861175"/>
          </a:xfrm>
        </p:grpSpPr>
        <p:pic>
          <p:nvPicPr>
            <p:cNvPr id="4" name="object 4"/>
            <p:cNvPicPr/>
            <p:nvPr/>
          </p:nvPicPr>
          <p:blipFill>
            <a:blip r:embed="rId2" cstate="print"/>
            <a:stretch>
              <a:fillRect/>
            </a:stretch>
          </p:blipFill>
          <p:spPr>
            <a:xfrm>
              <a:off x="0" y="0"/>
              <a:ext cx="3901496" cy="6857998"/>
            </a:xfrm>
            <a:prstGeom prst="rect">
              <a:avLst/>
            </a:prstGeom>
          </p:spPr>
        </p:pic>
        <p:sp>
          <p:nvSpPr>
            <p:cNvPr id="5" name="object 5"/>
            <p:cNvSpPr/>
            <p:nvPr/>
          </p:nvSpPr>
          <p:spPr>
            <a:xfrm>
              <a:off x="3047" y="0"/>
              <a:ext cx="3837940" cy="6858000"/>
            </a:xfrm>
            <a:custGeom>
              <a:avLst/>
              <a:gdLst/>
              <a:ahLst/>
              <a:cxnLst/>
              <a:rect l="l" t="t" r="r" b="b"/>
              <a:pathLst>
                <a:path w="3837940" h="6858000">
                  <a:moveTo>
                    <a:pt x="3837559" y="0"/>
                  </a:moveTo>
                  <a:lnTo>
                    <a:pt x="2393301" y="0"/>
                  </a:lnTo>
                  <a:lnTo>
                    <a:pt x="0" y="3463416"/>
                  </a:lnTo>
                  <a:lnTo>
                    <a:pt x="2334605" y="6857996"/>
                  </a:lnTo>
                  <a:lnTo>
                    <a:pt x="3772288" y="6857996"/>
                  </a:lnTo>
                  <a:lnTo>
                    <a:pt x="1412367" y="3480435"/>
                  </a:lnTo>
                  <a:lnTo>
                    <a:pt x="3837559" y="0"/>
                  </a:lnTo>
                  <a:close/>
                </a:path>
              </a:pathLst>
            </a:custGeom>
            <a:solidFill>
              <a:srgbClr val="00AF50"/>
            </a:solidFill>
          </p:spPr>
          <p:txBody>
            <a:bodyPr wrap="square" lIns="0" tIns="0" rIns="0" bIns="0" rtlCol="0"/>
            <a:lstStyle/>
            <a:p>
              <a:endParaRPr/>
            </a:p>
          </p:txBody>
        </p:sp>
        <p:sp>
          <p:nvSpPr>
            <p:cNvPr id="6" name="object 6"/>
            <p:cNvSpPr/>
            <p:nvPr/>
          </p:nvSpPr>
          <p:spPr>
            <a:xfrm>
              <a:off x="3047" y="0"/>
              <a:ext cx="2393315" cy="6858000"/>
            </a:xfrm>
            <a:custGeom>
              <a:avLst/>
              <a:gdLst/>
              <a:ahLst/>
              <a:cxnLst/>
              <a:rect l="l" t="t" r="r" b="b"/>
              <a:pathLst>
                <a:path w="2393315" h="6858000">
                  <a:moveTo>
                    <a:pt x="2393301" y="0"/>
                  </a:moveTo>
                  <a:lnTo>
                    <a:pt x="0" y="3463416"/>
                  </a:lnTo>
                  <a:lnTo>
                    <a:pt x="2334605" y="6857996"/>
                  </a:lnTo>
                </a:path>
              </a:pathLst>
            </a:custGeom>
            <a:ln w="3175">
              <a:solidFill>
                <a:srgbClr val="FFFFFF"/>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98932" y="0"/>
              <a:ext cx="3983736" cy="6861171"/>
            </a:xfrm>
            <a:prstGeom prst="rect">
              <a:avLst/>
            </a:prstGeom>
          </p:spPr>
        </p:pic>
        <p:sp>
          <p:nvSpPr>
            <p:cNvPr id="8" name="object 8"/>
            <p:cNvSpPr/>
            <p:nvPr/>
          </p:nvSpPr>
          <p:spPr>
            <a:xfrm>
              <a:off x="665988" y="0"/>
              <a:ext cx="3837940" cy="6858000"/>
            </a:xfrm>
            <a:custGeom>
              <a:avLst/>
              <a:gdLst/>
              <a:ahLst/>
              <a:cxnLst/>
              <a:rect l="l" t="t" r="r" b="b"/>
              <a:pathLst>
                <a:path w="3837940" h="6858000">
                  <a:moveTo>
                    <a:pt x="3837559" y="0"/>
                  </a:moveTo>
                  <a:lnTo>
                    <a:pt x="2393301" y="0"/>
                  </a:lnTo>
                  <a:lnTo>
                    <a:pt x="0" y="3463416"/>
                  </a:lnTo>
                  <a:lnTo>
                    <a:pt x="2334605" y="6857996"/>
                  </a:lnTo>
                  <a:lnTo>
                    <a:pt x="3772288" y="6857996"/>
                  </a:lnTo>
                  <a:lnTo>
                    <a:pt x="1412367" y="3480435"/>
                  </a:lnTo>
                  <a:lnTo>
                    <a:pt x="3837559" y="0"/>
                  </a:lnTo>
                  <a:close/>
                </a:path>
              </a:pathLst>
            </a:custGeom>
            <a:solidFill>
              <a:srgbClr val="00AF50"/>
            </a:solidFill>
          </p:spPr>
          <p:txBody>
            <a:bodyPr wrap="square" lIns="0" tIns="0" rIns="0" bIns="0" rtlCol="0"/>
            <a:lstStyle/>
            <a:p>
              <a:endParaRPr/>
            </a:p>
          </p:txBody>
        </p:sp>
        <p:sp>
          <p:nvSpPr>
            <p:cNvPr id="9" name="object 9"/>
            <p:cNvSpPr/>
            <p:nvPr/>
          </p:nvSpPr>
          <p:spPr>
            <a:xfrm>
              <a:off x="665988" y="0"/>
              <a:ext cx="2393315" cy="6858000"/>
            </a:xfrm>
            <a:custGeom>
              <a:avLst/>
              <a:gdLst/>
              <a:ahLst/>
              <a:cxnLst/>
              <a:rect l="l" t="t" r="r" b="b"/>
              <a:pathLst>
                <a:path w="2393315" h="6858000">
                  <a:moveTo>
                    <a:pt x="2393301" y="0"/>
                  </a:moveTo>
                  <a:lnTo>
                    <a:pt x="0" y="3463416"/>
                  </a:lnTo>
                  <a:lnTo>
                    <a:pt x="2334605" y="6857996"/>
                  </a:lnTo>
                </a:path>
              </a:pathLst>
            </a:custGeom>
            <a:ln w="3175">
              <a:solidFill>
                <a:srgbClr val="FFFFFF"/>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1289304" y="0"/>
              <a:ext cx="3982212" cy="6861171"/>
            </a:xfrm>
            <a:prstGeom prst="rect">
              <a:avLst/>
            </a:prstGeom>
          </p:spPr>
        </p:pic>
        <p:sp>
          <p:nvSpPr>
            <p:cNvPr id="11" name="object 11"/>
            <p:cNvSpPr/>
            <p:nvPr/>
          </p:nvSpPr>
          <p:spPr>
            <a:xfrm>
              <a:off x="1356360" y="0"/>
              <a:ext cx="3836035" cy="6858000"/>
            </a:xfrm>
            <a:custGeom>
              <a:avLst/>
              <a:gdLst/>
              <a:ahLst/>
              <a:cxnLst/>
              <a:rect l="l" t="t" r="r" b="b"/>
              <a:pathLst>
                <a:path w="3836035" h="6858000">
                  <a:moveTo>
                    <a:pt x="3836041" y="0"/>
                  </a:moveTo>
                  <a:lnTo>
                    <a:pt x="2392302" y="0"/>
                  </a:lnTo>
                  <a:lnTo>
                    <a:pt x="0" y="3463416"/>
                  </a:lnTo>
                  <a:lnTo>
                    <a:pt x="2333591" y="6857996"/>
                  </a:lnTo>
                  <a:lnTo>
                    <a:pt x="3770766" y="6857996"/>
                  </a:lnTo>
                  <a:lnTo>
                    <a:pt x="1411732" y="3480435"/>
                  </a:lnTo>
                  <a:lnTo>
                    <a:pt x="3836041" y="0"/>
                  </a:lnTo>
                  <a:close/>
                </a:path>
              </a:pathLst>
            </a:custGeom>
            <a:solidFill>
              <a:srgbClr val="00AF50"/>
            </a:solidFill>
          </p:spPr>
          <p:txBody>
            <a:bodyPr wrap="square" lIns="0" tIns="0" rIns="0" bIns="0" rtlCol="0"/>
            <a:lstStyle/>
            <a:p>
              <a:endParaRPr/>
            </a:p>
          </p:txBody>
        </p:sp>
        <p:sp>
          <p:nvSpPr>
            <p:cNvPr id="12" name="object 12"/>
            <p:cNvSpPr/>
            <p:nvPr/>
          </p:nvSpPr>
          <p:spPr>
            <a:xfrm>
              <a:off x="1356360" y="0"/>
              <a:ext cx="3836035" cy="6858000"/>
            </a:xfrm>
            <a:custGeom>
              <a:avLst/>
              <a:gdLst/>
              <a:ahLst/>
              <a:cxnLst/>
              <a:rect l="l" t="t" r="r" b="b"/>
              <a:pathLst>
                <a:path w="3836035" h="6858000">
                  <a:moveTo>
                    <a:pt x="2392302" y="0"/>
                  </a:moveTo>
                  <a:lnTo>
                    <a:pt x="0" y="3463416"/>
                  </a:lnTo>
                  <a:lnTo>
                    <a:pt x="2333591" y="6857996"/>
                  </a:lnTo>
                </a:path>
                <a:path w="3836035" h="6858000">
                  <a:moveTo>
                    <a:pt x="3770766" y="6857996"/>
                  </a:moveTo>
                  <a:lnTo>
                    <a:pt x="1411732" y="3480435"/>
                  </a:lnTo>
                  <a:lnTo>
                    <a:pt x="3836041" y="0"/>
                  </a:lnTo>
                </a:path>
              </a:pathLst>
            </a:custGeom>
            <a:ln w="3175">
              <a:solidFill>
                <a:srgbClr val="FFFFFF"/>
              </a:solidFill>
            </a:ln>
          </p:spPr>
          <p:txBody>
            <a:bodyPr wrap="square" lIns="0" tIns="0" rIns="0" bIns="0" rtlCol="0"/>
            <a:lstStyle/>
            <a:p>
              <a:endParaRPr/>
            </a:p>
          </p:txBody>
        </p:sp>
      </p:grpSp>
      <p:grpSp>
        <p:nvGrpSpPr>
          <p:cNvPr id="13" name="object 13"/>
          <p:cNvGrpSpPr/>
          <p:nvPr/>
        </p:nvGrpSpPr>
        <p:grpSpPr>
          <a:xfrm>
            <a:off x="10737913" y="6378068"/>
            <a:ext cx="329565" cy="307975"/>
            <a:chOff x="11797283" y="6405371"/>
            <a:chExt cx="329565" cy="307975"/>
          </a:xfrm>
        </p:grpSpPr>
        <p:sp>
          <p:nvSpPr>
            <p:cNvPr id="14" name="object 14"/>
            <p:cNvSpPr/>
            <p:nvPr/>
          </p:nvSpPr>
          <p:spPr>
            <a:xfrm>
              <a:off x="11797283" y="6405371"/>
              <a:ext cx="329565" cy="307975"/>
            </a:xfrm>
            <a:custGeom>
              <a:avLst/>
              <a:gdLst/>
              <a:ahLst/>
              <a:cxnLst/>
              <a:rect l="l" t="t" r="r" b="b"/>
              <a:pathLst>
                <a:path w="329565" h="307975">
                  <a:moveTo>
                    <a:pt x="164592" y="0"/>
                  </a:moveTo>
                  <a:lnTo>
                    <a:pt x="112556" y="7846"/>
                  </a:lnTo>
                  <a:lnTo>
                    <a:pt x="67372" y="29697"/>
                  </a:lnTo>
                  <a:lnTo>
                    <a:pt x="31747" y="63016"/>
                  </a:lnTo>
                  <a:lnTo>
                    <a:pt x="8388" y="105270"/>
                  </a:lnTo>
                  <a:lnTo>
                    <a:pt x="0" y="153923"/>
                  </a:lnTo>
                  <a:lnTo>
                    <a:pt x="8388" y="202577"/>
                  </a:lnTo>
                  <a:lnTo>
                    <a:pt x="31747" y="244831"/>
                  </a:lnTo>
                  <a:lnTo>
                    <a:pt x="67372" y="278150"/>
                  </a:lnTo>
                  <a:lnTo>
                    <a:pt x="112556" y="300001"/>
                  </a:lnTo>
                  <a:lnTo>
                    <a:pt x="164592" y="307847"/>
                  </a:lnTo>
                  <a:lnTo>
                    <a:pt x="216627" y="300001"/>
                  </a:lnTo>
                  <a:lnTo>
                    <a:pt x="261811" y="278150"/>
                  </a:lnTo>
                  <a:lnTo>
                    <a:pt x="297436" y="244831"/>
                  </a:lnTo>
                  <a:lnTo>
                    <a:pt x="320795" y="202577"/>
                  </a:lnTo>
                  <a:lnTo>
                    <a:pt x="329184" y="153923"/>
                  </a:lnTo>
                  <a:lnTo>
                    <a:pt x="320795" y="105270"/>
                  </a:lnTo>
                  <a:lnTo>
                    <a:pt x="297436" y="63016"/>
                  </a:lnTo>
                  <a:lnTo>
                    <a:pt x="261811" y="29697"/>
                  </a:lnTo>
                  <a:lnTo>
                    <a:pt x="216627" y="7846"/>
                  </a:lnTo>
                  <a:lnTo>
                    <a:pt x="164592" y="0"/>
                  </a:lnTo>
                  <a:close/>
                </a:path>
              </a:pathLst>
            </a:custGeom>
            <a:solidFill>
              <a:srgbClr val="EE3E37"/>
            </a:solidFill>
          </p:spPr>
          <p:txBody>
            <a:bodyPr wrap="square" lIns="0" tIns="0" rIns="0" bIns="0" rtlCol="0"/>
            <a:lstStyle/>
            <a:p>
              <a:endParaRPr/>
            </a:p>
          </p:txBody>
        </p:sp>
        <p:pic>
          <p:nvPicPr>
            <p:cNvPr id="15" name="object 15"/>
            <p:cNvPicPr/>
            <p:nvPr/>
          </p:nvPicPr>
          <p:blipFill>
            <a:blip r:embed="rId5" cstate="print"/>
            <a:stretch>
              <a:fillRect/>
            </a:stretch>
          </p:blipFill>
          <p:spPr>
            <a:xfrm>
              <a:off x="11887199" y="6510530"/>
              <a:ext cx="146240" cy="94481"/>
            </a:xfrm>
            <a:prstGeom prst="rect">
              <a:avLst/>
            </a:prstGeom>
          </p:spPr>
        </p:pic>
      </p:grpSp>
      <p:pic>
        <p:nvPicPr>
          <p:cNvPr id="16" name="object 16"/>
          <p:cNvPicPr/>
          <p:nvPr/>
        </p:nvPicPr>
        <p:blipFill>
          <a:blip r:embed="rId6" cstate="print"/>
          <a:stretch>
            <a:fillRect/>
          </a:stretch>
        </p:blipFill>
        <p:spPr>
          <a:xfrm>
            <a:off x="9358145" y="6420192"/>
            <a:ext cx="315041" cy="315039"/>
          </a:xfrm>
          <a:prstGeom prst="rect">
            <a:avLst/>
          </a:prstGeom>
        </p:spPr>
      </p:pic>
      <p:grpSp>
        <p:nvGrpSpPr>
          <p:cNvPr id="17" name="object 17"/>
          <p:cNvGrpSpPr/>
          <p:nvPr/>
        </p:nvGrpSpPr>
        <p:grpSpPr>
          <a:xfrm>
            <a:off x="8898078" y="-9967"/>
            <a:ext cx="2688590" cy="931544"/>
            <a:chOff x="9273540" y="0"/>
            <a:chExt cx="2688590" cy="931544"/>
          </a:xfrm>
        </p:grpSpPr>
        <p:sp>
          <p:nvSpPr>
            <p:cNvPr id="18" name="object 18"/>
            <p:cNvSpPr/>
            <p:nvPr/>
          </p:nvSpPr>
          <p:spPr>
            <a:xfrm>
              <a:off x="10425684" y="0"/>
              <a:ext cx="1287780" cy="828040"/>
            </a:xfrm>
            <a:custGeom>
              <a:avLst/>
              <a:gdLst/>
              <a:ahLst/>
              <a:cxnLst/>
              <a:rect l="l" t="t" r="r" b="b"/>
              <a:pathLst>
                <a:path w="1287779" h="828040">
                  <a:moveTo>
                    <a:pt x="1287779" y="0"/>
                  </a:moveTo>
                  <a:lnTo>
                    <a:pt x="0" y="0"/>
                  </a:lnTo>
                  <a:lnTo>
                    <a:pt x="0" y="827532"/>
                  </a:lnTo>
                  <a:lnTo>
                    <a:pt x="1287779" y="827532"/>
                  </a:lnTo>
                  <a:lnTo>
                    <a:pt x="1287779" y="0"/>
                  </a:lnTo>
                  <a:close/>
                </a:path>
              </a:pathLst>
            </a:custGeom>
            <a:solidFill>
              <a:srgbClr val="FFFFFF"/>
            </a:solidFill>
          </p:spPr>
          <p:txBody>
            <a:bodyPr wrap="square" lIns="0" tIns="0" rIns="0" bIns="0" rtlCol="0"/>
            <a:lstStyle/>
            <a:p>
              <a:endParaRPr/>
            </a:p>
          </p:txBody>
        </p:sp>
        <p:pic>
          <p:nvPicPr>
            <p:cNvPr id="19" name="object 19"/>
            <p:cNvPicPr/>
            <p:nvPr/>
          </p:nvPicPr>
          <p:blipFill>
            <a:blip r:embed="rId7" cstate="print"/>
            <a:stretch>
              <a:fillRect/>
            </a:stretch>
          </p:blipFill>
          <p:spPr>
            <a:xfrm>
              <a:off x="9273540" y="289559"/>
              <a:ext cx="2688336" cy="641604"/>
            </a:xfrm>
            <a:prstGeom prst="rect">
              <a:avLst/>
            </a:prstGeom>
          </p:spPr>
        </p:pic>
      </p:grpSp>
      <p:pic>
        <p:nvPicPr>
          <p:cNvPr id="21" name="object 21"/>
          <p:cNvPicPr/>
          <p:nvPr/>
        </p:nvPicPr>
        <p:blipFill>
          <a:blip r:embed="rId8" cstate="print"/>
          <a:stretch>
            <a:fillRect/>
          </a:stretch>
        </p:blipFill>
        <p:spPr>
          <a:xfrm>
            <a:off x="9776270" y="6393307"/>
            <a:ext cx="335279" cy="333754"/>
          </a:xfrm>
          <a:prstGeom prst="rect">
            <a:avLst/>
          </a:prstGeom>
        </p:spPr>
      </p:pic>
      <p:pic>
        <p:nvPicPr>
          <p:cNvPr id="22" name="object 22"/>
          <p:cNvPicPr/>
          <p:nvPr/>
        </p:nvPicPr>
        <p:blipFill>
          <a:blip r:embed="rId9" cstate="print"/>
          <a:stretch>
            <a:fillRect/>
          </a:stretch>
        </p:blipFill>
        <p:spPr>
          <a:xfrm>
            <a:off x="10261035" y="6392064"/>
            <a:ext cx="342633" cy="343861"/>
          </a:xfrm>
          <a:prstGeom prst="rect">
            <a:avLst/>
          </a:prstGeom>
        </p:spPr>
      </p:pic>
      <p:sp>
        <p:nvSpPr>
          <p:cNvPr id="23" name="TextBox 3">
            <a:extLst>
              <a:ext uri="{FF2B5EF4-FFF2-40B4-BE49-F238E27FC236}">
                <a16:creationId xmlns:a16="http://schemas.microsoft.com/office/drawing/2014/main" id="{25F9A698-7FEB-4C6E-E500-507095B44BE3}"/>
              </a:ext>
            </a:extLst>
          </p:cNvPr>
          <p:cNvSpPr txBox="1"/>
          <p:nvPr/>
        </p:nvSpPr>
        <p:spPr>
          <a:xfrm>
            <a:off x="3347075" y="2429873"/>
            <a:ext cx="8681997"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500" b="1"/>
            </a:lvl1pPr>
          </a:lstStyle>
          <a:p>
            <a:pPr algn="ctr"/>
            <a:r>
              <a:rPr lang="ru-RU" sz="3200" dirty="0">
                <a:latin typeface="Montserrat Medium" panose="00000600000000000000" pitchFamily="2" charset="-52"/>
              </a:rPr>
              <a:t>Составление организациями плана мероприятий, направленных на предотвращение допинга в спорте</a:t>
            </a:r>
            <a:br>
              <a:rPr lang="ru-RU" sz="3200" dirty="0">
                <a:latin typeface="Montserrat Medium" panose="00000600000000000000" pitchFamily="2" charset="-52"/>
              </a:rPr>
            </a:br>
            <a:r>
              <a:rPr lang="ru-RU" sz="3200" dirty="0">
                <a:latin typeface="Montserrat Medium" panose="00000600000000000000" pitchFamily="2" charset="-52"/>
              </a:rPr>
              <a:t>и борьбу с ним</a:t>
            </a:r>
            <a:endParaRPr sz="3200" dirty="0">
              <a:latin typeface="Montserrat Medium" panose="00000600000000000000" pitchFamily="2" charset="-52"/>
            </a:endParaRPr>
          </a:p>
        </p:txBody>
      </p:sp>
      <p:sp>
        <p:nvSpPr>
          <p:cNvPr id="20" name="Подзаголовок 2">
            <a:extLst>
              <a:ext uri="{FF2B5EF4-FFF2-40B4-BE49-F238E27FC236}">
                <a16:creationId xmlns:a16="http://schemas.microsoft.com/office/drawing/2014/main" id="{26EE1BBD-2E94-1729-3E92-4475A96C1929}"/>
              </a:ext>
            </a:extLst>
          </p:cNvPr>
          <p:cNvSpPr txBox="1">
            <a:spLocks/>
          </p:cNvSpPr>
          <p:nvPr/>
        </p:nvSpPr>
        <p:spPr>
          <a:xfrm>
            <a:off x="8922129" y="5107682"/>
            <a:ext cx="2664539" cy="41311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a:latin typeface="Montserrat Medium" panose="00000600000000000000" pitchFamily="2" charset="-52"/>
              </a:rPr>
              <a:t>Валерия Конова</a:t>
            </a:r>
          </a:p>
        </p:txBody>
      </p:sp>
      <p:sp>
        <p:nvSpPr>
          <p:cNvPr id="24" name="Подзаголовок 2">
            <a:extLst>
              <a:ext uri="{FF2B5EF4-FFF2-40B4-BE49-F238E27FC236}">
                <a16:creationId xmlns:a16="http://schemas.microsoft.com/office/drawing/2014/main" id="{D02AA6BA-A324-3F3D-363B-17742180BC43}"/>
              </a:ext>
            </a:extLst>
          </p:cNvPr>
          <p:cNvSpPr txBox="1">
            <a:spLocks/>
          </p:cNvSpPr>
          <p:nvPr/>
        </p:nvSpPr>
        <p:spPr>
          <a:xfrm>
            <a:off x="8922129" y="5600865"/>
            <a:ext cx="3161068" cy="80133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600" dirty="0">
                <a:latin typeface="Montserrat Medium" panose="00000600000000000000" pitchFamily="2" charset="-52"/>
              </a:rPr>
              <a:t>Начальник отдела реализации образовательных программ</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5" name="Group 17"/>
          <p:cNvGrpSpPr/>
          <p:nvPr/>
        </p:nvGrpSpPr>
        <p:grpSpPr>
          <a:xfrm>
            <a:off x="-810213" y="5427405"/>
            <a:ext cx="2245758" cy="1430597"/>
            <a:chOff x="0" y="0"/>
            <a:chExt cx="2245757" cy="1430595"/>
          </a:xfrm>
        </p:grpSpPr>
        <p:sp>
          <p:nvSpPr>
            <p:cNvPr id="423"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424"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grpSp>
        <p:nvGrpSpPr>
          <p:cNvPr id="428" name="Parallelogram 36"/>
          <p:cNvGrpSpPr/>
          <p:nvPr/>
        </p:nvGrpSpPr>
        <p:grpSpPr>
          <a:xfrm>
            <a:off x="261970" y="207071"/>
            <a:ext cx="2736397" cy="266615"/>
            <a:chOff x="0" y="0"/>
            <a:chExt cx="2736395" cy="266614"/>
          </a:xfrm>
        </p:grpSpPr>
        <p:sp>
          <p:nvSpPr>
            <p:cNvPr id="426"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427"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pic>
        <p:nvPicPr>
          <p:cNvPr id="2052" name="Picture 4" descr="Free photo born to cause emotions. childhood and dream concept. conceptual image with child. shadow on studio wall is painted by me. little girl want to become ballerina, ballet dancer, artist in theatre.">
            <a:extLst>
              <a:ext uri="{FF2B5EF4-FFF2-40B4-BE49-F238E27FC236}">
                <a16:creationId xmlns:a16="http://schemas.microsoft.com/office/drawing/2014/main" id="{F71DF8EE-D916-AAFA-1C16-D3025AAD2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2"/>
          <a:stretch/>
        </p:blipFill>
        <p:spPr bwMode="auto">
          <a:xfrm>
            <a:off x="7823171" y="264475"/>
            <a:ext cx="4106860" cy="632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3188D3D-19C1-07F5-6307-12EB3C9C64F8}"/>
              </a:ext>
            </a:extLst>
          </p:cNvPr>
          <p:cNvSpPr txBox="1"/>
          <p:nvPr/>
        </p:nvSpPr>
        <p:spPr>
          <a:xfrm>
            <a:off x="1630167" y="2019152"/>
            <a:ext cx="5959554" cy="2677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a:solidFill>
                  <a:srgbClr val="002060"/>
                </a:solidFill>
                <a:latin typeface="+mj-lt"/>
                <a:ea typeface="+mj-ea"/>
                <a:cs typeface="+mj-cs"/>
                <a:sym typeface="Calibri"/>
              </a:defRPr>
            </a:lvl1pPr>
          </a:lstStyle>
          <a:p>
            <a:r>
              <a:rPr lang="ru-RU" dirty="0">
                <a:solidFill>
                  <a:srgbClr val="00B050"/>
                </a:solidFill>
                <a:latin typeface="Montserrat Black" panose="00000A00000000000000" pitchFamily="50" charset="-52"/>
              </a:rPr>
              <a:t>Соответствие содержания антидопинговых программ особенностям спортсменов, </a:t>
            </a:r>
          </a:p>
          <a:p>
            <a:r>
              <a:rPr lang="ru-RU" dirty="0">
                <a:solidFill>
                  <a:srgbClr val="00B050"/>
                </a:solidFill>
                <a:latin typeface="Montserrat Black" panose="00000A00000000000000" pitchFamily="50" charset="-52"/>
              </a:rPr>
              <a:t>в том числе возрасту и </a:t>
            </a:r>
          </a:p>
          <a:p>
            <a:r>
              <a:rPr lang="ru-RU" dirty="0">
                <a:solidFill>
                  <a:srgbClr val="00B050"/>
                </a:solidFill>
                <a:latin typeface="Montserrat Black" panose="00000A00000000000000" pitchFamily="50" charset="-52"/>
              </a:rPr>
              <a:t>уровню их спортивного </a:t>
            </a:r>
          </a:p>
          <a:p>
            <a:r>
              <a:rPr lang="ru-RU" dirty="0">
                <a:solidFill>
                  <a:srgbClr val="00B050"/>
                </a:solidFill>
                <a:latin typeface="Montserrat Black" panose="00000A00000000000000" pitchFamily="50" charset="-52"/>
              </a:rPr>
              <a:t>мастерства</a:t>
            </a:r>
            <a:endParaRPr dirty="0">
              <a:solidFill>
                <a:srgbClr val="00B050"/>
              </a:solidFill>
              <a:latin typeface="Montserrat Black" panose="00000A00000000000000" pitchFamily="50" charset="-52"/>
            </a:endParaRPr>
          </a:p>
        </p:txBody>
      </p:sp>
    </p:spTree>
    <p:extLst>
      <p:ext uri="{BB962C8B-B14F-4D97-AF65-F5344CB8AC3E}">
        <p14:creationId xmlns:p14="http://schemas.microsoft.com/office/powerpoint/2010/main" val="234679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object 2"/>
          <p:cNvGrpSpPr/>
          <p:nvPr/>
        </p:nvGrpSpPr>
        <p:grpSpPr>
          <a:xfrm>
            <a:off x="-1" y="5443828"/>
            <a:ext cx="2072426" cy="1414173"/>
            <a:chOff x="0" y="0"/>
            <a:chExt cx="2072424" cy="1414171"/>
          </a:xfrm>
        </p:grpSpPr>
        <p:sp>
          <p:nvSpPr>
            <p:cNvPr id="132" name="Фигура"/>
            <p:cNvSpPr/>
            <p:nvPr/>
          </p:nvSpPr>
          <p:spPr>
            <a:xfrm>
              <a:off x="0" y="0"/>
              <a:ext cx="1176465" cy="11087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95" y="0"/>
                  </a:lnTo>
                  <a:lnTo>
                    <a:pt x="0" y="0"/>
                  </a:lnTo>
                  <a:lnTo>
                    <a:pt x="0" y="4808"/>
                  </a:lnTo>
                  <a:lnTo>
                    <a:pt x="10421" y="21600"/>
                  </a:lnTo>
                  <a:lnTo>
                    <a:pt x="21600" y="2160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sp>
          <p:nvSpPr>
            <p:cNvPr id="133" name="Фигура"/>
            <p:cNvSpPr/>
            <p:nvPr/>
          </p:nvSpPr>
          <p:spPr>
            <a:xfrm>
              <a:off x="744258" y="321881"/>
              <a:ext cx="1328167" cy="1092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902" y="0"/>
                  </a:lnTo>
                  <a:lnTo>
                    <a:pt x="0" y="0"/>
                  </a:lnTo>
                  <a:lnTo>
                    <a:pt x="11698" y="21600"/>
                  </a:lnTo>
                  <a:lnTo>
                    <a:pt x="21600" y="2160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grpSp>
      <p:grpSp>
        <p:nvGrpSpPr>
          <p:cNvPr id="137" name="object 9"/>
          <p:cNvGrpSpPr/>
          <p:nvPr/>
        </p:nvGrpSpPr>
        <p:grpSpPr>
          <a:xfrm>
            <a:off x="238110" y="183218"/>
            <a:ext cx="2837993" cy="368216"/>
            <a:chOff x="0" y="0"/>
            <a:chExt cx="2837992" cy="368214"/>
          </a:xfrm>
        </p:grpSpPr>
        <p:sp>
          <p:nvSpPr>
            <p:cNvPr id="135" name="object 10"/>
            <p:cNvSpPr/>
            <p:nvPr/>
          </p:nvSpPr>
          <p:spPr>
            <a:xfrm>
              <a:off x="0" y="0"/>
              <a:ext cx="2837993" cy="368215"/>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36" name="object 11"/>
            <p:cNvSpPr/>
            <p:nvPr/>
          </p:nvSpPr>
          <p:spPr>
            <a:xfrm>
              <a:off x="23859" y="23854"/>
              <a:ext cx="2736398" cy="2666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50" y="0"/>
                  </a:lnTo>
                  <a:lnTo>
                    <a:pt x="0" y="21600"/>
                  </a:lnTo>
                  <a:lnTo>
                    <a:pt x="20150" y="21600"/>
                  </a:lnTo>
                  <a:lnTo>
                    <a:pt x="21600" y="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grpSp>
      <p:sp>
        <p:nvSpPr>
          <p:cNvPr id="138" name="object 12"/>
          <p:cNvSpPr txBox="1"/>
          <p:nvPr/>
        </p:nvSpPr>
        <p:spPr>
          <a:xfrm>
            <a:off x="684005" y="217384"/>
            <a:ext cx="2441885" cy="200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2700">
              <a:spcBef>
                <a:spcPts val="100"/>
              </a:spcBef>
              <a:defRPr sz="1300" spc="140">
                <a:solidFill>
                  <a:srgbClr val="FFFFFF"/>
                </a:solidFill>
                <a:latin typeface="Carlito"/>
                <a:ea typeface="Carlito"/>
                <a:cs typeface="Carlito"/>
                <a:sym typeface="Carlito"/>
              </a:defRPr>
            </a:pPr>
            <a:r>
              <a:rPr dirty="0"/>
              <a:t>ht</a:t>
            </a:r>
            <a:r>
              <a:rPr spc="0" dirty="0"/>
              <a:t>tps:// r u s a d a . r u</a:t>
            </a:r>
            <a:r>
              <a:rPr spc="-185" dirty="0"/>
              <a:t> </a:t>
            </a:r>
            <a:r>
              <a:rPr spc="0" dirty="0"/>
              <a:t>/</a:t>
            </a:r>
          </a:p>
        </p:txBody>
      </p:sp>
      <p:sp>
        <p:nvSpPr>
          <p:cNvPr id="140" name="Текст"/>
          <p:cNvSpPr txBox="1"/>
          <p:nvPr/>
        </p:nvSpPr>
        <p:spPr>
          <a:xfrm>
            <a:off x="0" y="66857"/>
            <a:ext cx="5830906" cy="46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355600">
              <a:defRPr sz="1300">
                <a:latin typeface="+mj-lt"/>
                <a:ea typeface="+mj-ea"/>
                <a:cs typeface="+mj-cs"/>
                <a:sym typeface="Helvetica Neue"/>
              </a:defRPr>
            </a:pPr>
            <a:endParaRPr/>
          </a:p>
        </p:txBody>
      </p:sp>
      <p:sp>
        <p:nvSpPr>
          <p:cNvPr id="142" name="Текст"/>
          <p:cNvSpPr txBox="1"/>
          <p:nvPr/>
        </p:nvSpPr>
        <p:spPr>
          <a:xfrm>
            <a:off x="383762" y="-7450187"/>
            <a:ext cx="127001" cy="46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355600">
              <a:defRPr sz="1300">
                <a:latin typeface="+mj-lt"/>
                <a:ea typeface="+mj-ea"/>
                <a:cs typeface="+mj-cs"/>
                <a:sym typeface="Helvetica Neue"/>
              </a:defRPr>
            </a:pPr>
            <a:endParaRPr/>
          </a:p>
        </p:txBody>
      </p:sp>
      <p:pic>
        <p:nvPicPr>
          <p:cNvPr id="3" name="Рисунок 2">
            <a:extLst>
              <a:ext uri="{FF2B5EF4-FFF2-40B4-BE49-F238E27FC236}">
                <a16:creationId xmlns:a16="http://schemas.microsoft.com/office/drawing/2014/main" id="{D0DB2D58-B4FB-AF1A-2D5D-41629552183B}"/>
              </a:ext>
            </a:extLst>
          </p:cNvPr>
          <p:cNvPicPr>
            <a:picLocks noChangeAspect="1"/>
          </p:cNvPicPr>
          <p:nvPr/>
        </p:nvPicPr>
        <p:blipFill rotWithShape="1">
          <a:blip r:embed="rId3"/>
          <a:srcRect l="41359" t="12427" r="26311" b="7832"/>
          <a:stretch/>
        </p:blipFill>
        <p:spPr>
          <a:xfrm>
            <a:off x="684005" y="700991"/>
            <a:ext cx="3534542" cy="4903778"/>
          </a:xfrm>
          <a:prstGeom prst="rect">
            <a:avLst/>
          </a:prstGeom>
          <a:effectLst>
            <a:outerShdw blurRad="63500" sx="102000" sy="102000" algn="ctr" rotWithShape="0">
              <a:prstClr val="black">
                <a:alpha val="40000"/>
              </a:prstClr>
            </a:outerShdw>
          </a:effectLst>
        </p:spPr>
      </p:pic>
      <p:pic>
        <p:nvPicPr>
          <p:cNvPr id="1026" name="Picture 2">
            <a:extLst>
              <a:ext uri="{FF2B5EF4-FFF2-40B4-BE49-F238E27FC236}">
                <a16:creationId xmlns:a16="http://schemas.microsoft.com/office/drawing/2014/main" id="{5024A931-5200-8F6A-F0D9-5F4D2C803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051" y="300766"/>
            <a:ext cx="2984330" cy="2238248"/>
          </a:xfrm>
          <a:prstGeom prst="rect">
            <a:avLst/>
          </a:prstGeom>
          <a:noFill/>
          <a:extLst>
            <a:ext uri="{909E8E84-426E-40DD-AFC4-6F175D3DCCD1}">
              <a14:hiddenFill xmlns:a14="http://schemas.microsoft.com/office/drawing/2010/main">
                <a:solidFill>
                  <a:srgbClr val="FFFFFF"/>
                </a:solidFill>
              </a14:hiddenFill>
            </a:ext>
          </a:extLst>
        </p:spPr>
      </p:pic>
      <p:pic>
        <p:nvPicPr>
          <p:cNvPr id="4" name="object 2" descr="object 2">
            <a:extLst>
              <a:ext uri="{FF2B5EF4-FFF2-40B4-BE49-F238E27FC236}">
                <a16:creationId xmlns:a16="http://schemas.microsoft.com/office/drawing/2014/main" id="{6F89FF0E-A894-F8B3-B364-5B1DFA1A919D}"/>
              </a:ext>
            </a:extLst>
          </p:cNvPr>
          <p:cNvPicPr>
            <a:picLocks noChangeAspect="1"/>
          </p:cNvPicPr>
          <p:nvPr/>
        </p:nvPicPr>
        <p:blipFill>
          <a:blip r:embed="rId5"/>
          <a:stretch>
            <a:fillRect/>
          </a:stretch>
        </p:blipFill>
        <p:spPr>
          <a:xfrm>
            <a:off x="7973455" y="2241959"/>
            <a:ext cx="2699379" cy="2024535"/>
          </a:xfrm>
          <a:prstGeom prst="rect">
            <a:avLst/>
          </a:prstGeom>
          <a:ln w="12700">
            <a:miter lim="400000"/>
          </a:ln>
        </p:spPr>
      </p:pic>
      <p:pic>
        <p:nvPicPr>
          <p:cNvPr id="5" name="object 3" descr="object 3">
            <a:extLst>
              <a:ext uri="{FF2B5EF4-FFF2-40B4-BE49-F238E27FC236}">
                <a16:creationId xmlns:a16="http://schemas.microsoft.com/office/drawing/2014/main" id="{8F9D3251-A90A-46E8-0650-57E804972306}"/>
              </a:ext>
            </a:extLst>
          </p:cNvPr>
          <p:cNvPicPr>
            <a:picLocks noChangeAspect="1"/>
          </p:cNvPicPr>
          <p:nvPr/>
        </p:nvPicPr>
        <p:blipFill>
          <a:blip r:embed="rId6"/>
          <a:stretch>
            <a:fillRect/>
          </a:stretch>
        </p:blipFill>
        <p:spPr>
          <a:xfrm>
            <a:off x="4531603" y="2673006"/>
            <a:ext cx="3129826" cy="2347370"/>
          </a:xfrm>
          <a:prstGeom prst="rect">
            <a:avLst/>
          </a:prstGeom>
          <a:ln w="12700">
            <a:miter lim="400000"/>
          </a:ln>
        </p:spPr>
      </p:pic>
      <p:pic>
        <p:nvPicPr>
          <p:cNvPr id="1028" name="Picture 4">
            <a:extLst>
              <a:ext uri="{FF2B5EF4-FFF2-40B4-BE49-F238E27FC236}">
                <a16:creationId xmlns:a16="http://schemas.microsoft.com/office/drawing/2014/main" id="{EBAFA2D8-F4AE-D94B-73DB-B2376F4EF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7877" y="200893"/>
            <a:ext cx="2908715" cy="1938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7FDEE9-2FC1-7639-050D-B14C0EAB12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4893" y="5069973"/>
            <a:ext cx="2699379" cy="1799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7FB88FC-FE42-CAFA-96C9-73F0D87219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6082" y="4266494"/>
            <a:ext cx="2524649" cy="252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63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6" name="Group 17"/>
          <p:cNvGrpSpPr/>
          <p:nvPr/>
        </p:nvGrpSpPr>
        <p:grpSpPr>
          <a:xfrm>
            <a:off x="-810213" y="5427405"/>
            <a:ext cx="2245758" cy="1430597"/>
            <a:chOff x="0" y="0"/>
            <a:chExt cx="2245757" cy="1430595"/>
          </a:xfrm>
        </p:grpSpPr>
        <p:sp>
          <p:nvSpPr>
            <p:cNvPr id="614"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615"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sp>
        <p:nvSpPr>
          <p:cNvPr id="617"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grpSp>
        <p:nvGrpSpPr>
          <p:cNvPr id="620" name="Parallelogram 36"/>
          <p:cNvGrpSpPr/>
          <p:nvPr/>
        </p:nvGrpSpPr>
        <p:grpSpPr>
          <a:xfrm>
            <a:off x="261970" y="207071"/>
            <a:ext cx="2736397" cy="266615"/>
            <a:chOff x="0" y="0"/>
            <a:chExt cx="2736395" cy="266614"/>
          </a:xfrm>
        </p:grpSpPr>
        <p:sp>
          <p:nvSpPr>
            <p:cNvPr id="618"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619"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pic>
        <p:nvPicPr>
          <p:cNvPr id="621" name="Рисунок 14" descr="Рисунок 14"/>
          <p:cNvPicPr>
            <a:picLocks noChangeAspect="1"/>
          </p:cNvPicPr>
          <p:nvPr/>
        </p:nvPicPr>
        <p:blipFill>
          <a:blip r:embed="rId2"/>
          <a:stretch>
            <a:fillRect/>
          </a:stretch>
        </p:blipFill>
        <p:spPr>
          <a:xfrm>
            <a:off x="9014718" y="2559199"/>
            <a:ext cx="2372391" cy="3415766"/>
          </a:xfrm>
          <a:prstGeom prst="rect">
            <a:avLst/>
          </a:prstGeom>
          <a:ln>
            <a:solidFill>
              <a:srgbClr val="000000"/>
            </a:solidFill>
          </a:ln>
        </p:spPr>
      </p:pic>
      <p:pic>
        <p:nvPicPr>
          <p:cNvPr id="622" name="Рисунок 15" descr="Рисунок 15"/>
          <p:cNvPicPr>
            <a:picLocks noChangeAspect="1"/>
          </p:cNvPicPr>
          <p:nvPr/>
        </p:nvPicPr>
        <p:blipFill>
          <a:blip r:embed="rId3"/>
          <a:stretch>
            <a:fillRect/>
          </a:stretch>
        </p:blipFill>
        <p:spPr>
          <a:xfrm>
            <a:off x="6385367" y="1858067"/>
            <a:ext cx="2372392" cy="3429002"/>
          </a:xfrm>
          <a:prstGeom prst="rect">
            <a:avLst/>
          </a:prstGeom>
          <a:ln>
            <a:solidFill>
              <a:srgbClr val="000000"/>
            </a:solidFill>
          </a:ln>
        </p:spPr>
      </p:pic>
      <p:pic>
        <p:nvPicPr>
          <p:cNvPr id="623" name="Рисунок 16" descr="Рисунок 16"/>
          <p:cNvPicPr>
            <a:picLocks noChangeAspect="1"/>
          </p:cNvPicPr>
          <p:nvPr/>
        </p:nvPicPr>
        <p:blipFill>
          <a:blip r:embed="rId4"/>
          <a:stretch>
            <a:fillRect/>
          </a:stretch>
        </p:blipFill>
        <p:spPr>
          <a:xfrm>
            <a:off x="1140451" y="1872189"/>
            <a:ext cx="2372391" cy="3414879"/>
          </a:xfrm>
          <a:prstGeom prst="rect">
            <a:avLst/>
          </a:prstGeom>
          <a:ln>
            <a:solidFill>
              <a:srgbClr val="000000"/>
            </a:solidFill>
          </a:ln>
        </p:spPr>
      </p:pic>
      <p:pic>
        <p:nvPicPr>
          <p:cNvPr id="624" name="Рисунок 17" descr="Рисунок 17"/>
          <p:cNvPicPr>
            <a:picLocks noChangeAspect="1"/>
          </p:cNvPicPr>
          <p:nvPr/>
        </p:nvPicPr>
        <p:blipFill>
          <a:blip r:embed="rId5"/>
          <a:stretch>
            <a:fillRect/>
          </a:stretch>
        </p:blipFill>
        <p:spPr>
          <a:xfrm>
            <a:off x="3691204" y="2560087"/>
            <a:ext cx="2437203" cy="3447391"/>
          </a:xfrm>
          <a:prstGeom prst="rect">
            <a:avLst/>
          </a:prstGeom>
          <a:ln>
            <a:solidFill>
              <a:srgbClr val="000000"/>
            </a:solidFill>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6" name="Group 17"/>
          <p:cNvGrpSpPr/>
          <p:nvPr/>
        </p:nvGrpSpPr>
        <p:grpSpPr>
          <a:xfrm>
            <a:off x="-810213" y="5427405"/>
            <a:ext cx="2245758" cy="1430597"/>
            <a:chOff x="0" y="0"/>
            <a:chExt cx="2245757" cy="1430595"/>
          </a:xfrm>
        </p:grpSpPr>
        <p:sp>
          <p:nvSpPr>
            <p:cNvPr id="614"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615"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sp>
        <p:nvSpPr>
          <p:cNvPr id="617"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grpSp>
        <p:nvGrpSpPr>
          <p:cNvPr id="620" name="Parallelogram 36"/>
          <p:cNvGrpSpPr/>
          <p:nvPr/>
        </p:nvGrpSpPr>
        <p:grpSpPr>
          <a:xfrm>
            <a:off x="261970" y="207071"/>
            <a:ext cx="2736397" cy="266615"/>
            <a:chOff x="0" y="0"/>
            <a:chExt cx="2736395" cy="266614"/>
          </a:xfrm>
        </p:grpSpPr>
        <p:sp>
          <p:nvSpPr>
            <p:cNvPr id="618"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619"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pic>
        <p:nvPicPr>
          <p:cNvPr id="3" name="Рисунок 2">
            <a:extLst>
              <a:ext uri="{FF2B5EF4-FFF2-40B4-BE49-F238E27FC236}">
                <a16:creationId xmlns:a16="http://schemas.microsoft.com/office/drawing/2014/main" id="{10D74909-8FB1-6F20-1C04-705C1CA61719}"/>
              </a:ext>
            </a:extLst>
          </p:cNvPr>
          <p:cNvPicPr>
            <a:picLocks noChangeAspect="1"/>
          </p:cNvPicPr>
          <p:nvPr/>
        </p:nvPicPr>
        <p:blipFill rotWithShape="1">
          <a:blip r:embed="rId2"/>
          <a:srcRect l="4762" t="13095" r="27607" b="17810"/>
          <a:stretch/>
        </p:blipFill>
        <p:spPr>
          <a:xfrm>
            <a:off x="1075339" y="1401379"/>
            <a:ext cx="4715861" cy="2710053"/>
          </a:xfrm>
          <a:prstGeom prst="rect">
            <a:avLst/>
          </a:prstGeom>
        </p:spPr>
      </p:pic>
      <p:pic>
        <p:nvPicPr>
          <p:cNvPr id="4" name="Рисунок 3">
            <a:extLst>
              <a:ext uri="{FF2B5EF4-FFF2-40B4-BE49-F238E27FC236}">
                <a16:creationId xmlns:a16="http://schemas.microsoft.com/office/drawing/2014/main" id="{7D1AF05F-FDA3-236D-2CD3-DAEECB02E0BE}"/>
              </a:ext>
            </a:extLst>
          </p:cNvPr>
          <p:cNvPicPr>
            <a:picLocks noChangeAspect="1"/>
          </p:cNvPicPr>
          <p:nvPr/>
        </p:nvPicPr>
        <p:blipFill rotWithShape="1">
          <a:blip r:embed="rId3"/>
          <a:srcRect l="5023" t="13801" r="27763" b="18597"/>
          <a:stretch/>
        </p:blipFill>
        <p:spPr>
          <a:xfrm>
            <a:off x="6400802" y="3429000"/>
            <a:ext cx="4790267" cy="2710048"/>
          </a:xfrm>
          <a:prstGeom prst="rect">
            <a:avLst/>
          </a:prstGeom>
        </p:spPr>
      </p:pic>
      <p:sp>
        <p:nvSpPr>
          <p:cNvPr id="5" name="object 6">
            <a:extLst>
              <a:ext uri="{FF2B5EF4-FFF2-40B4-BE49-F238E27FC236}">
                <a16:creationId xmlns:a16="http://schemas.microsoft.com/office/drawing/2014/main" id="{74D99612-B99C-CC77-FBEF-3204A77C0934}"/>
              </a:ext>
            </a:extLst>
          </p:cNvPr>
          <p:cNvSpPr txBox="1">
            <a:spLocks/>
          </p:cNvSpPr>
          <p:nvPr/>
        </p:nvSpPr>
        <p:spPr>
          <a:xfrm>
            <a:off x="7276998" y="1350586"/>
            <a:ext cx="3512820" cy="1136145"/>
          </a:xfrm>
          <a:prstGeom prst="rect">
            <a:avLst/>
          </a:prstGeom>
        </p:spPr>
        <p:txBody>
          <a:bodyPr vert="horz" wrap="square" lIns="0" tIns="4445" rIns="0" bIns="0" rtlCol="0">
            <a:sp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339725" marR="332740" indent="1905" algn="ctr" hangingPunct="1">
              <a:lnSpc>
                <a:spcPct val="101400"/>
              </a:lnSpc>
              <a:spcBef>
                <a:spcPts val="35"/>
              </a:spcBef>
            </a:pPr>
            <a:r>
              <a:rPr lang="ru-RU" sz="3700" b="1" spc="-10" dirty="0">
                <a:latin typeface="Carlito"/>
                <a:cs typeface="Carlito"/>
              </a:rPr>
              <a:t>Видео материалы</a:t>
            </a:r>
            <a:endParaRPr lang="ru-RU" sz="3700" dirty="0">
              <a:latin typeface="Carlito"/>
              <a:cs typeface="Carlito"/>
            </a:endParaRPr>
          </a:p>
        </p:txBody>
      </p:sp>
    </p:spTree>
    <p:extLst>
      <p:ext uri="{BB962C8B-B14F-4D97-AF65-F5344CB8AC3E}">
        <p14:creationId xmlns:p14="http://schemas.microsoft.com/office/powerpoint/2010/main" val="4260390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F7981A9-930A-F1B4-0A65-6D3EFE777B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9909" y="2263228"/>
            <a:ext cx="3850737" cy="3850737"/>
          </a:xfrm>
          <a:prstGeom prst="rect">
            <a:avLst/>
          </a:prstGeom>
          <a:noFill/>
          <a:extLst>
            <a:ext uri="{909E8E84-426E-40DD-AFC4-6F175D3DCCD1}">
              <a14:hiddenFill xmlns:a14="http://schemas.microsoft.com/office/drawing/2010/main">
                <a:solidFill>
                  <a:srgbClr val="FFFFFF"/>
                </a:solidFill>
              </a14:hiddenFill>
            </a:ext>
          </a:extLst>
        </p:spPr>
      </p:pic>
      <p:grpSp>
        <p:nvGrpSpPr>
          <p:cNvPr id="616" name="Group 17"/>
          <p:cNvGrpSpPr/>
          <p:nvPr/>
        </p:nvGrpSpPr>
        <p:grpSpPr>
          <a:xfrm>
            <a:off x="-810213" y="5427405"/>
            <a:ext cx="2245758" cy="1430597"/>
            <a:chOff x="0" y="0"/>
            <a:chExt cx="2245757" cy="1430595"/>
          </a:xfrm>
        </p:grpSpPr>
        <p:sp>
          <p:nvSpPr>
            <p:cNvPr id="614"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615"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sp>
        <p:nvSpPr>
          <p:cNvPr id="617"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grpSp>
        <p:nvGrpSpPr>
          <p:cNvPr id="620" name="Parallelogram 36"/>
          <p:cNvGrpSpPr/>
          <p:nvPr/>
        </p:nvGrpSpPr>
        <p:grpSpPr>
          <a:xfrm>
            <a:off x="261970" y="207071"/>
            <a:ext cx="2736397" cy="266615"/>
            <a:chOff x="0" y="0"/>
            <a:chExt cx="2736395" cy="266614"/>
          </a:xfrm>
        </p:grpSpPr>
        <p:sp>
          <p:nvSpPr>
            <p:cNvPr id="618"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619"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sp>
        <p:nvSpPr>
          <p:cNvPr id="2" name="object 6">
            <a:extLst>
              <a:ext uri="{FF2B5EF4-FFF2-40B4-BE49-F238E27FC236}">
                <a16:creationId xmlns:a16="http://schemas.microsoft.com/office/drawing/2014/main" id="{50B6B109-BB89-11CA-BF59-322CB7DB38DF}"/>
              </a:ext>
            </a:extLst>
          </p:cNvPr>
          <p:cNvSpPr txBox="1">
            <a:spLocks/>
          </p:cNvSpPr>
          <p:nvPr/>
        </p:nvSpPr>
        <p:spPr>
          <a:xfrm>
            <a:off x="1342130" y="1211077"/>
            <a:ext cx="5051223" cy="561051"/>
          </a:xfrm>
          <a:prstGeom prst="rect">
            <a:avLst/>
          </a:prstGeom>
        </p:spPr>
        <p:txBody>
          <a:bodyPr vert="horz" wrap="square" lIns="0" tIns="4445" rIns="0" bIns="0" rtlCol="0">
            <a:sp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339725" marR="332740" indent="1905" algn="ctr" hangingPunct="1">
              <a:lnSpc>
                <a:spcPct val="101400"/>
              </a:lnSpc>
              <a:spcBef>
                <a:spcPts val="35"/>
              </a:spcBef>
            </a:pPr>
            <a:r>
              <a:rPr lang="ru-RU" sz="3700" b="1" spc="-10" dirty="0">
                <a:latin typeface="Carlito"/>
                <a:cs typeface="Carlito"/>
              </a:rPr>
              <a:t>День чистого спорта</a:t>
            </a:r>
            <a:endParaRPr lang="ru-RU" sz="3700" dirty="0">
              <a:latin typeface="Carlito"/>
              <a:cs typeface="Carlito"/>
            </a:endParaRPr>
          </a:p>
        </p:txBody>
      </p:sp>
      <p:sp>
        <p:nvSpPr>
          <p:cNvPr id="4" name="object 6">
            <a:extLst>
              <a:ext uri="{FF2B5EF4-FFF2-40B4-BE49-F238E27FC236}">
                <a16:creationId xmlns:a16="http://schemas.microsoft.com/office/drawing/2014/main" id="{DD4FE145-F14F-D2CF-096F-D07FD30BC27C}"/>
              </a:ext>
            </a:extLst>
          </p:cNvPr>
          <p:cNvSpPr txBox="1">
            <a:spLocks/>
          </p:cNvSpPr>
          <p:nvPr/>
        </p:nvSpPr>
        <p:spPr>
          <a:xfrm>
            <a:off x="7056497" y="643544"/>
            <a:ext cx="4417559" cy="1711238"/>
          </a:xfrm>
          <a:prstGeom prst="rect">
            <a:avLst/>
          </a:prstGeom>
        </p:spPr>
        <p:txBody>
          <a:bodyPr vert="horz" wrap="square" lIns="0" tIns="4445" rIns="0" bIns="0" rtlCol="0">
            <a:sp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339725" marR="332740" indent="1905" algn="ctr" hangingPunct="1">
              <a:lnSpc>
                <a:spcPct val="101400"/>
              </a:lnSpc>
              <a:spcBef>
                <a:spcPts val="35"/>
              </a:spcBef>
            </a:pPr>
            <a:r>
              <a:rPr lang="ru-RU" sz="3700" b="1" spc="-10" dirty="0">
                <a:latin typeface="Carlito"/>
                <a:cs typeface="Carlito"/>
              </a:rPr>
              <a:t>Всероссийский антидопинговый диктант</a:t>
            </a:r>
            <a:endParaRPr lang="ru-RU" sz="3700" dirty="0">
              <a:latin typeface="Carlito"/>
              <a:cs typeface="Carlito"/>
            </a:endParaRPr>
          </a:p>
        </p:txBody>
      </p:sp>
      <p:pic>
        <p:nvPicPr>
          <p:cNvPr id="1026" name="Picture 2">
            <a:extLst>
              <a:ext uri="{FF2B5EF4-FFF2-40B4-BE49-F238E27FC236}">
                <a16:creationId xmlns:a16="http://schemas.microsoft.com/office/drawing/2014/main" id="{C7CCC82C-4E45-AB34-A61C-010396C4F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214" y="2292069"/>
            <a:ext cx="3793056" cy="379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6138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object 2"/>
          <p:cNvGrpSpPr/>
          <p:nvPr/>
        </p:nvGrpSpPr>
        <p:grpSpPr>
          <a:xfrm>
            <a:off x="-1" y="5443828"/>
            <a:ext cx="2072426" cy="1414173"/>
            <a:chOff x="0" y="0"/>
            <a:chExt cx="2072424" cy="1414171"/>
          </a:xfrm>
        </p:grpSpPr>
        <p:sp>
          <p:nvSpPr>
            <p:cNvPr id="132" name="Фигура"/>
            <p:cNvSpPr/>
            <p:nvPr/>
          </p:nvSpPr>
          <p:spPr>
            <a:xfrm>
              <a:off x="0" y="0"/>
              <a:ext cx="1176465" cy="11087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95" y="0"/>
                  </a:lnTo>
                  <a:lnTo>
                    <a:pt x="0" y="0"/>
                  </a:lnTo>
                  <a:lnTo>
                    <a:pt x="0" y="4808"/>
                  </a:lnTo>
                  <a:lnTo>
                    <a:pt x="10421" y="21600"/>
                  </a:lnTo>
                  <a:lnTo>
                    <a:pt x="21600" y="2160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sp>
          <p:nvSpPr>
            <p:cNvPr id="133" name="Фигура"/>
            <p:cNvSpPr/>
            <p:nvPr/>
          </p:nvSpPr>
          <p:spPr>
            <a:xfrm>
              <a:off x="744258" y="321881"/>
              <a:ext cx="1328167" cy="1092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902" y="0"/>
                  </a:lnTo>
                  <a:lnTo>
                    <a:pt x="0" y="0"/>
                  </a:lnTo>
                  <a:lnTo>
                    <a:pt x="11698" y="21600"/>
                  </a:lnTo>
                  <a:lnTo>
                    <a:pt x="21600" y="2160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grpSp>
      <p:grpSp>
        <p:nvGrpSpPr>
          <p:cNvPr id="137" name="object 9"/>
          <p:cNvGrpSpPr/>
          <p:nvPr/>
        </p:nvGrpSpPr>
        <p:grpSpPr>
          <a:xfrm>
            <a:off x="238110" y="183218"/>
            <a:ext cx="2837993" cy="368216"/>
            <a:chOff x="0" y="0"/>
            <a:chExt cx="2837992" cy="368214"/>
          </a:xfrm>
        </p:grpSpPr>
        <p:sp>
          <p:nvSpPr>
            <p:cNvPr id="135" name="object 10"/>
            <p:cNvSpPr/>
            <p:nvPr/>
          </p:nvSpPr>
          <p:spPr>
            <a:xfrm>
              <a:off x="0" y="0"/>
              <a:ext cx="2837993" cy="368215"/>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36" name="object 11"/>
            <p:cNvSpPr/>
            <p:nvPr/>
          </p:nvSpPr>
          <p:spPr>
            <a:xfrm>
              <a:off x="23859" y="23854"/>
              <a:ext cx="2736398" cy="2666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50" y="0"/>
                  </a:lnTo>
                  <a:lnTo>
                    <a:pt x="0" y="21600"/>
                  </a:lnTo>
                  <a:lnTo>
                    <a:pt x="20150" y="21600"/>
                  </a:lnTo>
                  <a:lnTo>
                    <a:pt x="21600" y="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grpSp>
      <p:sp>
        <p:nvSpPr>
          <p:cNvPr id="138" name="object 12"/>
          <p:cNvSpPr txBox="1"/>
          <p:nvPr/>
        </p:nvSpPr>
        <p:spPr>
          <a:xfrm>
            <a:off x="684005" y="217385"/>
            <a:ext cx="1892301" cy="166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defRPr sz="1300" spc="140">
                <a:solidFill>
                  <a:srgbClr val="FFFFFF"/>
                </a:solidFill>
                <a:latin typeface="Carlito"/>
                <a:ea typeface="Carlito"/>
                <a:cs typeface="Carlito"/>
                <a:sym typeface="Carlito"/>
              </a:defRPr>
            </a:pPr>
            <a:r>
              <a:t>ht </a:t>
            </a:r>
            <a:r>
              <a:rPr spc="0"/>
              <a:t>t p s : / / r u s a d a . r u</a:t>
            </a:r>
            <a:r>
              <a:rPr spc="-185"/>
              <a:t> </a:t>
            </a:r>
            <a:r>
              <a:rPr spc="0"/>
              <a:t>/</a:t>
            </a:r>
          </a:p>
        </p:txBody>
      </p:sp>
      <p:pic>
        <p:nvPicPr>
          <p:cNvPr id="139" name="Новая заметка.jpeg" descr="Новая заметка.jpeg"/>
          <p:cNvPicPr>
            <a:picLocks noChangeAspect="1"/>
          </p:cNvPicPr>
          <p:nvPr/>
        </p:nvPicPr>
        <p:blipFill>
          <a:blip r:embed="rId3"/>
          <a:stretch>
            <a:fillRect/>
          </a:stretch>
        </p:blipFill>
        <p:spPr>
          <a:xfrm>
            <a:off x="2672668" y="923432"/>
            <a:ext cx="3409601" cy="4785405"/>
          </a:xfrm>
          <a:prstGeom prst="rect">
            <a:avLst/>
          </a:prstGeom>
          <a:ln w="12700">
            <a:miter lim="400000"/>
          </a:ln>
        </p:spPr>
      </p:pic>
      <p:sp>
        <p:nvSpPr>
          <p:cNvPr id="140" name="Текст"/>
          <p:cNvSpPr txBox="1"/>
          <p:nvPr/>
        </p:nvSpPr>
        <p:spPr>
          <a:xfrm>
            <a:off x="0" y="66857"/>
            <a:ext cx="5830906" cy="46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355600">
              <a:defRPr sz="1300">
                <a:latin typeface="+mj-lt"/>
                <a:ea typeface="+mj-ea"/>
                <a:cs typeface="+mj-cs"/>
                <a:sym typeface="Helvetica Neue"/>
              </a:defRPr>
            </a:pPr>
            <a:endParaRPr/>
          </a:p>
        </p:txBody>
      </p:sp>
      <p:pic>
        <p:nvPicPr>
          <p:cNvPr id="141" name="Новая заметка.jpeg" descr="Новая заметка.jpeg"/>
          <p:cNvPicPr>
            <a:picLocks noChangeAspect="1"/>
          </p:cNvPicPr>
          <p:nvPr/>
        </p:nvPicPr>
        <p:blipFill>
          <a:blip r:embed="rId4"/>
          <a:stretch>
            <a:fillRect/>
          </a:stretch>
        </p:blipFill>
        <p:spPr>
          <a:xfrm>
            <a:off x="7039839" y="860811"/>
            <a:ext cx="3480965" cy="4910647"/>
          </a:xfrm>
          <a:prstGeom prst="rect">
            <a:avLst/>
          </a:prstGeom>
          <a:ln w="12700">
            <a:miter lim="400000"/>
          </a:ln>
        </p:spPr>
      </p:pic>
      <p:sp>
        <p:nvSpPr>
          <p:cNvPr id="142" name="Текст"/>
          <p:cNvSpPr txBox="1"/>
          <p:nvPr/>
        </p:nvSpPr>
        <p:spPr>
          <a:xfrm>
            <a:off x="383762" y="-7450187"/>
            <a:ext cx="127001" cy="46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355600">
              <a:defRPr sz="1300">
                <a:latin typeface="+mj-lt"/>
                <a:ea typeface="+mj-ea"/>
                <a:cs typeface="+mj-cs"/>
                <a:sym typeface="Helvetica Neue"/>
              </a:defRPr>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object 2"/>
          <p:cNvGrpSpPr/>
          <p:nvPr/>
        </p:nvGrpSpPr>
        <p:grpSpPr>
          <a:xfrm>
            <a:off x="-1" y="5443828"/>
            <a:ext cx="2072426" cy="1414173"/>
            <a:chOff x="0" y="0"/>
            <a:chExt cx="2072424" cy="1414171"/>
          </a:xfrm>
        </p:grpSpPr>
        <p:sp>
          <p:nvSpPr>
            <p:cNvPr id="132" name="Фигура"/>
            <p:cNvSpPr/>
            <p:nvPr/>
          </p:nvSpPr>
          <p:spPr>
            <a:xfrm>
              <a:off x="0" y="0"/>
              <a:ext cx="1176465" cy="11087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95" y="0"/>
                  </a:lnTo>
                  <a:lnTo>
                    <a:pt x="0" y="0"/>
                  </a:lnTo>
                  <a:lnTo>
                    <a:pt x="0" y="4808"/>
                  </a:lnTo>
                  <a:lnTo>
                    <a:pt x="10421" y="21600"/>
                  </a:lnTo>
                  <a:lnTo>
                    <a:pt x="21600" y="2160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sp>
          <p:nvSpPr>
            <p:cNvPr id="133" name="Фигура"/>
            <p:cNvSpPr/>
            <p:nvPr/>
          </p:nvSpPr>
          <p:spPr>
            <a:xfrm>
              <a:off x="744258" y="321881"/>
              <a:ext cx="1328167" cy="1092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902" y="0"/>
                  </a:lnTo>
                  <a:lnTo>
                    <a:pt x="0" y="0"/>
                  </a:lnTo>
                  <a:lnTo>
                    <a:pt x="11698" y="21600"/>
                  </a:lnTo>
                  <a:lnTo>
                    <a:pt x="21600" y="2160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grpSp>
      <p:grpSp>
        <p:nvGrpSpPr>
          <p:cNvPr id="137" name="object 9"/>
          <p:cNvGrpSpPr/>
          <p:nvPr/>
        </p:nvGrpSpPr>
        <p:grpSpPr>
          <a:xfrm>
            <a:off x="238110" y="183218"/>
            <a:ext cx="2837993" cy="368216"/>
            <a:chOff x="0" y="0"/>
            <a:chExt cx="2837992" cy="368214"/>
          </a:xfrm>
        </p:grpSpPr>
        <p:sp>
          <p:nvSpPr>
            <p:cNvPr id="135" name="object 10"/>
            <p:cNvSpPr/>
            <p:nvPr/>
          </p:nvSpPr>
          <p:spPr>
            <a:xfrm>
              <a:off x="0" y="0"/>
              <a:ext cx="2837993" cy="368215"/>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sp>
          <p:nvSpPr>
            <p:cNvPr id="136" name="object 11"/>
            <p:cNvSpPr/>
            <p:nvPr/>
          </p:nvSpPr>
          <p:spPr>
            <a:xfrm>
              <a:off x="23859" y="23854"/>
              <a:ext cx="2736398" cy="2666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50" y="0"/>
                  </a:lnTo>
                  <a:lnTo>
                    <a:pt x="0" y="21600"/>
                  </a:lnTo>
                  <a:lnTo>
                    <a:pt x="20150" y="21600"/>
                  </a:lnTo>
                  <a:lnTo>
                    <a:pt x="21600" y="0"/>
                  </a:lnTo>
                  <a:close/>
                </a:path>
              </a:pathLst>
            </a:custGeom>
            <a:solidFill>
              <a:srgbClr val="00B050"/>
            </a:solidFill>
            <a:ln w="12700" cap="flat">
              <a:noFill/>
              <a:miter lim="400000"/>
            </a:ln>
            <a:effectLst/>
          </p:spPr>
          <p:txBody>
            <a:bodyPr wrap="square" lIns="45719" tIns="45719" rIns="45719" bIns="45719" numCol="1" anchor="t">
              <a:noAutofit/>
            </a:bodyPr>
            <a:lstStyle/>
            <a:p>
              <a:endParaRPr/>
            </a:p>
          </p:txBody>
        </p:sp>
      </p:grpSp>
      <p:sp>
        <p:nvSpPr>
          <p:cNvPr id="138" name="object 12"/>
          <p:cNvSpPr txBox="1"/>
          <p:nvPr/>
        </p:nvSpPr>
        <p:spPr>
          <a:xfrm>
            <a:off x="684005" y="217385"/>
            <a:ext cx="1892301" cy="166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defRPr sz="1300" spc="140">
                <a:solidFill>
                  <a:srgbClr val="FFFFFF"/>
                </a:solidFill>
                <a:latin typeface="Carlito"/>
                <a:ea typeface="Carlito"/>
                <a:cs typeface="Carlito"/>
                <a:sym typeface="Carlito"/>
              </a:defRPr>
            </a:pPr>
            <a:r>
              <a:t>ht </a:t>
            </a:r>
            <a:r>
              <a:rPr spc="0"/>
              <a:t>t p s : / / r u s a d a . r u</a:t>
            </a:r>
            <a:r>
              <a:rPr spc="-185"/>
              <a:t> </a:t>
            </a:r>
            <a:r>
              <a:rPr spc="0"/>
              <a:t>/</a:t>
            </a:r>
          </a:p>
        </p:txBody>
      </p:sp>
      <p:sp>
        <p:nvSpPr>
          <p:cNvPr id="140" name="Текст"/>
          <p:cNvSpPr txBox="1"/>
          <p:nvPr/>
        </p:nvSpPr>
        <p:spPr>
          <a:xfrm>
            <a:off x="0" y="66857"/>
            <a:ext cx="5830906" cy="46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355600">
              <a:defRPr sz="1300">
                <a:latin typeface="+mj-lt"/>
                <a:ea typeface="+mj-ea"/>
                <a:cs typeface="+mj-cs"/>
                <a:sym typeface="Helvetica Neue"/>
              </a:defRPr>
            </a:pPr>
            <a:endParaRPr/>
          </a:p>
        </p:txBody>
      </p:sp>
      <p:sp>
        <p:nvSpPr>
          <p:cNvPr id="142" name="Текст"/>
          <p:cNvSpPr txBox="1"/>
          <p:nvPr/>
        </p:nvSpPr>
        <p:spPr>
          <a:xfrm>
            <a:off x="383762" y="-7450187"/>
            <a:ext cx="127001" cy="46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355600">
              <a:defRPr sz="1300">
                <a:latin typeface="+mj-lt"/>
                <a:ea typeface="+mj-ea"/>
                <a:cs typeface="+mj-cs"/>
                <a:sym typeface="Helvetica Neue"/>
              </a:defRPr>
            </a:pPr>
            <a:endParaRPr/>
          </a:p>
        </p:txBody>
      </p:sp>
      <p:pic>
        <p:nvPicPr>
          <p:cNvPr id="2050" name="Picture 2">
            <a:extLst>
              <a:ext uri="{FF2B5EF4-FFF2-40B4-BE49-F238E27FC236}">
                <a16:creationId xmlns:a16="http://schemas.microsoft.com/office/drawing/2014/main" id="{DBFA60F9-32AA-E41A-6A10-27720902F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88" y="995463"/>
            <a:ext cx="3009595" cy="30185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2A18875-ADBC-16AD-C232-7DD04C48C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16" y="921826"/>
            <a:ext cx="2978168" cy="29914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54B9D10-4E80-6631-8AA5-2E470F8EF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117" y="995463"/>
            <a:ext cx="2868442" cy="28855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E9A99C6-F701-5EE1-41F2-C6368A44B3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3924" y="3920116"/>
            <a:ext cx="2717883" cy="27546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C13277F-E58D-26A7-D049-9736B9EF9A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3949" y="3926913"/>
            <a:ext cx="2868442" cy="286423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6240354-FDCE-23FE-39B1-978A016D58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0189" y="3920116"/>
            <a:ext cx="2937884" cy="293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35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Овал 18">
            <a:extLst>
              <a:ext uri="{FF2B5EF4-FFF2-40B4-BE49-F238E27FC236}">
                <a16:creationId xmlns:a16="http://schemas.microsoft.com/office/drawing/2014/main" id="{9F03809B-14B0-4A02-9AF4-B32B435F8B20}"/>
              </a:ext>
            </a:extLst>
          </p:cNvPr>
          <p:cNvSpPr/>
          <p:nvPr/>
        </p:nvSpPr>
        <p:spPr>
          <a:xfrm>
            <a:off x="-481781" y="-1874030"/>
            <a:ext cx="13155561" cy="52165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011A8E4B-CA3F-2F54-6C94-72C971CE7A31}"/>
              </a:ext>
            </a:extLst>
          </p:cNvPr>
          <p:cNvSpPr>
            <a:spLocks noGrp="1"/>
          </p:cNvSpPr>
          <p:nvPr>
            <p:ph type="ctrTitle"/>
          </p:nvPr>
        </p:nvSpPr>
        <p:spPr>
          <a:xfrm>
            <a:off x="1324077" y="117779"/>
            <a:ext cx="9144000" cy="2387600"/>
          </a:xfrm>
        </p:spPr>
        <p:txBody>
          <a:bodyPr>
            <a:normAutofit/>
          </a:bodyPr>
          <a:lstStyle/>
          <a:p>
            <a:r>
              <a:rPr lang="ru-RU" sz="4400" dirty="0">
                <a:solidFill>
                  <a:schemeClr val="bg1"/>
                </a:solidFill>
                <a:latin typeface="Montserrat Black" panose="00000A00000000000000" pitchFamily="2" charset="-52"/>
              </a:rPr>
              <a:t>СПАСИБО ЗА ВНИМАНИЕ</a:t>
            </a:r>
          </a:p>
        </p:txBody>
      </p:sp>
      <p:cxnSp>
        <p:nvCxnSpPr>
          <p:cNvPr id="5" name="Прямая соединительная линия 4">
            <a:extLst>
              <a:ext uri="{FF2B5EF4-FFF2-40B4-BE49-F238E27FC236}">
                <a16:creationId xmlns:a16="http://schemas.microsoft.com/office/drawing/2014/main" id="{1B1141E8-7A7C-9709-1F3C-96191EAAAADF}"/>
              </a:ext>
            </a:extLst>
          </p:cNvPr>
          <p:cNvCxnSpPr/>
          <p:nvPr/>
        </p:nvCxnSpPr>
        <p:spPr>
          <a:xfrm>
            <a:off x="2129129" y="3900948"/>
            <a:ext cx="809105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BEF8A34-1B9F-A5BB-12B2-8DF8BC3433DD}"/>
              </a:ext>
            </a:extLst>
          </p:cNvPr>
          <p:cNvSpPr txBox="1"/>
          <p:nvPr/>
        </p:nvSpPr>
        <p:spPr>
          <a:xfrm>
            <a:off x="3688421" y="4078900"/>
            <a:ext cx="2207656" cy="1631216"/>
          </a:xfrm>
          <a:prstGeom prst="rect">
            <a:avLst/>
          </a:prstGeom>
          <a:noFill/>
        </p:spPr>
        <p:txBody>
          <a:bodyPr wrap="none" rtlCol="0">
            <a:spAutoFit/>
          </a:bodyPr>
          <a:lstStyle/>
          <a:p>
            <a:r>
              <a:rPr lang="en-US" sz="2400" dirty="0" err="1">
                <a:latin typeface="Bahnschrift SemiLight Condensed" panose="020B0502040204020203" pitchFamily="34" charset="0"/>
              </a:rPr>
              <a:t>www.rusada.ru</a:t>
            </a:r>
            <a:r>
              <a:rPr lang="en-US" sz="2400" dirty="0">
                <a:latin typeface="Bahnschrift SemiLight Condensed" panose="020B0502040204020203" pitchFamily="34" charset="0"/>
              </a:rPr>
              <a:t> </a:t>
            </a:r>
            <a:endParaRPr lang="ru-RU" sz="2400" dirty="0">
              <a:latin typeface="Bahnschrift SemiLight Condensed" panose="020B0502040204020203" pitchFamily="34" charset="0"/>
            </a:endParaRPr>
          </a:p>
          <a:p>
            <a:r>
              <a:rPr lang="en-US" sz="2400" dirty="0" err="1">
                <a:latin typeface="Bahnschrift SemiLight Condensed" panose="020B0502040204020203" pitchFamily="34" charset="0"/>
              </a:rPr>
              <a:t>rusada@rusada.ru</a:t>
            </a:r>
            <a:r>
              <a:rPr lang="en-US" sz="2400" dirty="0">
                <a:latin typeface="Bahnschrift SemiLight Condensed" panose="020B0502040204020203" pitchFamily="34" charset="0"/>
              </a:rPr>
              <a:t>  </a:t>
            </a:r>
            <a:endParaRPr lang="ru-RU" sz="2400" dirty="0">
              <a:latin typeface="Bahnschrift SemiLight Condensed" panose="020B0502040204020203" pitchFamily="34" charset="0"/>
            </a:endParaRPr>
          </a:p>
          <a:p>
            <a:r>
              <a:rPr lang="en-US" sz="2800" b="1" dirty="0" err="1">
                <a:solidFill>
                  <a:srgbClr val="00B050"/>
                </a:solidFill>
                <a:latin typeface="Bahnschrift SemiLight Condensed" panose="020B0502040204020203" pitchFamily="34" charset="0"/>
              </a:rPr>
              <a:t>edu@rusada.ru</a:t>
            </a:r>
            <a:r>
              <a:rPr lang="en-US" sz="2800" b="1" dirty="0">
                <a:solidFill>
                  <a:srgbClr val="00B050"/>
                </a:solidFill>
                <a:latin typeface="Bahnschrift SemiLight Condensed" panose="020B0502040204020203" pitchFamily="34" charset="0"/>
              </a:rPr>
              <a:t> </a:t>
            </a:r>
            <a:endParaRPr lang="ru-RU" sz="2800" b="1" dirty="0">
              <a:solidFill>
                <a:srgbClr val="00B050"/>
              </a:solidFill>
              <a:latin typeface="Bahnschrift SemiLight Condensed" panose="020B0502040204020203" pitchFamily="34" charset="0"/>
            </a:endParaRPr>
          </a:p>
          <a:p>
            <a:endParaRPr lang="ru-RU" sz="2400" dirty="0"/>
          </a:p>
        </p:txBody>
      </p:sp>
      <p:sp>
        <p:nvSpPr>
          <p:cNvPr id="9" name="TextBox 8">
            <a:extLst>
              <a:ext uri="{FF2B5EF4-FFF2-40B4-BE49-F238E27FC236}">
                <a16:creationId xmlns:a16="http://schemas.microsoft.com/office/drawing/2014/main" id="{DF81BA17-2A37-8655-23AC-1072103E1261}"/>
              </a:ext>
            </a:extLst>
          </p:cNvPr>
          <p:cNvSpPr txBox="1"/>
          <p:nvPr/>
        </p:nvSpPr>
        <p:spPr>
          <a:xfrm>
            <a:off x="3688419" y="5535659"/>
            <a:ext cx="1887055" cy="461665"/>
          </a:xfrm>
          <a:prstGeom prst="rect">
            <a:avLst/>
          </a:prstGeom>
          <a:noFill/>
        </p:spPr>
        <p:txBody>
          <a:bodyPr wrap="none" rtlCol="0">
            <a:spAutoFit/>
          </a:bodyPr>
          <a:lstStyle/>
          <a:p>
            <a:r>
              <a:rPr lang="ru-RU" sz="2400" dirty="0">
                <a:latin typeface="Bahnschrift SemiLight Condensed" panose="020B0502040204020203" pitchFamily="34" charset="0"/>
              </a:rPr>
              <a:t>с</a:t>
            </a:r>
            <a:r>
              <a:rPr lang="en-US" sz="2400" dirty="0" err="1">
                <a:latin typeface="Bahnschrift SemiLight Condensed" panose="020B0502040204020203" pitchFamily="34" charset="0"/>
              </a:rPr>
              <a:t>ourse</a:t>
            </a:r>
            <a:r>
              <a:rPr lang="ru-RU" sz="2400" dirty="0">
                <a:latin typeface="Bahnschrift SemiLight Condensed" panose="020B0502040204020203" pitchFamily="34" charset="0"/>
              </a:rPr>
              <a:t>.</a:t>
            </a:r>
            <a:r>
              <a:rPr lang="en-US" sz="2400" dirty="0">
                <a:latin typeface="Bahnschrift SemiLight Condensed" panose="020B0502040204020203" pitchFamily="34" charset="0"/>
              </a:rPr>
              <a:t>rusada.ru</a:t>
            </a:r>
            <a:endParaRPr lang="ru-RU" dirty="0"/>
          </a:p>
        </p:txBody>
      </p:sp>
      <p:sp>
        <p:nvSpPr>
          <p:cNvPr id="10" name="TextBox 9">
            <a:extLst>
              <a:ext uri="{FF2B5EF4-FFF2-40B4-BE49-F238E27FC236}">
                <a16:creationId xmlns:a16="http://schemas.microsoft.com/office/drawing/2014/main" id="{357C05C2-D5B9-91E2-8B0E-0AD49A022C50}"/>
              </a:ext>
            </a:extLst>
          </p:cNvPr>
          <p:cNvSpPr txBox="1"/>
          <p:nvPr/>
        </p:nvSpPr>
        <p:spPr>
          <a:xfrm>
            <a:off x="7399418" y="5535659"/>
            <a:ext cx="2082621" cy="461665"/>
          </a:xfrm>
          <a:prstGeom prst="rect">
            <a:avLst/>
          </a:prstGeom>
          <a:noFill/>
        </p:spPr>
        <p:txBody>
          <a:bodyPr wrap="none" rtlCol="0">
            <a:spAutoFit/>
          </a:bodyPr>
          <a:lstStyle/>
          <a:p>
            <a:r>
              <a:rPr lang="ru-RU" sz="2400" dirty="0">
                <a:latin typeface="Bahnschrift SemiLight Condensed" panose="020B0502040204020203" pitchFamily="34" charset="0"/>
              </a:rPr>
              <a:t>+7 (499) 271-77-61 </a:t>
            </a:r>
          </a:p>
        </p:txBody>
      </p:sp>
      <p:sp>
        <p:nvSpPr>
          <p:cNvPr id="11" name="TextBox 10">
            <a:extLst>
              <a:ext uri="{FF2B5EF4-FFF2-40B4-BE49-F238E27FC236}">
                <a16:creationId xmlns:a16="http://schemas.microsoft.com/office/drawing/2014/main" id="{B68247BB-41B2-2927-42EE-0AA5BBF9C6A1}"/>
              </a:ext>
            </a:extLst>
          </p:cNvPr>
          <p:cNvSpPr txBox="1"/>
          <p:nvPr/>
        </p:nvSpPr>
        <p:spPr>
          <a:xfrm>
            <a:off x="7390954" y="4192500"/>
            <a:ext cx="2101857" cy="830997"/>
          </a:xfrm>
          <a:prstGeom prst="rect">
            <a:avLst/>
          </a:prstGeom>
          <a:noFill/>
        </p:spPr>
        <p:txBody>
          <a:bodyPr wrap="none" rtlCol="0">
            <a:spAutoFit/>
          </a:bodyPr>
          <a:lstStyle/>
          <a:p>
            <a:r>
              <a:rPr lang="ru-RU" sz="2400" dirty="0">
                <a:latin typeface="Bahnschrift SemiLight Condensed" panose="020B0502040204020203" pitchFamily="34" charset="0"/>
              </a:rPr>
              <a:t>125284, г. Москва, </a:t>
            </a:r>
          </a:p>
          <a:p>
            <a:r>
              <a:rPr lang="ru-RU" sz="2400" dirty="0">
                <a:latin typeface="Bahnschrift SemiLight Condensed" panose="020B0502040204020203" pitchFamily="34" charset="0"/>
              </a:rPr>
              <a:t>Беговая ул., д.6А </a:t>
            </a:r>
          </a:p>
        </p:txBody>
      </p:sp>
      <p:grpSp>
        <p:nvGrpSpPr>
          <p:cNvPr id="12" name="Group 9">
            <a:extLst>
              <a:ext uri="{FF2B5EF4-FFF2-40B4-BE49-F238E27FC236}">
                <a16:creationId xmlns:a16="http://schemas.microsoft.com/office/drawing/2014/main" id="{9757741D-27BB-0091-84AC-62720FD453A3}"/>
              </a:ext>
            </a:extLst>
          </p:cNvPr>
          <p:cNvGrpSpPr/>
          <p:nvPr/>
        </p:nvGrpSpPr>
        <p:grpSpPr>
          <a:xfrm>
            <a:off x="2855892" y="4409862"/>
            <a:ext cx="740026" cy="667255"/>
            <a:chOff x="0" y="0"/>
            <a:chExt cx="748275" cy="729931"/>
          </a:xfrm>
          <a:solidFill>
            <a:schemeClr val="bg2">
              <a:lumMod val="25000"/>
            </a:schemeClr>
          </a:solidFill>
        </p:grpSpPr>
        <p:sp>
          <p:nvSpPr>
            <p:cNvPr id="13" name="Freeform 32">
              <a:extLst>
                <a:ext uri="{FF2B5EF4-FFF2-40B4-BE49-F238E27FC236}">
                  <a16:creationId xmlns:a16="http://schemas.microsoft.com/office/drawing/2014/main" id="{833EFA39-76F7-E08A-C643-3587302A8AD8}"/>
                </a:ext>
              </a:extLst>
            </p:cNvPr>
            <p:cNvSpPr/>
            <p:nvPr/>
          </p:nvSpPr>
          <p:spPr>
            <a:xfrm>
              <a:off x="0" y="-1"/>
              <a:ext cx="748277" cy="729933"/>
            </a:xfrm>
            <a:custGeom>
              <a:avLst/>
              <a:gdLst/>
              <a:ahLst/>
              <a:cxnLst>
                <a:cxn ang="0">
                  <a:pos x="wd2" y="hd2"/>
                </a:cxn>
                <a:cxn ang="5400000">
                  <a:pos x="wd2" y="hd2"/>
                </a:cxn>
                <a:cxn ang="10800000">
                  <a:pos x="wd2" y="hd2"/>
                </a:cxn>
                <a:cxn ang="16200000">
                  <a:pos x="wd2" y="hd2"/>
                </a:cxn>
              </a:cxnLst>
              <a:rect l="0" t="0" r="r" b="b"/>
              <a:pathLst>
                <a:path w="21600" h="21600" extrusionOk="0">
                  <a:moveTo>
                    <a:pt x="19785" y="0"/>
                  </a:moveTo>
                  <a:cubicBezTo>
                    <a:pt x="1815" y="0"/>
                    <a:pt x="1815" y="0"/>
                    <a:pt x="1815" y="0"/>
                  </a:cubicBezTo>
                  <a:cubicBezTo>
                    <a:pt x="816" y="0"/>
                    <a:pt x="0" y="857"/>
                    <a:pt x="0" y="1908"/>
                  </a:cubicBezTo>
                  <a:cubicBezTo>
                    <a:pt x="0" y="16517"/>
                    <a:pt x="0" y="16517"/>
                    <a:pt x="0" y="16517"/>
                  </a:cubicBezTo>
                  <a:cubicBezTo>
                    <a:pt x="0" y="17567"/>
                    <a:pt x="816" y="18425"/>
                    <a:pt x="1815" y="18425"/>
                  </a:cubicBezTo>
                  <a:cubicBezTo>
                    <a:pt x="7284" y="18425"/>
                    <a:pt x="7284" y="18425"/>
                    <a:pt x="7284" y="18425"/>
                  </a:cubicBezTo>
                  <a:cubicBezTo>
                    <a:pt x="7009" y="18811"/>
                    <a:pt x="6549" y="19294"/>
                    <a:pt x="6319" y="19523"/>
                  </a:cubicBezTo>
                  <a:cubicBezTo>
                    <a:pt x="6089" y="19765"/>
                    <a:pt x="5906" y="19958"/>
                    <a:pt x="5814" y="20091"/>
                  </a:cubicBezTo>
                  <a:cubicBezTo>
                    <a:pt x="5676" y="20284"/>
                    <a:pt x="5618" y="20646"/>
                    <a:pt x="5768" y="20972"/>
                  </a:cubicBezTo>
                  <a:cubicBezTo>
                    <a:pt x="5906" y="21262"/>
                    <a:pt x="6250" y="21600"/>
                    <a:pt x="7135" y="21600"/>
                  </a:cubicBezTo>
                  <a:cubicBezTo>
                    <a:pt x="14465" y="21600"/>
                    <a:pt x="14465" y="21600"/>
                    <a:pt x="14465" y="21600"/>
                  </a:cubicBezTo>
                  <a:cubicBezTo>
                    <a:pt x="15350" y="21600"/>
                    <a:pt x="15694" y="21262"/>
                    <a:pt x="15832" y="20972"/>
                  </a:cubicBezTo>
                  <a:cubicBezTo>
                    <a:pt x="15982" y="20646"/>
                    <a:pt x="15924" y="20284"/>
                    <a:pt x="15786" y="20091"/>
                  </a:cubicBezTo>
                  <a:cubicBezTo>
                    <a:pt x="15694" y="19958"/>
                    <a:pt x="15511" y="19765"/>
                    <a:pt x="15281" y="19523"/>
                  </a:cubicBezTo>
                  <a:cubicBezTo>
                    <a:pt x="15051" y="19294"/>
                    <a:pt x="14591" y="18811"/>
                    <a:pt x="14316" y="18425"/>
                  </a:cubicBezTo>
                  <a:cubicBezTo>
                    <a:pt x="19785" y="18425"/>
                    <a:pt x="19785" y="18425"/>
                    <a:pt x="19785" y="18425"/>
                  </a:cubicBezTo>
                  <a:cubicBezTo>
                    <a:pt x="20784" y="18425"/>
                    <a:pt x="21600" y="17567"/>
                    <a:pt x="21600" y="16517"/>
                  </a:cubicBezTo>
                  <a:cubicBezTo>
                    <a:pt x="21600" y="1908"/>
                    <a:pt x="21600" y="1908"/>
                    <a:pt x="21600" y="1908"/>
                  </a:cubicBezTo>
                  <a:cubicBezTo>
                    <a:pt x="21600" y="857"/>
                    <a:pt x="20784" y="0"/>
                    <a:pt x="19785" y="0"/>
                  </a:cubicBezTo>
                  <a:close/>
                  <a:moveTo>
                    <a:pt x="14798" y="20030"/>
                  </a:moveTo>
                  <a:cubicBezTo>
                    <a:pt x="14994" y="20236"/>
                    <a:pt x="15177" y="20429"/>
                    <a:pt x="15235" y="20501"/>
                  </a:cubicBezTo>
                  <a:cubicBezTo>
                    <a:pt x="15235" y="20513"/>
                    <a:pt x="15269" y="20586"/>
                    <a:pt x="15223" y="20670"/>
                  </a:cubicBezTo>
                  <a:cubicBezTo>
                    <a:pt x="15131" y="20815"/>
                    <a:pt x="14856" y="20900"/>
                    <a:pt x="14465" y="20900"/>
                  </a:cubicBezTo>
                  <a:cubicBezTo>
                    <a:pt x="7135" y="20900"/>
                    <a:pt x="7135" y="20900"/>
                    <a:pt x="7135" y="20900"/>
                  </a:cubicBezTo>
                  <a:cubicBezTo>
                    <a:pt x="6744" y="20900"/>
                    <a:pt x="6469" y="20815"/>
                    <a:pt x="6377" y="20670"/>
                  </a:cubicBezTo>
                  <a:cubicBezTo>
                    <a:pt x="6331" y="20598"/>
                    <a:pt x="6354" y="20525"/>
                    <a:pt x="6354" y="20525"/>
                  </a:cubicBezTo>
                  <a:cubicBezTo>
                    <a:pt x="6354" y="20525"/>
                    <a:pt x="6354" y="20525"/>
                    <a:pt x="6354" y="20525"/>
                  </a:cubicBezTo>
                  <a:cubicBezTo>
                    <a:pt x="6423" y="20429"/>
                    <a:pt x="6606" y="20236"/>
                    <a:pt x="6802" y="20030"/>
                  </a:cubicBezTo>
                  <a:cubicBezTo>
                    <a:pt x="7388" y="19415"/>
                    <a:pt x="7859" y="18895"/>
                    <a:pt x="8077" y="18425"/>
                  </a:cubicBezTo>
                  <a:cubicBezTo>
                    <a:pt x="13523" y="18425"/>
                    <a:pt x="13523" y="18425"/>
                    <a:pt x="13523" y="18425"/>
                  </a:cubicBezTo>
                  <a:cubicBezTo>
                    <a:pt x="13741" y="18895"/>
                    <a:pt x="14212" y="19415"/>
                    <a:pt x="14798" y="20030"/>
                  </a:cubicBezTo>
                  <a:close/>
                  <a:moveTo>
                    <a:pt x="20256" y="16517"/>
                  </a:moveTo>
                  <a:cubicBezTo>
                    <a:pt x="20256" y="16795"/>
                    <a:pt x="20049" y="17012"/>
                    <a:pt x="19785" y="17012"/>
                  </a:cubicBezTo>
                  <a:cubicBezTo>
                    <a:pt x="1815" y="17012"/>
                    <a:pt x="1815" y="17012"/>
                    <a:pt x="1815" y="17012"/>
                  </a:cubicBezTo>
                  <a:cubicBezTo>
                    <a:pt x="1563" y="17012"/>
                    <a:pt x="1344" y="16795"/>
                    <a:pt x="1344" y="16517"/>
                  </a:cubicBezTo>
                  <a:cubicBezTo>
                    <a:pt x="1344" y="1908"/>
                    <a:pt x="1344" y="1908"/>
                    <a:pt x="1344" y="1908"/>
                  </a:cubicBezTo>
                  <a:cubicBezTo>
                    <a:pt x="1344" y="1630"/>
                    <a:pt x="1563" y="1413"/>
                    <a:pt x="1815" y="1413"/>
                  </a:cubicBezTo>
                  <a:cubicBezTo>
                    <a:pt x="19785" y="1413"/>
                    <a:pt x="19785" y="1413"/>
                    <a:pt x="19785" y="1413"/>
                  </a:cubicBezTo>
                  <a:cubicBezTo>
                    <a:pt x="20049" y="1413"/>
                    <a:pt x="20256" y="1630"/>
                    <a:pt x="20256" y="1908"/>
                  </a:cubicBezTo>
                  <a:lnTo>
                    <a:pt x="20256" y="16517"/>
                  </a:lnTo>
                  <a:close/>
                </a:path>
              </a:pathLst>
            </a:custGeom>
            <a:gr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chemeClr val="tx1">
                    <a:lumMod val="75000"/>
                    <a:lumOff val="25000"/>
                  </a:schemeClr>
                </a:solidFill>
                <a:effectLst/>
                <a:uLnTx/>
                <a:uFillTx/>
              </a:endParaRPr>
            </a:p>
          </p:txBody>
        </p:sp>
        <p:sp>
          <p:nvSpPr>
            <p:cNvPr id="14" name="Freeform 33">
              <a:extLst>
                <a:ext uri="{FF2B5EF4-FFF2-40B4-BE49-F238E27FC236}">
                  <a16:creationId xmlns:a16="http://schemas.microsoft.com/office/drawing/2014/main" id="{AB39FE2C-A8C5-1694-FAE8-8C0462E81F88}"/>
                </a:ext>
              </a:extLst>
            </p:cNvPr>
            <p:cNvSpPr/>
            <p:nvPr/>
          </p:nvSpPr>
          <p:spPr>
            <a:xfrm>
              <a:off x="93534" y="95875"/>
              <a:ext cx="561208" cy="383849"/>
            </a:xfrm>
            <a:custGeom>
              <a:avLst/>
              <a:gdLst/>
              <a:ahLst/>
              <a:cxnLst>
                <a:cxn ang="0">
                  <a:pos x="wd2" y="hd2"/>
                </a:cxn>
                <a:cxn ang="5400000">
                  <a:pos x="wd2" y="hd2"/>
                </a:cxn>
                <a:cxn ang="10800000">
                  <a:pos x="wd2" y="hd2"/>
                </a:cxn>
                <a:cxn ang="16200000">
                  <a:pos x="wd2" y="hd2"/>
                </a:cxn>
              </a:cxnLst>
              <a:rect l="0" t="0" r="r" b="b"/>
              <a:pathLst>
                <a:path w="21600" h="21600" extrusionOk="0">
                  <a:moveTo>
                    <a:pt x="20068" y="0"/>
                  </a:moveTo>
                  <a:cubicBezTo>
                    <a:pt x="1532" y="0"/>
                    <a:pt x="1532" y="0"/>
                    <a:pt x="1532" y="0"/>
                  </a:cubicBezTo>
                  <a:cubicBezTo>
                    <a:pt x="689" y="0"/>
                    <a:pt x="0" y="1010"/>
                    <a:pt x="0" y="2272"/>
                  </a:cubicBezTo>
                  <a:cubicBezTo>
                    <a:pt x="0" y="19305"/>
                    <a:pt x="0" y="19305"/>
                    <a:pt x="0" y="19305"/>
                  </a:cubicBezTo>
                  <a:cubicBezTo>
                    <a:pt x="0" y="20567"/>
                    <a:pt x="689" y="21600"/>
                    <a:pt x="1532" y="21600"/>
                  </a:cubicBezTo>
                  <a:cubicBezTo>
                    <a:pt x="20068" y="21600"/>
                    <a:pt x="20068" y="21600"/>
                    <a:pt x="20068" y="21600"/>
                  </a:cubicBezTo>
                  <a:cubicBezTo>
                    <a:pt x="20911" y="21600"/>
                    <a:pt x="21600" y="20567"/>
                    <a:pt x="21600" y="19305"/>
                  </a:cubicBezTo>
                  <a:cubicBezTo>
                    <a:pt x="21600" y="2272"/>
                    <a:pt x="21600" y="2272"/>
                    <a:pt x="21600" y="2272"/>
                  </a:cubicBezTo>
                  <a:cubicBezTo>
                    <a:pt x="21600" y="1010"/>
                    <a:pt x="20911" y="0"/>
                    <a:pt x="20068" y="0"/>
                  </a:cubicBezTo>
                  <a:close/>
                  <a:moveTo>
                    <a:pt x="1532" y="1331"/>
                  </a:moveTo>
                  <a:cubicBezTo>
                    <a:pt x="20068" y="1331"/>
                    <a:pt x="20068" y="1331"/>
                    <a:pt x="20068" y="1331"/>
                  </a:cubicBezTo>
                  <a:cubicBezTo>
                    <a:pt x="20420" y="1331"/>
                    <a:pt x="20711" y="1767"/>
                    <a:pt x="20711" y="2272"/>
                  </a:cubicBezTo>
                  <a:cubicBezTo>
                    <a:pt x="20711" y="7804"/>
                    <a:pt x="20711" y="7804"/>
                    <a:pt x="20711" y="7804"/>
                  </a:cubicBezTo>
                  <a:cubicBezTo>
                    <a:pt x="17081" y="13910"/>
                    <a:pt x="17081" y="13910"/>
                    <a:pt x="17081" y="13910"/>
                  </a:cubicBezTo>
                  <a:cubicBezTo>
                    <a:pt x="13849" y="7667"/>
                    <a:pt x="13849" y="7667"/>
                    <a:pt x="13849" y="7667"/>
                  </a:cubicBezTo>
                  <a:cubicBezTo>
                    <a:pt x="13772" y="7506"/>
                    <a:pt x="13634" y="7414"/>
                    <a:pt x="13496" y="7391"/>
                  </a:cubicBezTo>
                  <a:cubicBezTo>
                    <a:pt x="13343" y="7414"/>
                    <a:pt x="13220" y="7506"/>
                    <a:pt x="13129" y="7690"/>
                  </a:cubicBezTo>
                  <a:cubicBezTo>
                    <a:pt x="8946" y="16458"/>
                    <a:pt x="8946" y="16458"/>
                    <a:pt x="8946" y="16458"/>
                  </a:cubicBezTo>
                  <a:cubicBezTo>
                    <a:pt x="5729" y="11638"/>
                    <a:pt x="5729" y="11638"/>
                    <a:pt x="5729" y="11638"/>
                  </a:cubicBezTo>
                  <a:cubicBezTo>
                    <a:pt x="5561" y="11385"/>
                    <a:pt x="5285" y="11385"/>
                    <a:pt x="5101" y="11615"/>
                  </a:cubicBezTo>
                  <a:cubicBezTo>
                    <a:pt x="889" y="17353"/>
                    <a:pt x="889" y="17353"/>
                    <a:pt x="889" y="17353"/>
                  </a:cubicBezTo>
                  <a:cubicBezTo>
                    <a:pt x="889" y="2272"/>
                    <a:pt x="889" y="2272"/>
                    <a:pt x="889" y="2272"/>
                  </a:cubicBezTo>
                  <a:cubicBezTo>
                    <a:pt x="889" y="1767"/>
                    <a:pt x="1180" y="1331"/>
                    <a:pt x="1532" y="1331"/>
                  </a:cubicBezTo>
                  <a:close/>
                  <a:moveTo>
                    <a:pt x="20068" y="20246"/>
                  </a:moveTo>
                  <a:cubicBezTo>
                    <a:pt x="1532" y="20246"/>
                    <a:pt x="1532" y="20246"/>
                    <a:pt x="1532" y="20246"/>
                  </a:cubicBezTo>
                  <a:cubicBezTo>
                    <a:pt x="1180" y="20246"/>
                    <a:pt x="889" y="19810"/>
                    <a:pt x="889" y="19305"/>
                  </a:cubicBezTo>
                  <a:cubicBezTo>
                    <a:pt x="889" y="19167"/>
                    <a:pt x="889" y="19167"/>
                    <a:pt x="889" y="19167"/>
                  </a:cubicBezTo>
                  <a:cubicBezTo>
                    <a:pt x="5392" y="13038"/>
                    <a:pt x="5392" y="13038"/>
                    <a:pt x="5392" y="13038"/>
                  </a:cubicBezTo>
                  <a:cubicBezTo>
                    <a:pt x="8686" y="17973"/>
                    <a:pt x="8686" y="17973"/>
                    <a:pt x="8686" y="17973"/>
                  </a:cubicBezTo>
                  <a:cubicBezTo>
                    <a:pt x="8778" y="18134"/>
                    <a:pt x="8900" y="18203"/>
                    <a:pt x="9038" y="18180"/>
                  </a:cubicBezTo>
                  <a:cubicBezTo>
                    <a:pt x="9176" y="18157"/>
                    <a:pt x="9283" y="18065"/>
                    <a:pt x="9360" y="17904"/>
                  </a:cubicBezTo>
                  <a:cubicBezTo>
                    <a:pt x="13511" y="9205"/>
                    <a:pt x="13511" y="9205"/>
                    <a:pt x="13511" y="9205"/>
                  </a:cubicBezTo>
                  <a:cubicBezTo>
                    <a:pt x="16698" y="15379"/>
                    <a:pt x="16698" y="15379"/>
                    <a:pt x="16698" y="15379"/>
                  </a:cubicBezTo>
                  <a:cubicBezTo>
                    <a:pt x="16774" y="15540"/>
                    <a:pt x="16912" y="15632"/>
                    <a:pt x="17035" y="15655"/>
                  </a:cubicBezTo>
                  <a:cubicBezTo>
                    <a:pt x="17173" y="15655"/>
                    <a:pt x="17295" y="15563"/>
                    <a:pt x="17387" y="15425"/>
                  </a:cubicBezTo>
                  <a:cubicBezTo>
                    <a:pt x="20711" y="9824"/>
                    <a:pt x="20711" y="9824"/>
                    <a:pt x="20711" y="9824"/>
                  </a:cubicBezTo>
                  <a:cubicBezTo>
                    <a:pt x="20711" y="19305"/>
                    <a:pt x="20711" y="19305"/>
                    <a:pt x="20711" y="19305"/>
                  </a:cubicBezTo>
                  <a:cubicBezTo>
                    <a:pt x="20711" y="19810"/>
                    <a:pt x="20420" y="20246"/>
                    <a:pt x="20068" y="20246"/>
                  </a:cubicBezTo>
                  <a:close/>
                </a:path>
              </a:pathLst>
            </a:custGeom>
            <a:gr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chemeClr val="tx1">
                    <a:lumMod val="75000"/>
                    <a:lumOff val="25000"/>
                  </a:schemeClr>
                </a:solidFill>
                <a:effectLst/>
                <a:uLnTx/>
                <a:uFillTx/>
              </a:endParaRPr>
            </a:p>
          </p:txBody>
        </p:sp>
        <p:sp>
          <p:nvSpPr>
            <p:cNvPr id="15" name="Freeform 34">
              <a:extLst>
                <a:ext uri="{FF2B5EF4-FFF2-40B4-BE49-F238E27FC236}">
                  <a16:creationId xmlns:a16="http://schemas.microsoft.com/office/drawing/2014/main" id="{40DA8A42-FABD-57AD-3540-66A064FF142B}"/>
                </a:ext>
              </a:extLst>
            </p:cNvPr>
            <p:cNvSpPr/>
            <p:nvPr/>
          </p:nvSpPr>
          <p:spPr>
            <a:xfrm>
              <a:off x="339146" y="490759"/>
              <a:ext cx="69984" cy="719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86" y="0"/>
                    <a:pt x="0" y="4909"/>
                    <a:pt x="0" y="10800"/>
                  </a:cubicBezTo>
                  <a:cubicBezTo>
                    <a:pt x="0" y="16814"/>
                    <a:pt x="4786" y="21600"/>
                    <a:pt x="10800" y="21600"/>
                  </a:cubicBezTo>
                  <a:cubicBezTo>
                    <a:pt x="16814" y="21600"/>
                    <a:pt x="21600" y="16814"/>
                    <a:pt x="21600" y="10800"/>
                  </a:cubicBezTo>
                  <a:cubicBezTo>
                    <a:pt x="21600" y="4909"/>
                    <a:pt x="16814" y="0"/>
                    <a:pt x="10800" y="0"/>
                  </a:cubicBezTo>
                  <a:close/>
                  <a:moveTo>
                    <a:pt x="10800" y="14482"/>
                  </a:moveTo>
                  <a:cubicBezTo>
                    <a:pt x="8836" y="14482"/>
                    <a:pt x="7241" y="12764"/>
                    <a:pt x="7241" y="10800"/>
                  </a:cubicBezTo>
                  <a:cubicBezTo>
                    <a:pt x="7241" y="8836"/>
                    <a:pt x="8836" y="7241"/>
                    <a:pt x="10800" y="7241"/>
                  </a:cubicBezTo>
                  <a:cubicBezTo>
                    <a:pt x="12764" y="7241"/>
                    <a:pt x="14359" y="8836"/>
                    <a:pt x="14359" y="10800"/>
                  </a:cubicBezTo>
                  <a:cubicBezTo>
                    <a:pt x="14359" y="12764"/>
                    <a:pt x="12764" y="14482"/>
                    <a:pt x="10800" y="14482"/>
                  </a:cubicBezTo>
                  <a:close/>
                </a:path>
              </a:pathLst>
            </a:custGeom>
            <a:gr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chemeClr val="tx1">
                    <a:lumMod val="75000"/>
                    <a:lumOff val="25000"/>
                  </a:schemeClr>
                </a:solidFill>
                <a:effectLst/>
                <a:uLnTx/>
                <a:uFillTx/>
              </a:endParaRPr>
            </a:p>
          </p:txBody>
        </p:sp>
      </p:grpSp>
      <p:sp>
        <p:nvSpPr>
          <p:cNvPr id="16" name="Freeform 226">
            <a:extLst>
              <a:ext uri="{FF2B5EF4-FFF2-40B4-BE49-F238E27FC236}">
                <a16:creationId xmlns:a16="http://schemas.microsoft.com/office/drawing/2014/main" id="{72FC95DC-C8EF-EF1C-918F-D8471583FB3E}"/>
              </a:ext>
            </a:extLst>
          </p:cNvPr>
          <p:cNvSpPr/>
          <p:nvPr/>
        </p:nvSpPr>
        <p:spPr>
          <a:xfrm>
            <a:off x="2862592" y="5477788"/>
            <a:ext cx="733326" cy="722610"/>
          </a:xfrm>
          <a:custGeom>
            <a:avLst/>
            <a:gdLst/>
            <a:ahLst/>
            <a:cxnLst>
              <a:cxn ang="0">
                <a:pos x="wd2" y="hd2"/>
              </a:cxn>
              <a:cxn ang="5400000">
                <a:pos x="wd2" y="hd2"/>
              </a:cxn>
              <a:cxn ang="10800000">
                <a:pos x="wd2" y="hd2"/>
              </a:cxn>
              <a:cxn ang="16200000">
                <a:pos x="wd2" y="hd2"/>
              </a:cxn>
            </a:cxnLst>
            <a:rect l="0" t="0" r="r" b="b"/>
            <a:pathLst>
              <a:path w="21600" h="21600" extrusionOk="0">
                <a:moveTo>
                  <a:pt x="21352" y="5586"/>
                </a:moveTo>
                <a:cubicBezTo>
                  <a:pt x="10924" y="10800"/>
                  <a:pt x="10924" y="10800"/>
                  <a:pt x="10924" y="10800"/>
                </a:cubicBezTo>
                <a:cubicBezTo>
                  <a:pt x="10924" y="10800"/>
                  <a:pt x="10924" y="10800"/>
                  <a:pt x="10676" y="10800"/>
                </a:cubicBezTo>
                <a:cubicBezTo>
                  <a:pt x="10676" y="10800"/>
                  <a:pt x="10676" y="10800"/>
                  <a:pt x="10676" y="10800"/>
                </a:cubicBezTo>
                <a:cubicBezTo>
                  <a:pt x="4469" y="7821"/>
                  <a:pt x="4469" y="7821"/>
                  <a:pt x="4469" y="7821"/>
                </a:cubicBezTo>
                <a:cubicBezTo>
                  <a:pt x="3972" y="8566"/>
                  <a:pt x="3724" y="10055"/>
                  <a:pt x="3476" y="11917"/>
                </a:cubicBezTo>
                <a:cubicBezTo>
                  <a:pt x="3972" y="12290"/>
                  <a:pt x="4221" y="12662"/>
                  <a:pt x="4221" y="13407"/>
                </a:cubicBezTo>
                <a:cubicBezTo>
                  <a:pt x="4221" y="14152"/>
                  <a:pt x="3972" y="14524"/>
                  <a:pt x="3724" y="14897"/>
                </a:cubicBezTo>
                <a:cubicBezTo>
                  <a:pt x="4221" y="20855"/>
                  <a:pt x="4221" y="20855"/>
                  <a:pt x="4221" y="20855"/>
                </a:cubicBezTo>
                <a:cubicBezTo>
                  <a:pt x="4221" y="21228"/>
                  <a:pt x="4221" y="21228"/>
                  <a:pt x="3972" y="21228"/>
                </a:cubicBezTo>
                <a:cubicBezTo>
                  <a:pt x="3972" y="21600"/>
                  <a:pt x="3972" y="21600"/>
                  <a:pt x="3972" y="21600"/>
                </a:cubicBezTo>
                <a:cubicBezTo>
                  <a:pt x="1986" y="21600"/>
                  <a:pt x="1986" y="21600"/>
                  <a:pt x="1986" y="21600"/>
                </a:cubicBezTo>
                <a:cubicBezTo>
                  <a:pt x="1986" y="21600"/>
                  <a:pt x="1986" y="21600"/>
                  <a:pt x="1738" y="21228"/>
                </a:cubicBezTo>
                <a:cubicBezTo>
                  <a:pt x="1738" y="21228"/>
                  <a:pt x="1738" y="21228"/>
                  <a:pt x="1738" y="20855"/>
                </a:cubicBezTo>
                <a:cubicBezTo>
                  <a:pt x="2234" y="14897"/>
                  <a:pt x="2234" y="14897"/>
                  <a:pt x="2234" y="14897"/>
                </a:cubicBezTo>
                <a:cubicBezTo>
                  <a:pt x="1986" y="14524"/>
                  <a:pt x="1738" y="14152"/>
                  <a:pt x="1738" y="13407"/>
                </a:cubicBezTo>
                <a:cubicBezTo>
                  <a:pt x="1738" y="12662"/>
                  <a:pt x="1986" y="12290"/>
                  <a:pt x="2483" y="11917"/>
                </a:cubicBezTo>
                <a:cubicBezTo>
                  <a:pt x="2483" y="10055"/>
                  <a:pt x="2731" y="8566"/>
                  <a:pt x="3228" y="7076"/>
                </a:cubicBezTo>
                <a:cubicBezTo>
                  <a:pt x="248" y="5586"/>
                  <a:pt x="248" y="5586"/>
                  <a:pt x="248" y="5586"/>
                </a:cubicBezTo>
                <a:cubicBezTo>
                  <a:pt x="0" y="5586"/>
                  <a:pt x="0" y="5586"/>
                  <a:pt x="0" y="5214"/>
                </a:cubicBezTo>
                <a:cubicBezTo>
                  <a:pt x="0" y="5214"/>
                  <a:pt x="0" y="4841"/>
                  <a:pt x="248" y="4841"/>
                </a:cubicBezTo>
                <a:cubicBezTo>
                  <a:pt x="10676" y="0"/>
                  <a:pt x="10676" y="0"/>
                  <a:pt x="10676" y="0"/>
                </a:cubicBezTo>
                <a:cubicBezTo>
                  <a:pt x="10676" y="0"/>
                  <a:pt x="10676" y="0"/>
                  <a:pt x="10676" y="0"/>
                </a:cubicBezTo>
                <a:cubicBezTo>
                  <a:pt x="10924" y="0"/>
                  <a:pt x="10924" y="0"/>
                  <a:pt x="10924" y="0"/>
                </a:cubicBezTo>
                <a:cubicBezTo>
                  <a:pt x="21352" y="4841"/>
                  <a:pt x="21352" y="4841"/>
                  <a:pt x="21352" y="4841"/>
                </a:cubicBezTo>
                <a:cubicBezTo>
                  <a:pt x="21600" y="4841"/>
                  <a:pt x="21600" y="5214"/>
                  <a:pt x="21600" y="5214"/>
                </a:cubicBezTo>
                <a:cubicBezTo>
                  <a:pt x="21600" y="5586"/>
                  <a:pt x="21600" y="5586"/>
                  <a:pt x="21352" y="5586"/>
                </a:cubicBezTo>
                <a:close/>
                <a:moveTo>
                  <a:pt x="16883" y="14152"/>
                </a:moveTo>
                <a:cubicBezTo>
                  <a:pt x="16883" y="16386"/>
                  <a:pt x="14152" y="17876"/>
                  <a:pt x="10676" y="17876"/>
                </a:cubicBezTo>
                <a:cubicBezTo>
                  <a:pt x="7448" y="17876"/>
                  <a:pt x="4717" y="16386"/>
                  <a:pt x="4717" y="14152"/>
                </a:cubicBezTo>
                <a:cubicBezTo>
                  <a:pt x="4966" y="9683"/>
                  <a:pt x="4966" y="9683"/>
                  <a:pt x="4966" y="9683"/>
                </a:cubicBezTo>
                <a:cubicBezTo>
                  <a:pt x="10428" y="12290"/>
                  <a:pt x="10428" y="12290"/>
                  <a:pt x="10428" y="12290"/>
                </a:cubicBezTo>
                <a:cubicBezTo>
                  <a:pt x="10428" y="12290"/>
                  <a:pt x="10676" y="12662"/>
                  <a:pt x="10676" y="12662"/>
                </a:cubicBezTo>
                <a:cubicBezTo>
                  <a:pt x="10924" y="12662"/>
                  <a:pt x="11172" y="12290"/>
                  <a:pt x="11172" y="12290"/>
                </a:cubicBezTo>
                <a:cubicBezTo>
                  <a:pt x="16634" y="9683"/>
                  <a:pt x="16634" y="9683"/>
                  <a:pt x="16634" y="9683"/>
                </a:cubicBezTo>
                <a:lnTo>
                  <a:pt x="16883" y="14152"/>
                </a:lnTo>
                <a:close/>
              </a:path>
            </a:pathLst>
          </a:custGeom>
          <a:solidFill>
            <a:schemeClr val="bg2">
              <a:lumMod val="25000"/>
            </a:schemeClr>
          </a:solidFill>
          <a:ln w="12700">
            <a:miter lim="400000"/>
          </a:ln>
          <a:effectLst>
            <a:outerShdw blurRad="50800" dist="38100" dir="2700000" rotWithShape="0">
              <a:srgbClr val="000000">
                <a:alpha val="40000"/>
              </a:srgbClr>
            </a:outerShdw>
          </a:effectLst>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0070C0"/>
                </a:solidFill>
              </a:defRPr>
            </a:pPr>
            <a:endParaRPr kumimoji="0" sz="1800" b="1" i="0" u="none" strike="noStrike" kern="1200" cap="none" spc="0" normalizeH="0" baseline="0" noProof="0">
              <a:ln>
                <a:noFill/>
              </a:ln>
              <a:solidFill>
                <a:schemeClr val="tx1">
                  <a:lumMod val="75000"/>
                  <a:lumOff val="25000"/>
                </a:schemeClr>
              </a:solidFill>
              <a:effectLst/>
              <a:uLnTx/>
              <a:uFillTx/>
            </a:endParaRPr>
          </a:p>
        </p:txBody>
      </p:sp>
      <p:sp>
        <p:nvSpPr>
          <p:cNvPr id="17" name="Freeform 37">
            <a:extLst>
              <a:ext uri="{FF2B5EF4-FFF2-40B4-BE49-F238E27FC236}">
                <a16:creationId xmlns:a16="http://schemas.microsoft.com/office/drawing/2014/main" id="{3F45B812-66FE-C17D-A082-F3E086975849}"/>
              </a:ext>
            </a:extLst>
          </p:cNvPr>
          <p:cNvSpPr/>
          <p:nvPr/>
        </p:nvSpPr>
        <p:spPr>
          <a:xfrm>
            <a:off x="6949490" y="5497601"/>
            <a:ext cx="441464" cy="654476"/>
          </a:xfrm>
          <a:custGeom>
            <a:avLst/>
            <a:gdLst/>
            <a:ahLst/>
            <a:cxnLst>
              <a:cxn ang="0">
                <a:pos x="wd2" y="hd2"/>
              </a:cxn>
              <a:cxn ang="5400000">
                <a:pos x="wd2" y="hd2"/>
              </a:cxn>
              <a:cxn ang="10800000">
                <a:pos x="wd2" y="hd2"/>
              </a:cxn>
              <a:cxn ang="16200000">
                <a:pos x="wd2" y="hd2"/>
              </a:cxn>
            </a:cxnLst>
            <a:rect l="0" t="0" r="r" b="b"/>
            <a:pathLst>
              <a:path w="21600" h="21600" extrusionOk="0">
                <a:moveTo>
                  <a:pt x="9656" y="19141"/>
                </a:moveTo>
                <a:cubicBezTo>
                  <a:pt x="9656" y="18966"/>
                  <a:pt x="9911" y="18790"/>
                  <a:pt x="10165" y="18790"/>
                </a:cubicBezTo>
                <a:cubicBezTo>
                  <a:pt x="11181" y="18790"/>
                  <a:pt x="11181" y="18790"/>
                  <a:pt x="11181" y="18790"/>
                </a:cubicBezTo>
                <a:cubicBezTo>
                  <a:pt x="11435" y="18790"/>
                  <a:pt x="11689" y="18966"/>
                  <a:pt x="11689" y="19141"/>
                </a:cubicBezTo>
                <a:cubicBezTo>
                  <a:pt x="11689" y="19317"/>
                  <a:pt x="11435" y="19493"/>
                  <a:pt x="11181" y="19493"/>
                </a:cubicBezTo>
                <a:cubicBezTo>
                  <a:pt x="10165" y="19493"/>
                  <a:pt x="10165" y="19493"/>
                  <a:pt x="10165" y="19493"/>
                </a:cubicBezTo>
                <a:cubicBezTo>
                  <a:pt x="9911" y="19493"/>
                  <a:pt x="9656" y="19317"/>
                  <a:pt x="9656" y="19141"/>
                </a:cubicBezTo>
                <a:close/>
                <a:moveTo>
                  <a:pt x="12198" y="2107"/>
                </a:moveTo>
                <a:cubicBezTo>
                  <a:pt x="9402" y="2107"/>
                  <a:pt x="9402" y="2107"/>
                  <a:pt x="9402" y="2107"/>
                </a:cubicBezTo>
                <a:cubicBezTo>
                  <a:pt x="9148" y="2107"/>
                  <a:pt x="8894" y="2107"/>
                  <a:pt x="8894" y="2459"/>
                </a:cubicBezTo>
                <a:cubicBezTo>
                  <a:pt x="8894" y="2634"/>
                  <a:pt x="9148" y="2634"/>
                  <a:pt x="9402" y="2634"/>
                </a:cubicBezTo>
                <a:cubicBezTo>
                  <a:pt x="12198" y="2634"/>
                  <a:pt x="12198" y="2634"/>
                  <a:pt x="12198" y="2634"/>
                </a:cubicBezTo>
                <a:cubicBezTo>
                  <a:pt x="12452" y="2634"/>
                  <a:pt x="12706" y="2634"/>
                  <a:pt x="12706" y="2459"/>
                </a:cubicBezTo>
                <a:cubicBezTo>
                  <a:pt x="12706" y="2107"/>
                  <a:pt x="12452" y="2107"/>
                  <a:pt x="12198" y="2107"/>
                </a:cubicBezTo>
                <a:close/>
                <a:moveTo>
                  <a:pt x="21600" y="2107"/>
                </a:moveTo>
                <a:cubicBezTo>
                  <a:pt x="21600" y="19493"/>
                  <a:pt x="21600" y="19493"/>
                  <a:pt x="21600" y="19493"/>
                </a:cubicBezTo>
                <a:cubicBezTo>
                  <a:pt x="21600" y="20722"/>
                  <a:pt x="20075" y="21600"/>
                  <a:pt x="18551" y="21600"/>
                </a:cubicBezTo>
                <a:cubicBezTo>
                  <a:pt x="3049" y="21600"/>
                  <a:pt x="3049" y="21600"/>
                  <a:pt x="3049" y="21600"/>
                </a:cubicBezTo>
                <a:cubicBezTo>
                  <a:pt x="1271" y="21600"/>
                  <a:pt x="0" y="20722"/>
                  <a:pt x="0" y="19493"/>
                </a:cubicBezTo>
                <a:cubicBezTo>
                  <a:pt x="0" y="2107"/>
                  <a:pt x="0" y="2107"/>
                  <a:pt x="0" y="2107"/>
                </a:cubicBezTo>
                <a:cubicBezTo>
                  <a:pt x="0" y="878"/>
                  <a:pt x="1271" y="0"/>
                  <a:pt x="3049" y="0"/>
                </a:cubicBezTo>
                <a:cubicBezTo>
                  <a:pt x="18551" y="0"/>
                  <a:pt x="18551" y="0"/>
                  <a:pt x="18551" y="0"/>
                </a:cubicBezTo>
                <a:cubicBezTo>
                  <a:pt x="20075" y="0"/>
                  <a:pt x="21600" y="878"/>
                  <a:pt x="21600" y="2107"/>
                </a:cubicBezTo>
                <a:close/>
                <a:moveTo>
                  <a:pt x="19567" y="18263"/>
                </a:moveTo>
                <a:cubicBezTo>
                  <a:pt x="2033" y="18263"/>
                  <a:pt x="2033" y="18263"/>
                  <a:pt x="2033" y="18263"/>
                </a:cubicBezTo>
                <a:cubicBezTo>
                  <a:pt x="2033" y="19493"/>
                  <a:pt x="2033" y="19493"/>
                  <a:pt x="2033" y="19493"/>
                </a:cubicBezTo>
                <a:cubicBezTo>
                  <a:pt x="2033" y="19844"/>
                  <a:pt x="2541" y="20195"/>
                  <a:pt x="3049" y="20195"/>
                </a:cubicBezTo>
                <a:cubicBezTo>
                  <a:pt x="18551" y="20195"/>
                  <a:pt x="18551" y="20195"/>
                  <a:pt x="18551" y="20195"/>
                </a:cubicBezTo>
                <a:cubicBezTo>
                  <a:pt x="19059" y="20195"/>
                  <a:pt x="19567" y="19844"/>
                  <a:pt x="19567" y="19493"/>
                </a:cubicBezTo>
                <a:lnTo>
                  <a:pt x="19567" y="18263"/>
                </a:lnTo>
                <a:close/>
                <a:moveTo>
                  <a:pt x="19567" y="4039"/>
                </a:moveTo>
                <a:cubicBezTo>
                  <a:pt x="2033" y="4039"/>
                  <a:pt x="2033" y="4039"/>
                  <a:pt x="2033" y="4039"/>
                </a:cubicBezTo>
                <a:cubicBezTo>
                  <a:pt x="2033" y="17561"/>
                  <a:pt x="2033" y="17561"/>
                  <a:pt x="2033" y="17561"/>
                </a:cubicBezTo>
                <a:cubicBezTo>
                  <a:pt x="19567" y="17561"/>
                  <a:pt x="19567" y="17561"/>
                  <a:pt x="19567" y="17561"/>
                </a:cubicBezTo>
                <a:lnTo>
                  <a:pt x="19567" y="4039"/>
                </a:lnTo>
                <a:close/>
                <a:moveTo>
                  <a:pt x="19567" y="2107"/>
                </a:moveTo>
                <a:cubicBezTo>
                  <a:pt x="19567" y="1580"/>
                  <a:pt x="19059" y="1405"/>
                  <a:pt x="18551" y="1405"/>
                </a:cubicBezTo>
                <a:cubicBezTo>
                  <a:pt x="3049" y="1405"/>
                  <a:pt x="3049" y="1405"/>
                  <a:pt x="3049" y="1405"/>
                </a:cubicBezTo>
                <a:cubicBezTo>
                  <a:pt x="2541" y="1405"/>
                  <a:pt x="2033" y="1580"/>
                  <a:pt x="2033" y="2107"/>
                </a:cubicBezTo>
                <a:cubicBezTo>
                  <a:pt x="2033" y="3337"/>
                  <a:pt x="2033" y="3337"/>
                  <a:pt x="2033" y="3337"/>
                </a:cubicBezTo>
                <a:cubicBezTo>
                  <a:pt x="19567" y="3337"/>
                  <a:pt x="19567" y="3337"/>
                  <a:pt x="19567" y="3337"/>
                </a:cubicBezTo>
                <a:lnTo>
                  <a:pt x="19567" y="2107"/>
                </a:lnTo>
                <a:close/>
                <a:moveTo>
                  <a:pt x="19567" y="2107"/>
                </a:moveTo>
                <a:cubicBezTo>
                  <a:pt x="19567" y="2107"/>
                  <a:pt x="19567" y="2107"/>
                  <a:pt x="19567" y="2107"/>
                </a:cubicBezTo>
              </a:path>
            </a:pathLst>
          </a:custGeom>
          <a:solidFill>
            <a:schemeClr val="bg2">
              <a:lumMod val="25000"/>
            </a:schemeClr>
          </a:solidFill>
          <a:ln w="12700">
            <a:miter lim="400000"/>
          </a:ln>
          <a:effectLst>
            <a:outerShdw blurRad="50800" dist="38100" dir="2700000" rotWithShape="0">
              <a:srgbClr val="000000">
                <a:alpha val="40000"/>
              </a:srgbClr>
            </a:outerShdw>
          </a:effectLst>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chemeClr val="tx1">
                  <a:lumMod val="75000"/>
                  <a:lumOff val="25000"/>
                </a:schemeClr>
              </a:solidFill>
              <a:effectLst/>
              <a:uLnTx/>
              <a:uFillTx/>
            </a:endParaRPr>
          </a:p>
        </p:txBody>
      </p:sp>
      <p:sp>
        <p:nvSpPr>
          <p:cNvPr id="18" name="Freeform 83">
            <a:extLst>
              <a:ext uri="{FF2B5EF4-FFF2-40B4-BE49-F238E27FC236}">
                <a16:creationId xmlns:a16="http://schemas.microsoft.com/office/drawing/2014/main" id="{3568580B-96B7-73A5-5D61-D61F60CDCBF6}"/>
              </a:ext>
            </a:extLst>
          </p:cNvPr>
          <p:cNvSpPr/>
          <p:nvPr/>
        </p:nvSpPr>
        <p:spPr>
          <a:xfrm>
            <a:off x="6852540" y="4296199"/>
            <a:ext cx="483238" cy="666650"/>
          </a:xfrm>
          <a:custGeom>
            <a:avLst/>
            <a:gdLst/>
            <a:ahLst/>
            <a:cxnLst>
              <a:cxn ang="0">
                <a:pos x="wd2" y="hd2"/>
              </a:cxn>
              <a:cxn ang="5400000">
                <a:pos x="wd2" y="hd2"/>
              </a:cxn>
              <a:cxn ang="10800000">
                <a:pos x="wd2" y="hd2"/>
              </a:cxn>
              <a:cxn ang="16200000">
                <a:pos x="wd2" y="hd2"/>
              </a:cxn>
            </a:cxnLst>
            <a:rect l="0" t="0" r="r" b="b"/>
            <a:pathLst>
              <a:path w="21600" h="21600" extrusionOk="0">
                <a:moveTo>
                  <a:pt x="21046" y="9683"/>
                </a:moveTo>
                <a:cubicBezTo>
                  <a:pt x="13292" y="20483"/>
                  <a:pt x="13292" y="20483"/>
                  <a:pt x="13292" y="20483"/>
                </a:cubicBezTo>
                <a:cubicBezTo>
                  <a:pt x="12738" y="21228"/>
                  <a:pt x="12185" y="21600"/>
                  <a:pt x="11077" y="21600"/>
                </a:cubicBezTo>
                <a:cubicBezTo>
                  <a:pt x="9969" y="21600"/>
                  <a:pt x="8862" y="21228"/>
                  <a:pt x="8862" y="20483"/>
                </a:cubicBezTo>
                <a:cubicBezTo>
                  <a:pt x="1108" y="9683"/>
                  <a:pt x="1108" y="9683"/>
                  <a:pt x="1108" y="9683"/>
                </a:cubicBezTo>
                <a:cubicBezTo>
                  <a:pt x="554" y="8938"/>
                  <a:pt x="0" y="7821"/>
                  <a:pt x="0" y="7076"/>
                </a:cubicBezTo>
                <a:cubicBezTo>
                  <a:pt x="0" y="2979"/>
                  <a:pt x="4985" y="0"/>
                  <a:pt x="11077" y="0"/>
                </a:cubicBezTo>
                <a:cubicBezTo>
                  <a:pt x="17169" y="0"/>
                  <a:pt x="21600" y="2979"/>
                  <a:pt x="21600" y="7076"/>
                </a:cubicBezTo>
                <a:cubicBezTo>
                  <a:pt x="21600" y="7821"/>
                  <a:pt x="21600" y="8938"/>
                  <a:pt x="21046" y="9683"/>
                </a:cubicBezTo>
                <a:close/>
                <a:moveTo>
                  <a:pt x="11077" y="3352"/>
                </a:moveTo>
                <a:cubicBezTo>
                  <a:pt x="8308" y="3352"/>
                  <a:pt x="5538" y="5214"/>
                  <a:pt x="5538" y="7076"/>
                </a:cubicBezTo>
                <a:cubicBezTo>
                  <a:pt x="5538" y="8938"/>
                  <a:pt x="8308" y="10800"/>
                  <a:pt x="11077" y="10800"/>
                </a:cubicBezTo>
                <a:cubicBezTo>
                  <a:pt x="13846" y="10800"/>
                  <a:pt x="16615" y="8938"/>
                  <a:pt x="16615" y="7076"/>
                </a:cubicBezTo>
                <a:cubicBezTo>
                  <a:pt x="16615" y="5214"/>
                  <a:pt x="13846" y="3352"/>
                  <a:pt x="11077" y="3352"/>
                </a:cubicBezTo>
                <a:close/>
              </a:path>
            </a:pathLst>
          </a:custGeom>
          <a:solidFill>
            <a:schemeClr val="tx1">
              <a:lumMod val="75000"/>
              <a:lumOff val="25000"/>
            </a:schemeClr>
          </a:solidFill>
          <a:ln w="12700">
            <a:miter lim="400000"/>
          </a:ln>
          <a:effectLst>
            <a:outerShdw blurRad="50800" dist="38100" dir="2700000" rotWithShape="0">
              <a:srgbClr val="000000">
                <a:alpha val="40000"/>
              </a:srgbClr>
            </a:outerShdw>
          </a:effectLst>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chemeClr val="tx1">
                  <a:lumMod val="75000"/>
                  <a:lumOff val="25000"/>
                </a:schemeClr>
              </a:solidFill>
              <a:effectLst/>
              <a:uLnTx/>
              <a:uFillTx/>
            </a:endParaRPr>
          </a:p>
        </p:txBody>
      </p:sp>
      <p:grpSp>
        <p:nvGrpSpPr>
          <p:cNvPr id="3" name="object 13">
            <a:extLst>
              <a:ext uri="{FF2B5EF4-FFF2-40B4-BE49-F238E27FC236}">
                <a16:creationId xmlns:a16="http://schemas.microsoft.com/office/drawing/2014/main" id="{20AE19F6-6FD4-DD52-1319-9B06110CA08F}"/>
              </a:ext>
            </a:extLst>
          </p:cNvPr>
          <p:cNvGrpSpPr/>
          <p:nvPr/>
        </p:nvGrpSpPr>
        <p:grpSpPr>
          <a:xfrm>
            <a:off x="6621229" y="6405612"/>
            <a:ext cx="329565" cy="307975"/>
            <a:chOff x="11797283" y="6405371"/>
            <a:chExt cx="329565" cy="307975"/>
          </a:xfrm>
        </p:grpSpPr>
        <p:sp>
          <p:nvSpPr>
            <p:cNvPr id="4" name="object 14">
              <a:extLst>
                <a:ext uri="{FF2B5EF4-FFF2-40B4-BE49-F238E27FC236}">
                  <a16:creationId xmlns:a16="http://schemas.microsoft.com/office/drawing/2014/main" id="{E0BBB60D-C3EA-A5D9-6F1C-588CB2BD725E}"/>
                </a:ext>
              </a:extLst>
            </p:cNvPr>
            <p:cNvSpPr/>
            <p:nvPr/>
          </p:nvSpPr>
          <p:spPr>
            <a:xfrm>
              <a:off x="11797283" y="6405371"/>
              <a:ext cx="329565" cy="307975"/>
            </a:xfrm>
            <a:custGeom>
              <a:avLst/>
              <a:gdLst/>
              <a:ahLst/>
              <a:cxnLst/>
              <a:rect l="l" t="t" r="r" b="b"/>
              <a:pathLst>
                <a:path w="329565" h="307975">
                  <a:moveTo>
                    <a:pt x="164592" y="0"/>
                  </a:moveTo>
                  <a:lnTo>
                    <a:pt x="112556" y="7846"/>
                  </a:lnTo>
                  <a:lnTo>
                    <a:pt x="67372" y="29697"/>
                  </a:lnTo>
                  <a:lnTo>
                    <a:pt x="31747" y="63016"/>
                  </a:lnTo>
                  <a:lnTo>
                    <a:pt x="8388" y="105270"/>
                  </a:lnTo>
                  <a:lnTo>
                    <a:pt x="0" y="153923"/>
                  </a:lnTo>
                  <a:lnTo>
                    <a:pt x="8388" y="202577"/>
                  </a:lnTo>
                  <a:lnTo>
                    <a:pt x="31747" y="244831"/>
                  </a:lnTo>
                  <a:lnTo>
                    <a:pt x="67372" y="278150"/>
                  </a:lnTo>
                  <a:lnTo>
                    <a:pt x="112556" y="300001"/>
                  </a:lnTo>
                  <a:lnTo>
                    <a:pt x="164592" y="307847"/>
                  </a:lnTo>
                  <a:lnTo>
                    <a:pt x="216627" y="300001"/>
                  </a:lnTo>
                  <a:lnTo>
                    <a:pt x="261811" y="278150"/>
                  </a:lnTo>
                  <a:lnTo>
                    <a:pt x="297436" y="244831"/>
                  </a:lnTo>
                  <a:lnTo>
                    <a:pt x="320795" y="202577"/>
                  </a:lnTo>
                  <a:lnTo>
                    <a:pt x="329184" y="153923"/>
                  </a:lnTo>
                  <a:lnTo>
                    <a:pt x="320795" y="105270"/>
                  </a:lnTo>
                  <a:lnTo>
                    <a:pt x="297436" y="63016"/>
                  </a:lnTo>
                  <a:lnTo>
                    <a:pt x="261811" y="29697"/>
                  </a:lnTo>
                  <a:lnTo>
                    <a:pt x="216627" y="7846"/>
                  </a:lnTo>
                  <a:lnTo>
                    <a:pt x="164592" y="0"/>
                  </a:lnTo>
                  <a:close/>
                </a:path>
              </a:pathLst>
            </a:custGeom>
            <a:solidFill>
              <a:srgbClr val="EE3E37"/>
            </a:solidFill>
          </p:spPr>
          <p:txBody>
            <a:bodyPr wrap="square" lIns="0" tIns="0" rIns="0" bIns="0" rtlCol="0"/>
            <a:lstStyle/>
            <a:p>
              <a:endParaRPr/>
            </a:p>
          </p:txBody>
        </p:sp>
        <p:pic>
          <p:nvPicPr>
            <p:cNvPr id="6" name="object 15">
              <a:extLst>
                <a:ext uri="{FF2B5EF4-FFF2-40B4-BE49-F238E27FC236}">
                  <a16:creationId xmlns:a16="http://schemas.microsoft.com/office/drawing/2014/main" id="{FDD9541C-D781-969F-31C3-A9ADC32A34E2}"/>
                </a:ext>
              </a:extLst>
            </p:cNvPr>
            <p:cNvPicPr/>
            <p:nvPr/>
          </p:nvPicPr>
          <p:blipFill>
            <a:blip r:embed="rId2" cstate="print"/>
            <a:stretch>
              <a:fillRect/>
            </a:stretch>
          </p:blipFill>
          <p:spPr>
            <a:xfrm>
              <a:off x="11887199" y="6510530"/>
              <a:ext cx="146240" cy="94481"/>
            </a:xfrm>
            <a:prstGeom prst="rect">
              <a:avLst/>
            </a:prstGeom>
          </p:spPr>
        </p:pic>
      </p:grpSp>
      <p:pic>
        <p:nvPicPr>
          <p:cNvPr id="7" name="object 16">
            <a:extLst>
              <a:ext uri="{FF2B5EF4-FFF2-40B4-BE49-F238E27FC236}">
                <a16:creationId xmlns:a16="http://schemas.microsoft.com/office/drawing/2014/main" id="{CF147ACA-C4D9-042C-827E-B754EB8EEABA}"/>
              </a:ext>
            </a:extLst>
          </p:cNvPr>
          <p:cNvPicPr/>
          <p:nvPr/>
        </p:nvPicPr>
        <p:blipFill>
          <a:blip r:embed="rId3" cstate="print"/>
          <a:stretch>
            <a:fillRect/>
          </a:stretch>
        </p:blipFill>
        <p:spPr>
          <a:xfrm>
            <a:off x="5241461" y="6447736"/>
            <a:ext cx="315041" cy="315039"/>
          </a:xfrm>
          <a:prstGeom prst="rect">
            <a:avLst/>
          </a:prstGeom>
        </p:spPr>
      </p:pic>
      <p:pic>
        <p:nvPicPr>
          <p:cNvPr id="20" name="object 21">
            <a:extLst>
              <a:ext uri="{FF2B5EF4-FFF2-40B4-BE49-F238E27FC236}">
                <a16:creationId xmlns:a16="http://schemas.microsoft.com/office/drawing/2014/main" id="{365325AB-4A89-9919-AB30-B6BEFECDF122}"/>
              </a:ext>
            </a:extLst>
          </p:cNvPr>
          <p:cNvPicPr/>
          <p:nvPr/>
        </p:nvPicPr>
        <p:blipFill>
          <a:blip r:embed="rId4" cstate="print"/>
          <a:stretch>
            <a:fillRect/>
          </a:stretch>
        </p:blipFill>
        <p:spPr>
          <a:xfrm>
            <a:off x="5659586" y="6420851"/>
            <a:ext cx="335279" cy="333754"/>
          </a:xfrm>
          <a:prstGeom prst="rect">
            <a:avLst/>
          </a:prstGeom>
        </p:spPr>
      </p:pic>
      <p:pic>
        <p:nvPicPr>
          <p:cNvPr id="21" name="object 22">
            <a:extLst>
              <a:ext uri="{FF2B5EF4-FFF2-40B4-BE49-F238E27FC236}">
                <a16:creationId xmlns:a16="http://schemas.microsoft.com/office/drawing/2014/main" id="{D3307361-0AA4-5CE1-2DA1-DA6C8FF86A8A}"/>
              </a:ext>
            </a:extLst>
          </p:cNvPr>
          <p:cNvPicPr/>
          <p:nvPr/>
        </p:nvPicPr>
        <p:blipFill>
          <a:blip r:embed="rId5" cstate="print"/>
          <a:stretch>
            <a:fillRect/>
          </a:stretch>
        </p:blipFill>
        <p:spPr>
          <a:xfrm>
            <a:off x="6144351" y="6419608"/>
            <a:ext cx="342633" cy="343861"/>
          </a:xfrm>
          <a:prstGeom prst="rect">
            <a:avLst/>
          </a:prstGeom>
        </p:spPr>
      </p:pic>
    </p:spTree>
    <p:extLst>
      <p:ext uri="{BB962C8B-B14F-4D97-AF65-F5344CB8AC3E}">
        <p14:creationId xmlns:p14="http://schemas.microsoft.com/office/powerpoint/2010/main" val="22992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Прямоугольник 2"/>
          <p:cNvSpPr/>
          <p:nvPr/>
        </p:nvSpPr>
        <p:spPr>
          <a:xfrm>
            <a:off x="0" y="1771650"/>
            <a:ext cx="12192000" cy="3032825"/>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grpSp>
        <p:nvGrpSpPr>
          <p:cNvPr id="438" name="Group 17"/>
          <p:cNvGrpSpPr/>
          <p:nvPr/>
        </p:nvGrpSpPr>
        <p:grpSpPr>
          <a:xfrm>
            <a:off x="-810214" y="5427405"/>
            <a:ext cx="2245760" cy="1430600"/>
            <a:chOff x="-1" y="0"/>
            <a:chExt cx="2245759" cy="1430599"/>
          </a:xfrm>
        </p:grpSpPr>
        <p:sp>
          <p:nvSpPr>
            <p:cNvPr id="436" name="Parallelogram 18"/>
            <p:cNvSpPr/>
            <p:nvPr/>
          </p:nvSpPr>
          <p:spPr>
            <a:xfrm flipH="1">
              <a:off x="906776" y="321883"/>
              <a:ext cx="1338983" cy="11087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437" name="Parallelogram 19"/>
            <p:cNvSpPr/>
            <p:nvPr/>
          </p:nvSpPr>
          <p:spPr>
            <a:xfrm flipH="1">
              <a:off x="-2" y="0"/>
              <a:ext cx="1338984"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sp>
        <p:nvSpPr>
          <p:cNvPr id="439" name="Straight Connector 9"/>
          <p:cNvSpPr/>
          <p:nvPr/>
        </p:nvSpPr>
        <p:spPr>
          <a:xfrm flipH="1" flipV="1">
            <a:off x="4188628" y="2937436"/>
            <a:ext cx="3630153" cy="3"/>
          </a:xfrm>
          <a:prstGeom prst="line">
            <a:avLst/>
          </a:prstGeom>
          <a:ln w="12700">
            <a:solidFill>
              <a:srgbClr val="FFFFFF"/>
            </a:solidFill>
            <a:miter/>
          </a:ln>
        </p:spPr>
        <p:txBody>
          <a:bodyPr lIns="45718" tIns="45718" rIns="45718" bIns="45718"/>
          <a:lstStyle/>
          <a:p>
            <a:endParaRPr/>
          </a:p>
        </p:txBody>
      </p:sp>
      <p:grpSp>
        <p:nvGrpSpPr>
          <p:cNvPr id="442" name="Parallelogram 36"/>
          <p:cNvGrpSpPr/>
          <p:nvPr/>
        </p:nvGrpSpPr>
        <p:grpSpPr>
          <a:xfrm>
            <a:off x="261969" y="207070"/>
            <a:ext cx="2736399" cy="266617"/>
            <a:chOff x="0" y="0"/>
            <a:chExt cx="2736398" cy="266615"/>
          </a:xfrm>
        </p:grpSpPr>
        <p:sp>
          <p:nvSpPr>
            <p:cNvPr id="440" name="Фигура"/>
            <p:cNvSpPr/>
            <p:nvPr/>
          </p:nvSpPr>
          <p:spPr>
            <a:xfrm>
              <a:off x="-2" y="-1"/>
              <a:ext cx="2736400" cy="2666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441" name="https://rusada.ru/"/>
            <p:cNvSpPr txBox="1"/>
            <p:nvPr/>
          </p:nvSpPr>
          <p:spPr>
            <a:xfrm>
              <a:off x="350279" y="4205"/>
              <a:ext cx="2035838" cy="25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pic>
        <p:nvPicPr>
          <p:cNvPr id="444" name="Picture 2" descr="Picture 2"/>
          <p:cNvPicPr>
            <a:picLocks noChangeAspect="1"/>
          </p:cNvPicPr>
          <p:nvPr/>
        </p:nvPicPr>
        <p:blipFill>
          <a:blip r:embed="rId2"/>
          <a:stretch>
            <a:fillRect/>
          </a:stretch>
        </p:blipFill>
        <p:spPr>
          <a:xfrm>
            <a:off x="3273322" y="2689934"/>
            <a:ext cx="2010882" cy="2010882"/>
          </a:xfrm>
          <a:prstGeom prst="rect">
            <a:avLst/>
          </a:prstGeom>
          <a:ln w="12700">
            <a:miter lim="400000"/>
          </a:ln>
        </p:spPr>
      </p:pic>
      <p:pic>
        <p:nvPicPr>
          <p:cNvPr id="3" name="Рисунок 2">
            <a:extLst>
              <a:ext uri="{FF2B5EF4-FFF2-40B4-BE49-F238E27FC236}">
                <a16:creationId xmlns:a16="http://schemas.microsoft.com/office/drawing/2014/main" id="{0289C175-9800-1CE8-B357-A0F51A83717A}"/>
              </a:ext>
            </a:extLst>
          </p:cNvPr>
          <p:cNvPicPr>
            <a:picLocks noChangeAspect="1"/>
          </p:cNvPicPr>
          <p:nvPr/>
        </p:nvPicPr>
        <p:blipFill rotWithShape="1">
          <a:blip r:embed="rId3"/>
          <a:srcRect l="34952" t="15146" r="35870" b="11715"/>
          <a:stretch/>
        </p:blipFill>
        <p:spPr>
          <a:xfrm>
            <a:off x="6043456" y="1336558"/>
            <a:ext cx="2901429" cy="4090846"/>
          </a:xfrm>
          <a:prstGeom prst="rect">
            <a:avLst/>
          </a:prstGeom>
          <a:effectLst>
            <a:outerShdw blurRad="63500" sx="102000" sy="102000" algn="ctr" rotWithShape="0">
              <a:prstClr val="black">
                <a:alpha val="40000"/>
              </a:prstClr>
            </a:outerShdw>
          </a:effectLst>
        </p:spPr>
      </p:pic>
      <p:pic>
        <p:nvPicPr>
          <p:cNvPr id="5" name="Рисунок 4">
            <a:extLst>
              <a:ext uri="{FF2B5EF4-FFF2-40B4-BE49-F238E27FC236}">
                <a16:creationId xmlns:a16="http://schemas.microsoft.com/office/drawing/2014/main" id="{F37F23D4-C802-3B1A-FE3C-075023AEE503}"/>
              </a:ext>
            </a:extLst>
          </p:cNvPr>
          <p:cNvPicPr>
            <a:picLocks noChangeAspect="1"/>
          </p:cNvPicPr>
          <p:nvPr/>
        </p:nvPicPr>
        <p:blipFill rotWithShape="1">
          <a:blip r:embed="rId4"/>
          <a:srcRect l="42888" t="12298" r="28277" b="12363"/>
          <a:stretch/>
        </p:blipFill>
        <p:spPr>
          <a:xfrm>
            <a:off x="9176706" y="1336558"/>
            <a:ext cx="2783473" cy="4090847"/>
          </a:xfrm>
          <a:prstGeom prst="rect">
            <a:avLst/>
          </a:prstGeom>
          <a:effectLst>
            <a:outerShdw blurRad="63500" sx="102000" sy="102000" algn="ctr" rotWithShape="0">
              <a:prstClr val="black">
                <a:alpha val="40000"/>
              </a:prstClr>
            </a:outerShdw>
          </a:effectLst>
        </p:spPr>
      </p:pic>
      <p:pic>
        <p:nvPicPr>
          <p:cNvPr id="6" name="Picture 3" descr="Picture 3">
            <a:extLst>
              <a:ext uri="{FF2B5EF4-FFF2-40B4-BE49-F238E27FC236}">
                <a16:creationId xmlns:a16="http://schemas.microsoft.com/office/drawing/2014/main" id="{B8420C83-9577-AF55-3711-6E2AF5BF812F}"/>
              </a:ext>
            </a:extLst>
          </p:cNvPr>
          <p:cNvPicPr>
            <a:picLocks noChangeAspect="1"/>
          </p:cNvPicPr>
          <p:nvPr/>
        </p:nvPicPr>
        <p:blipFill>
          <a:blip r:embed="rId5"/>
          <a:stretch>
            <a:fillRect/>
          </a:stretch>
        </p:blipFill>
        <p:spPr>
          <a:xfrm>
            <a:off x="349268" y="1497970"/>
            <a:ext cx="2692233" cy="3939853"/>
          </a:xfrm>
          <a:prstGeom prst="rect">
            <a:avLst/>
          </a:prstGeom>
          <a:ln w="12700">
            <a:solidFill>
              <a:srgbClr val="000000"/>
            </a:solidFill>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Прямоугольник 2"/>
          <p:cNvSpPr/>
          <p:nvPr/>
        </p:nvSpPr>
        <p:spPr>
          <a:xfrm>
            <a:off x="0" y="1771650"/>
            <a:ext cx="12192000" cy="3032825"/>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grpSp>
        <p:nvGrpSpPr>
          <p:cNvPr id="393" name="Group 17"/>
          <p:cNvGrpSpPr/>
          <p:nvPr/>
        </p:nvGrpSpPr>
        <p:grpSpPr>
          <a:xfrm>
            <a:off x="-810213" y="5427405"/>
            <a:ext cx="2245758" cy="1430597"/>
            <a:chOff x="0" y="0"/>
            <a:chExt cx="2245757" cy="1430595"/>
          </a:xfrm>
        </p:grpSpPr>
        <p:sp>
          <p:nvSpPr>
            <p:cNvPr id="391"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392"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sp>
        <p:nvSpPr>
          <p:cNvPr id="394"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grpSp>
        <p:nvGrpSpPr>
          <p:cNvPr id="397" name="Parallelogram 36"/>
          <p:cNvGrpSpPr/>
          <p:nvPr/>
        </p:nvGrpSpPr>
        <p:grpSpPr>
          <a:xfrm>
            <a:off x="261970" y="207071"/>
            <a:ext cx="2736397" cy="266615"/>
            <a:chOff x="0" y="0"/>
            <a:chExt cx="2736395" cy="266614"/>
          </a:xfrm>
        </p:grpSpPr>
        <p:sp>
          <p:nvSpPr>
            <p:cNvPr id="395"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396"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sp>
        <p:nvSpPr>
          <p:cNvPr id="398" name="TextBox 6"/>
          <p:cNvSpPr txBox="1"/>
          <p:nvPr/>
        </p:nvSpPr>
        <p:spPr>
          <a:xfrm>
            <a:off x="1168868" y="894743"/>
            <a:ext cx="10717276"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002060"/>
                </a:solidFill>
                <a:latin typeface="+mj-lt"/>
                <a:ea typeface="+mj-ea"/>
                <a:cs typeface="+mj-cs"/>
                <a:sym typeface="Calibri"/>
              </a:defRPr>
            </a:lvl1pPr>
          </a:lstStyle>
          <a:p>
            <a:pPr algn="ctr"/>
            <a:r>
              <a:rPr dirty="0" err="1">
                <a:solidFill>
                  <a:schemeClr val="tx1"/>
                </a:solidFill>
                <a:latin typeface="Montserrat Medium" panose="00000600000000000000" pitchFamily="2" charset="-52"/>
              </a:rPr>
              <a:t>Международный</a:t>
            </a:r>
            <a:r>
              <a:rPr dirty="0">
                <a:solidFill>
                  <a:schemeClr val="tx1"/>
                </a:solidFill>
                <a:latin typeface="Montserrat Medium" panose="00000600000000000000" pitchFamily="2" charset="-52"/>
              </a:rPr>
              <a:t> </a:t>
            </a:r>
            <a:r>
              <a:rPr dirty="0" err="1">
                <a:solidFill>
                  <a:schemeClr val="tx1"/>
                </a:solidFill>
                <a:latin typeface="Montserrat Medium" panose="00000600000000000000" pitchFamily="2" charset="-52"/>
              </a:rPr>
              <a:t>стандарт</a:t>
            </a:r>
            <a:r>
              <a:rPr dirty="0">
                <a:solidFill>
                  <a:schemeClr val="tx1"/>
                </a:solidFill>
                <a:latin typeface="Montserrat Medium" panose="00000600000000000000" pitchFamily="2" charset="-52"/>
              </a:rPr>
              <a:t> по </a:t>
            </a:r>
            <a:r>
              <a:rPr dirty="0" err="1">
                <a:solidFill>
                  <a:schemeClr val="tx1"/>
                </a:solidFill>
                <a:latin typeface="Montserrat Medium" panose="00000600000000000000" pitchFamily="2" charset="-52"/>
              </a:rPr>
              <a:t>образованию</a:t>
            </a:r>
            <a:endParaRPr dirty="0">
              <a:solidFill>
                <a:schemeClr val="tx1"/>
              </a:solidFill>
              <a:latin typeface="Montserrat Medium" panose="00000600000000000000" pitchFamily="2" charset="-52"/>
            </a:endParaRPr>
          </a:p>
        </p:txBody>
      </p:sp>
      <p:pic>
        <p:nvPicPr>
          <p:cNvPr id="399" name="Рисунок 2" descr="Рисунок 2"/>
          <p:cNvPicPr>
            <a:picLocks noChangeAspect="1"/>
          </p:cNvPicPr>
          <p:nvPr/>
        </p:nvPicPr>
        <p:blipFill>
          <a:blip r:embed="rId2"/>
          <a:stretch>
            <a:fillRect/>
          </a:stretch>
        </p:blipFill>
        <p:spPr>
          <a:xfrm>
            <a:off x="906099" y="2126390"/>
            <a:ext cx="2303215" cy="3262887"/>
          </a:xfrm>
          <a:prstGeom prst="rect">
            <a:avLst/>
          </a:prstGeom>
          <a:ln>
            <a:solidFill>
              <a:srgbClr val="000000"/>
            </a:solidFill>
          </a:ln>
        </p:spPr>
      </p:pic>
      <p:pic>
        <p:nvPicPr>
          <p:cNvPr id="400" name="Новая заметка.jpeg" descr="Новая заметка.jpeg"/>
          <p:cNvPicPr>
            <a:picLocks noChangeAspect="1"/>
          </p:cNvPicPr>
          <p:nvPr/>
        </p:nvPicPr>
        <p:blipFill>
          <a:blip r:embed="rId3"/>
          <a:stretch>
            <a:fillRect/>
          </a:stretch>
        </p:blipFill>
        <p:spPr>
          <a:xfrm>
            <a:off x="3495470" y="2088263"/>
            <a:ext cx="2600530" cy="3339142"/>
          </a:xfrm>
          <a:prstGeom prst="rect">
            <a:avLst/>
          </a:prstGeom>
          <a:ln>
            <a:solidFill>
              <a:srgbClr val="000000"/>
            </a:solidFill>
          </a:ln>
        </p:spPr>
      </p:pic>
      <p:pic>
        <p:nvPicPr>
          <p:cNvPr id="2" name="Рисунок 11" descr="Рисунок 11">
            <a:extLst>
              <a:ext uri="{FF2B5EF4-FFF2-40B4-BE49-F238E27FC236}">
                <a16:creationId xmlns:a16="http://schemas.microsoft.com/office/drawing/2014/main" id="{A93D42CF-B119-9C52-19A0-B9DDFC2BA70B}"/>
              </a:ext>
            </a:extLst>
          </p:cNvPr>
          <p:cNvPicPr>
            <a:picLocks noChangeAspect="1"/>
          </p:cNvPicPr>
          <p:nvPr/>
        </p:nvPicPr>
        <p:blipFill>
          <a:blip r:embed="rId4"/>
          <a:stretch>
            <a:fillRect/>
          </a:stretch>
        </p:blipFill>
        <p:spPr>
          <a:xfrm>
            <a:off x="7461461" y="1659959"/>
            <a:ext cx="2825533" cy="4008764"/>
          </a:xfrm>
          <a:prstGeom prst="rect">
            <a:avLst/>
          </a:prstGeom>
          <a:ln>
            <a:solidFill>
              <a:srgbClr val="000000"/>
            </a:solid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5" name="Group 17"/>
          <p:cNvGrpSpPr/>
          <p:nvPr/>
        </p:nvGrpSpPr>
        <p:grpSpPr>
          <a:xfrm>
            <a:off x="-810212" y="5427405"/>
            <a:ext cx="2245756" cy="1430595"/>
            <a:chOff x="0" y="0"/>
            <a:chExt cx="2245755" cy="1430593"/>
          </a:xfrm>
        </p:grpSpPr>
        <p:sp>
          <p:nvSpPr>
            <p:cNvPr id="823" name="Parallelogram 18"/>
            <p:cNvSpPr/>
            <p:nvPr/>
          </p:nvSpPr>
          <p:spPr>
            <a:xfrm flipH="1">
              <a:off x="906776" y="321883"/>
              <a:ext cx="1338980" cy="11087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24" name="Parallelogram 19"/>
            <p:cNvSpPr/>
            <p:nvPr/>
          </p:nvSpPr>
          <p:spPr>
            <a:xfrm flipH="1">
              <a:off x="-1" y="0"/>
              <a:ext cx="1338981" cy="11087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826" name="Straight Connector 9"/>
          <p:cNvSpPr/>
          <p:nvPr/>
        </p:nvSpPr>
        <p:spPr>
          <a:xfrm flipH="1" flipV="1">
            <a:off x="4188630" y="2937436"/>
            <a:ext cx="3630151" cy="1"/>
          </a:xfrm>
          <a:prstGeom prst="line">
            <a:avLst/>
          </a:prstGeom>
          <a:ln w="12700">
            <a:solidFill>
              <a:srgbClr val="FFFFFF"/>
            </a:solidFill>
            <a:miter/>
          </a:ln>
        </p:spPr>
        <p:txBody>
          <a:bodyPr lIns="45719" rIns="45719"/>
          <a:lstStyle/>
          <a:p>
            <a:endParaRPr/>
          </a:p>
        </p:txBody>
      </p:sp>
      <p:grpSp>
        <p:nvGrpSpPr>
          <p:cNvPr id="829" name="Parallelogram 36"/>
          <p:cNvGrpSpPr/>
          <p:nvPr/>
        </p:nvGrpSpPr>
        <p:grpSpPr>
          <a:xfrm>
            <a:off x="261971" y="207072"/>
            <a:ext cx="2736394" cy="266613"/>
            <a:chOff x="0" y="0"/>
            <a:chExt cx="2736392" cy="266611"/>
          </a:xfrm>
        </p:grpSpPr>
        <p:sp>
          <p:nvSpPr>
            <p:cNvPr id="827" name="Фигура"/>
            <p:cNvSpPr/>
            <p:nvPr/>
          </p:nvSpPr>
          <p:spPr>
            <a:xfrm>
              <a:off x="-1" y="0"/>
              <a:ext cx="2736394" cy="2666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828" name="https://rusada.ru/"/>
            <p:cNvSpPr txBox="1"/>
            <p:nvPr/>
          </p:nvSpPr>
          <p:spPr>
            <a:xfrm>
              <a:off x="350279" y="4205"/>
              <a:ext cx="2035834" cy="258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300" spc="300">
                  <a:solidFill>
                    <a:srgbClr val="FFFFFF"/>
                  </a:solidFill>
                </a:defRPr>
              </a:lvl1pPr>
            </a:lstStyle>
            <a:p>
              <a:r>
                <a:t>https://rusada.ru/</a:t>
              </a:r>
            </a:p>
          </p:txBody>
        </p:sp>
      </p:grpSp>
      <p:sp>
        <p:nvSpPr>
          <p:cNvPr id="830" name="Текст"/>
          <p:cNvSpPr txBox="1"/>
          <p:nvPr/>
        </p:nvSpPr>
        <p:spPr>
          <a:xfrm>
            <a:off x="-8476088" y="1870636"/>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1" name="Текст"/>
          <p:cNvSpPr txBox="1"/>
          <p:nvPr/>
        </p:nvSpPr>
        <p:spPr>
          <a:xfrm>
            <a:off x="-10441887" y="-2802162"/>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2" name="Текст"/>
          <p:cNvSpPr txBox="1"/>
          <p:nvPr/>
        </p:nvSpPr>
        <p:spPr>
          <a:xfrm>
            <a:off x="-11724365" y="-759774"/>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3" name="Текст"/>
          <p:cNvSpPr txBox="1"/>
          <p:nvPr/>
        </p:nvSpPr>
        <p:spPr>
          <a:xfrm>
            <a:off x="-13759765" y="-1330118"/>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5" name="Текст"/>
          <p:cNvSpPr txBox="1"/>
          <p:nvPr/>
        </p:nvSpPr>
        <p:spPr>
          <a:xfrm>
            <a:off x="-10288431" y="-437480"/>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7" name="Текст"/>
          <p:cNvSpPr txBox="1"/>
          <p:nvPr/>
        </p:nvSpPr>
        <p:spPr>
          <a:xfrm>
            <a:off x="-10999428" y="708775"/>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15" name="TextBox 14">
            <a:extLst>
              <a:ext uri="{FF2B5EF4-FFF2-40B4-BE49-F238E27FC236}">
                <a16:creationId xmlns:a16="http://schemas.microsoft.com/office/drawing/2014/main" id="{9C4676E5-4901-4ABF-BC7B-5484C70F6A43}"/>
              </a:ext>
            </a:extLst>
          </p:cNvPr>
          <p:cNvSpPr txBox="1"/>
          <p:nvPr/>
        </p:nvSpPr>
        <p:spPr>
          <a:xfrm>
            <a:off x="2520501" y="752460"/>
            <a:ext cx="8305800" cy="584775"/>
          </a:xfrm>
          <a:prstGeom prst="rect">
            <a:avLst/>
          </a:prstGeom>
          <a:noFill/>
        </p:spPr>
        <p:txBody>
          <a:bodyPr wrap="square" rtlCol="0">
            <a:spAutoFit/>
          </a:bodyPr>
          <a:lstStyle/>
          <a:p>
            <a:pPr algn="ctr"/>
            <a:r>
              <a:rPr lang="ru-RU" sz="3200" b="1" dirty="0">
                <a:latin typeface="Montserrat Medium" panose="00000600000000000000" pitchFamily="2" charset="-52"/>
              </a:rPr>
              <a:t>Методические рекомендации</a:t>
            </a:r>
          </a:p>
        </p:txBody>
      </p:sp>
      <p:pic>
        <p:nvPicPr>
          <p:cNvPr id="16" name="Рисунок 15">
            <a:extLst>
              <a:ext uri="{FF2B5EF4-FFF2-40B4-BE49-F238E27FC236}">
                <a16:creationId xmlns:a16="http://schemas.microsoft.com/office/drawing/2014/main" id="{A6CB7F85-6289-49B9-928B-8027888C41D1}"/>
              </a:ext>
            </a:extLst>
          </p:cNvPr>
          <p:cNvPicPr>
            <a:picLocks noChangeAspect="1"/>
          </p:cNvPicPr>
          <p:nvPr/>
        </p:nvPicPr>
        <p:blipFill>
          <a:blip r:embed="rId2"/>
          <a:stretch>
            <a:fillRect/>
          </a:stretch>
        </p:blipFill>
        <p:spPr>
          <a:xfrm>
            <a:off x="6253066" y="1870636"/>
            <a:ext cx="2438160" cy="3340767"/>
          </a:xfrm>
          <a:prstGeom prst="rect">
            <a:avLst/>
          </a:prstGeom>
          <a:ln>
            <a:solidFill>
              <a:schemeClr val="tx1"/>
            </a:solidFill>
          </a:ln>
          <a:effectLst>
            <a:outerShdw blurRad="63500" sx="102000" sy="102000" algn="ctr" rotWithShape="0">
              <a:prstClr val="black">
                <a:alpha val="40000"/>
              </a:prstClr>
            </a:outerShdw>
          </a:effectLst>
        </p:spPr>
      </p:pic>
      <p:pic>
        <p:nvPicPr>
          <p:cNvPr id="17" name="Picture 4" descr="Федеральный центры физического воспитания">
            <a:extLst>
              <a:ext uri="{FF2B5EF4-FFF2-40B4-BE49-F238E27FC236}">
                <a16:creationId xmlns:a16="http://schemas.microsoft.com/office/drawing/2014/main" id="{2C44DB70-DB8B-458B-9A84-CF933D6EF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858" y="2503016"/>
            <a:ext cx="1504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Сертификаты РУСАДА на 2021 год. — Центр адаптивного спорта Пермского края">
            <a:extLst>
              <a:ext uri="{FF2B5EF4-FFF2-40B4-BE49-F238E27FC236}">
                <a16:creationId xmlns:a16="http://schemas.microsoft.com/office/drawing/2014/main" id="{C332D0C0-6710-4A85-9EE9-35B665D240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130" y="2669106"/>
            <a:ext cx="2883687" cy="192245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A7689FC4-2EB9-AE55-3587-12CCD29046BF}"/>
              </a:ext>
            </a:extLst>
          </p:cNvPr>
          <p:cNvPicPr>
            <a:picLocks noChangeAspect="1"/>
          </p:cNvPicPr>
          <p:nvPr/>
        </p:nvPicPr>
        <p:blipFill>
          <a:blip r:embed="rId5"/>
          <a:stretch>
            <a:fillRect/>
          </a:stretch>
        </p:blipFill>
        <p:spPr>
          <a:xfrm>
            <a:off x="9271654" y="1870635"/>
            <a:ext cx="2292097" cy="3340768"/>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222232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5" name="Group 17"/>
          <p:cNvGrpSpPr/>
          <p:nvPr/>
        </p:nvGrpSpPr>
        <p:grpSpPr>
          <a:xfrm>
            <a:off x="-810212" y="5427405"/>
            <a:ext cx="2245756" cy="1430595"/>
            <a:chOff x="0" y="0"/>
            <a:chExt cx="2245755" cy="1430593"/>
          </a:xfrm>
        </p:grpSpPr>
        <p:sp>
          <p:nvSpPr>
            <p:cNvPr id="823" name="Parallelogram 18"/>
            <p:cNvSpPr/>
            <p:nvPr/>
          </p:nvSpPr>
          <p:spPr>
            <a:xfrm flipH="1">
              <a:off x="906776" y="321883"/>
              <a:ext cx="1338980" cy="11087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24" name="Parallelogram 19"/>
            <p:cNvSpPr/>
            <p:nvPr/>
          </p:nvSpPr>
          <p:spPr>
            <a:xfrm flipH="1">
              <a:off x="-1" y="0"/>
              <a:ext cx="1338981" cy="11087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826" name="Straight Connector 9"/>
          <p:cNvSpPr/>
          <p:nvPr/>
        </p:nvSpPr>
        <p:spPr>
          <a:xfrm flipH="1" flipV="1">
            <a:off x="4188630" y="2937436"/>
            <a:ext cx="3630151" cy="1"/>
          </a:xfrm>
          <a:prstGeom prst="line">
            <a:avLst/>
          </a:prstGeom>
          <a:ln w="12700">
            <a:solidFill>
              <a:srgbClr val="FFFFFF"/>
            </a:solidFill>
            <a:miter/>
          </a:ln>
        </p:spPr>
        <p:txBody>
          <a:bodyPr lIns="45719" rIns="45719"/>
          <a:lstStyle/>
          <a:p>
            <a:endParaRPr/>
          </a:p>
        </p:txBody>
      </p:sp>
      <p:grpSp>
        <p:nvGrpSpPr>
          <p:cNvPr id="829" name="Parallelogram 36"/>
          <p:cNvGrpSpPr/>
          <p:nvPr/>
        </p:nvGrpSpPr>
        <p:grpSpPr>
          <a:xfrm>
            <a:off x="261971" y="207072"/>
            <a:ext cx="2736394" cy="266613"/>
            <a:chOff x="0" y="0"/>
            <a:chExt cx="2736392" cy="266611"/>
          </a:xfrm>
        </p:grpSpPr>
        <p:sp>
          <p:nvSpPr>
            <p:cNvPr id="827" name="Фигура"/>
            <p:cNvSpPr/>
            <p:nvPr/>
          </p:nvSpPr>
          <p:spPr>
            <a:xfrm>
              <a:off x="-1" y="0"/>
              <a:ext cx="2736394" cy="2666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828" name="https://rusada.ru/"/>
            <p:cNvSpPr txBox="1"/>
            <p:nvPr/>
          </p:nvSpPr>
          <p:spPr>
            <a:xfrm>
              <a:off x="350279" y="4205"/>
              <a:ext cx="2035834" cy="258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300" spc="300">
                  <a:solidFill>
                    <a:srgbClr val="FFFFFF"/>
                  </a:solidFill>
                </a:defRPr>
              </a:lvl1pPr>
            </a:lstStyle>
            <a:p>
              <a:r>
                <a:t>https://rusada.ru/</a:t>
              </a:r>
            </a:p>
          </p:txBody>
        </p:sp>
      </p:grpSp>
      <p:sp>
        <p:nvSpPr>
          <p:cNvPr id="830" name="Текст"/>
          <p:cNvSpPr txBox="1"/>
          <p:nvPr/>
        </p:nvSpPr>
        <p:spPr>
          <a:xfrm>
            <a:off x="-8476088" y="1870636"/>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1" name="Текст"/>
          <p:cNvSpPr txBox="1"/>
          <p:nvPr/>
        </p:nvSpPr>
        <p:spPr>
          <a:xfrm>
            <a:off x="-10441887" y="-2802162"/>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2" name="Текст"/>
          <p:cNvSpPr txBox="1"/>
          <p:nvPr/>
        </p:nvSpPr>
        <p:spPr>
          <a:xfrm>
            <a:off x="-11724365" y="-759774"/>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3" name="Текст"/>
          <p:cNvSpPr txBox="1"/>
          <p:nvPr/>
        </p:nvSpPr>
        <p:spPr>
          <a:xfrm>
            <a:off x="-13759765" y="-1330118"/>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5" name="Текст"/>
          <p:cNvSpPr txBox="1"/>
          <p:nvPr/>
        </p:nvSpPr>
        <p:spPr>
          <a:xfrm>
            <a:off x="-10288431" y="-437480"/>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7" name="Текст"/>
          <p:cNvSpPr txBox="1"/>
          <p:nvPr/>
        </p:nvSpPr>
        <p:spPr>
          <a:xfrm>
            <a:off x="-10999428" y="708775"/>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pic>
        <p:nvPicPr>
          <p:cNvPr id="15" name="Рисунок 14">
            <a:extLst>
              <a:ext uri="{FF2B5EF4-FFF2-40B4-BE49-F238E27FC236}">
                <a16:creationId xmlns:a16="http://schemas.microsoft.com/office/drawing/2014/main" id="{DCD824E0-E912-4F4A-8758-3E20F39F786F}"/>
              </a:ext>
            </a:extLst>
          </p:cNvPr>
          <p:cNvPicPr>
            <a:picLocks noChangeAspect="1"/>
          </p:cNvPicPr>
          <p:nvPr/>
        </p:nvPicPr>
        <p:blipFill>
          <a:blip r:embed="rId2"/>
          <a:stretch>
            <a:fillRect/>
          </a:stretch>
        </p:blipFill>
        <p:spPr>
          <a:xfrm>
            <a:off x="8290967" y="2314827"/>
            <a:ext cx="3201950" cy="2778928"/>
          </a:xfrm>
          <a:prstGeom prst="rect">
            <a:avLst/>
          </a:prstGeom>
        </p:spPr>
      </p:pic>
      <p:sp>
        <p:nvSpPr>
          <p:cNvPr id="16" name="TextBox 15">
            <a:extLst>
              <a:ext uri="{FF2B5EF4-FFF2-40B4-BE49-F238E27FC236}">
                <a16:creationId xmlns:a16="http://schemas.microsoft.com/office/drawing/2014/main" id="{3AA81A76-E23D-4DB1-BA53-64807EBB8DAB}"/>
              </a:ext>
            </a:extLst>
          </p:cNvPr>
          <p:cNvSpPr txBox="1"/>
          <p:nvPr/>
        </p:nvSpPr>
        <p:spPr>
          <a:xfrm>
            <a:off x="986755" y="935661"/>
            <a:ext cx="8517972" cy="523220"/>
          </a:xfrm>
          <a:prstGeom prst="rect">
            <a:avLst/>
          </a:prstGeom>
          <a:noFill/>
        </p:spPr>
        <p:txBody>
          <a:bodyPr wrap="square" rtlCol="0">
            <a:spAutoFit/>
          </a:bodyPr>
          <a:lstStyle/>
          <a:p>
            <a:pPr algn="ctr"/>
            <a:r>
              <a:rPr lang="ru-RU" sz="2800" b="1" dirty="0"/>
              <a:t>Предлагаемый план антидопинговых мероприятий</a:t>
            </a:r>
          </a:p>
        </p:txBody>
      </p:sp>
      <p:sp>
        <p:nvSpPr>
          <p:cNvPr id="17" name="TextBox 16">
            <a:extLst>
              <a:ext uri="{FF2B5EF4-FFF2-40B4-BE49-F238E27FC236}">
                <a16:creationId xmlns:a16="http://schemas.microsoft.com/office/drawing/2014/main" id="{BF640CC4-FBC3-40C0-BD57-E9EBBE5DBA49}"/>
              </a:ext>
            </a:extLst>
          </p:cNvPr>
          <p:cNvSpPr txBox="1"/>
          <p:nvPr/>
        </p:nvSpPr>
        <p:spPr>
          <a:xfrm>
            <a:off x="1072217" y="1804340"/>
            <a:ext cx="7769779" cy="4278094"/>
          </a:xfrm>
          <a:prstGeom prst="rect">
            <a:avLst/>
          </a:prstGeom>
          <a:noFill/>
        </p:spPr>
        <p:txBody>
          <a:bodyPr wrap="square" rtlCol="0">
            <a:spAutoFit/>
          </a:bodyPr>
          <a:lstStyle/>
          <a:p>
            <a:pPr marL="342900" indent="-342900">
              <a:buFont typeface="Wingdings" panose="05000000000000000000" pitchFamily="2" charset="2"/>
              <a:buChar char="ü"/>
            </a:pPr>
            <a:r>
              <a:rPr lang="ru-RU" sz="2400" dirty="0"/>
              <a:t>Разделение по уровням спортивной подготовки:</a:t>
            </a:r>
          </a:p>
          <a:p>
            <a:pPr marL="1714500" lvl="3" indent="-342900">
              <a:buFont typeface="Wingdings" panose="05000000000000000000" pitchFamily="2" charset="2"/>
              <a:buChar char="Ø"/>
            </a:pPr>
            <a:r>
              <a:rPr lang="ru-RU" sz="2000" dirty="0"/>
              <a:t>начальная подготовка</a:t>
            </a:r>
          </a:p>
          <a:p>
            <a:pPr marL="1714500" lvl="3" indent="-342900">
              <a:buFont typeface="Wingdings" panose="05000000000000000000" pitchFamily="2" charset="2"/>
              <a:buChar char="Ø"/>
            </a:pPr>
            <a:r>
              <a:rPr lang="ru-RU" sz="2000" dirty="0"/>
              <a:t>тренировочный этап</a:t>
            </a:r>
          </a:p>
          <a:p>
            <a:pPr marL="1714500" lvl="3" indent="-342900">
              <a:buFont typeface="Wingdings" panose="05000000000000000000" pitchFamily="2" charset="2"/>
              <a:buChar char="Ø"/>
            </a:pPr>
            <a:r>
              <a:rPr lang="ru-RU" sz="2000" dirty="0">
                <a:solidFill>
                  <a:srgbClr val="000000"/>
                </a:solidFill>
              </a:rPr>
              <a:t>э</a:t>
            </a:r>
            <a:r>
              <a:rPr lang="ru-RU" sz="2000" i="0" u="none" strike="noStrike" dirty="0">
                <a:solidFill>
                  <a:srgbClr val="000000"/>
                </a:solidFill>
                <a:effectLst/>
              </a:rPr>
              <a:t>тап совершенствования спортивного мастерства</a:t>
            </a:r>
            <a:r>
              <a:rPr lang="ru-RU" sz="2000" dirty="0">
                <a:solidFill>
                  <a:srgbClr val="000000"/>
                </a:solidFill>
              </a:rPr>
              <a:t>, э</a:t>
            </a:r>
            <a:r>
              <a:rPr lang="ru-RU" sz="2000" i="0" u="none" strike="noStrike" dirty="0">
                <a:solidFill>
                  <a:srgbClr val="000000"/>
                </a:solidFill>
                <a:effectLst/>
              </a:rPr>
              <a:t>тап высшего спортивного мастерства</a:t>
            </a:r>
            <a:br>
              <a:rPr lang="ru-RU" sz="2400" dirty="0"/>
            </a:br>
            <a:endParaRPr lang="ru-RU" sz="2400" dirty="0"/>
          </a:p>
          <a:p>
            <a:pPr marL="342900" indent="-342900">
              <a:buFont typeface="Wingdings" panose="05000000000000000000" pitchFamily="2" charset="2"/>
              <a:buChar char="ü"/>
            </a:pPr>
            <a:r>
              <a:rPr lang="ru-RU" sz="2400" dirty="0"/>
              <a:t>Задействование требуемых целевых аудиторий</a:t>
            </a:r>
          </a:p>
          <a:p>
            <a:pPr marL="342900" indent="-342900">
              <a:buFont typeface="Wingdings" panose="05000000000000000000" pitchFamily="2" charset="2"/>
              <a:buChar char="ü"/>
            </a:pPr>
            <a:endParaRPr lang="ru-RU" sz="2400" dirty="0"/>
          </a:p>
          <a:p>
            <a:pPr marL="342900" indent="-342900">
              <a:buFont typeface="Wingdings" panose="05000000000000000000" pitchFamily="2" charset="2"/>
              <a:buChar char="ü"/>
            </a:pPr>
            <a:r>
              <a:rPr lang="ru-RU" sz="2400" dirty="0"/>
              <a:t>Темы и форматы в соответствии с потребностями и возможностями ц</a:t>
            </a:r>
            <a:r>
              <a:rPr lang="en-US" sz="2400" dirty="0"/>
              <a:t>/</a:t>
            </a:r>
            <a:r>
              <a:rPr lang="ru-RU" sz="2400" dirty="0"/>
              <a:t>а </a:t>
            </a:r>
          </a:p>
          <a:p>
            <a:pPr marL="342900" indent="-342900">
              <a:buFont typeface="Wingdings" panose="05000000000000000000" pitchFamily="2" charset="2"/>
              <a:buChar char="ü"/>
            </a:pPr>
            <a:endParaRPr lang="ru-RU" sz="2400" dirty="0"/>
          </a:p>
          <a:p>
            <a:pPr marL="342900" indent="-342900">
              <a:buFont typeface="Wingdings" panose="05000000000000000000" pitchFamily="2" charset="2"/>
              <a:buChar char="ü"/>
            </a:pPr>
            <a:r>
              <a:rPr lang="ru-RU" sz="2400" dirty="0"/>
              <a:t>Четкое разграничение ролей</a:t>
            </a:r>
          </a:p>
        </p:txBody>
      </p:sp>
    </p:spTree>
    <p:extLst>
      <p:ext uri="{BB962C8B-B14F-4D97-AF65-F5344CB8AC3E}">
        <p14:creationId xmlns:p14="http://schemas.microsoft.com/office/powerpoint/2010/main" val="32483713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5" name="Group 17"/>
          <p:cNvGrpSpPr/>
          <p:nvPr/>
        </p:nvGrpSpPr>
        <p:grpSpPr>
          <a:xfrm>
            <a:off x="-810212" y="5427405"/>
            <a:ext cx="2245756" cy="1430595"/>
            <a:chOff x="0" y="0"/>
            <a:chExt cx="2245755" cy="1430593"/>
          </a:xfrm>
        </p:grpSpPr>
        <p:sp>
          <p:nvSpPr>
            <p:cNvPr id="823" name="Parallelogram 18"/>
            <p:cNvSpPr/>
            <p:nvPr/>
          </p:nvSpPr>
          <p:spPr>
            <a:xfrm flipH="1">
              <a:off x="906776" y="321883"/>
              <a:ext cx="1338980" cy="11087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24" name="Parallelogram 19"/>
            <p:cNvSpPr/>
            <p:nvPr/>
          </p:nvSpPr>
          <p:spPr>
            <a:xfrm flipH="1">
              <a:off x="-1" y="0"/>
              <a:ext cx="1338981" cy="11087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826" name="Straight Connector 9"/>
          <p:cNvSpPr/>
          <p:nvPr/>
        </p:nvSpPr>
        <p:spPr>
          <a:xfrm flipH="1" flipV="1">
            <a:off x="4188630" y="2937436"/>
            <a:ext cx="3630151" cy="1"/>
          </a:xfrm>
          <a:prstGeom prst="line">
            <a:avLst/>
          </a:prstGeom>
          <a:ln w="12700">
            <a:solidFill>
              <a:srgbClr val="FFFFFF"/>
            </a:solidFill>
            <a:miter/>
          </a:ln>
        </p:spPr>
        <p:txBody>
          <a:bodyPr lIns="45719" rIns="45719"/>
          <a:lstStyle/>
          <a:p>
            <a:endParaRPr/>
          </a:p>
        </p:txBody>
      </p:sp>
      <p:grpSp>
        <p:nvGrpSpPr>
          <p:cNvPr id="829" name="Parallelogram 36"/>
          <p:cNvGrpSpPr/>
          <p:nvPr/>
        </p:nvGrpSpPr>
        <p:grpSpPr>
          <a:xfrm>
            <a:off x="261971" y="207072"/>
            <a:ext cx="2736394" cy="266613"/>
            <a:chOff x="0" y="0"/>
            <a:chExt cx="2736392" cy="266611"/>
          </a:xfrm>
        </p:grpSpPr>
        <p:sp>
          <p:nvSpPr>
            <p:cNvPr id="827" name="Фигура"/>
            <p:cNvSpPr/>
            <p:nvPr/>
          </p:nvSpPr>
          <p:spPr>
            <a:xfrm>
              <a:off x="-1" y="0"/>
              <a:ext cx="2736394" cy="2666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828" name="https://rusada.ru/"/>
            <p:cNvSpPr txBox="1"/>
            <p:nvPr/>
          </p:nvSpPr>
          <p:spPr>
            <a:xfrm>
              <a:off x="350279" y="4205"/>
              <a:ext cx="2035834" cy="258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300" spc="300">
                  <a:solidFill>
                    <a:srgbClr val="FFFFFF"/>
                  </a:solidFill>
                </a:defRPr>
              </a:lvl1pPr>
            </a:lstStyle>
            <a:p>
              <a:r>
                <a:rPr dirty="0"/>
                <a:t>https://rusada.ru/</a:t>
              </a:r>
            </a:p>
          </p:txBody>
        </p:sp>
      </p:grpSp>
      <p:sp>
        <p:nvSpPr>
          <p:cNvPr id="830" name="Текст"/>
          <p:cNvSpPr txBox="1"/>
          <p:nvPr/>
        </p:nvSpPr>
        <p:spPr>
          <a:xfrm>
            <a:off x="-8476088" y="1870636"/>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1" name="Текст"/>
          <p:cNvSpPr txBox="1"/>
          <p:nvPr/>
        </p:nvSpPr>
        <p:spPr>
          <a:xfrm>
            <a:off x="-10441887" y="-2802162"/>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2" name="Текст"/>
          <p:cNvSpPr txBox="1"/>
          <p:nvPr/>
        </p:nvSpPr>
        <p:spPr>
          <a:xfrm>
            <a:off x="-11724365" y="-759774"/>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3" name="Текст"/>
          <p:cNvSpPr txBox="1"/>
          <p:nvPr/>
        </p:nvSpPr>
        <p:spPr>
          <a:xfrm>
            <a:off x="-13759765" y="-1330118"/>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5" name="Текст"/>
          <p:cNvSpPr txBox="1"/>
          <p:nvPr/>
        </p:nvSpPr>
        <p:spPr>
          <a:xfrm>
            <a:off x="-10288431" y="-437480"/>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837" name="Текст"/>
          <p:cNvSpPr txBox="1"/>
          <p:nvPr/>
        </p:nvSpPr>
        <p:spPr>
          <a:xfrm>
            <a:off x="-10999428" y="708775"/>
            <a:ext cx="127001" cy="467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355600">
              <a:defRPr sz="1300">
                <a:latin typeface="Helvetica Neue"/>
                <a:ea typeface="Helvetica Neue"/>
                <a:cs typeface="Helvetica Neue"/>
                <a:sym typeface="Helvetica Neue"/>
              </a:defRPr>
            </a:pPr>
            <a:endParaRPr/>
          </a:p>
        </p:txBody>
      </p:sp>
      <p:sp>
        <p:nvSpPr>
          <p:cNvPr id="15" name="TextBox 14">
            <a:extLst>
              <a:ext uri="{FF2B5EF4-FFF2-40B4-BE49-F238E27FC236}">
                <a16:creationId xmlns:a16="http://schemas.microsoft.com/office/drawing/2014/main" id="{5394CDB8-BF43-4598-8202-EE0C072D06C8}"/>
              </a:ext>
            </a:extLst>
          </p:cNvPr>
          <p:cNvSpPr txBox="1"/>
          <p:nvPr/>
        </p:nvSpPr>
        <p:spPr>
          <a:xfrm>
            <a:off x="2335721" y="942684"/>
            <a:ext cx="8517972" cy="523220"/>
          </a:xfrm>
          <a:prstGeom prst="rect">
            <a:avLst/>
          </a:prstGeom>
          <a:noFill/>
        </p:spPr>
        <p:txBody>
          <a:bodyPr wrap="square" rtlCol="0">
            <a:spAutoFit/>
          </a:bodyPr>
          <a:lstStyle/>
          <a:p>
            <a:pPr algn="ctr"/>
            <a:r>
              <a:rPr lang="ru-RU" sz="2800" b="1" dirty="0"/>
              <a:t>Предлагаемый план антидопинговых мероприятий</a:t>
            </a:r>
          </a:p>
        </p:txBody>
      </p:sp>
      <p:sp>
        <p:nvSpPr>
          <p:cNvPr id="16" name="TextBox 15">
            <a:extLst>
              <a:ext uri="{FF2B5EF4-FFF2-40B4-BE49-F238E27FC236}">
                <a16:creationId xmlns:a16="http://schemas.microsoft.com/office/drawing/2014/main" id="{0B69ED50-44AE-4BCD-91C9-F79C51A7088F}"/>
              </a:ext>
            </a:extLst>
          </p:cNvPr>
          <p:cNvSpPr txBox="1"/>
          <p:nvPr/>
        </p:nvSpPr>
        <p:spPr>
          <a:xfrm>
            <a:off x="986755" y="2870888"/>
            <a:ext cx="5227915" cy="830997"/>
          </a:xfrm>
          <a:prstGeom prst="rect">
            <a:avLst/>
          </a:prstGeom>
          <a:noFill/>
        </p:spPr>
        <p:txBody>
          <a:bodyPr wrap="square" rtlCol="0">
            <a:spAutoFit/>
          </a:bodyPr>
          <a:lstStyle/>
          <a:p>
            <a:pPr marL="342900" indent="-342900">
              <a:buFont typeface="Wingdings" panose="05000000000000000000" pitchFamily="2" charset="2"/>
              <a:buChar char="ü"/>
            </a:pPr>
            <a:r>
              <a:rPr lang="ru-RU" sz="2400" dirty="0"/>
              <a:t>Понятное и удобное планирование мероприятий</a:t>
            </a:r>
          </a:p>
        </p:txBody>
      </p:sp>
      <p:pic>
        <p:nvPicPr>
          <p:cNvPr id="17" name="Picture 4" descr="Business planning with calendar Free Vector">
            <a:extLst>
              <a:ext uri="{FF2B5EF4-FFF2-40B4-BE49-F238E27FC236}">
                <a16:creationId xmlns:a16="http://schemas.microsoft.com/office/drawing/2014/main" id="{117282B9-96CB-46EC-9374-51657CB13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448" y="2097556"/>
            <a:ext cx="5245015" cy="349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728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sp>
        <p:nvSpPr>
          <p:cNvPr id="565" name="TextBox 8"/>
          <p:cNvSpPr txBox="1"/>
          <p:nvPr/>
        </p:nvSpPr>
        <p:spPr>
          <a:xfrm>
            <a:off x="862559" y="1840557"/>
            <a:ext cx="2812177"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002060"/>
                </a:solidFill>
                <a:latin typeface="+mj-lt"/>
                <a:ea typeface="+mj-ea"/>
                <a:cs typeface="+mj-cs"/>
                <a:sym typeface="Calibri"/>
              </a:defRPr>
            </a:lvl1pPr>
          </a:lstStyle>
          <a:p>
            <a:pPr algn="ctr"/>
            <a:r>
              <a:rPr dirty="0">
                <a:solidFill>
                  <a:schemeClr val="tx1"/>
                </a:solidFill>
              </a:rPr>
              <a:t>4 </a:t>
            </a:r>
            <a:r>
              <a:rPr dirty="0" err="1">
                <a:solidFill>
                  <a:schemeClr val="tx1"/>
                </a:solidFill>
              </a:rPr>
              <a:t>компонента</a:t>
            </a:r>
            <a:r>
              <a:rPr dirty="0">
                <a:solidFill>
                  <a:schemeClr val="tx1"/>
                </a:solidFill>
              </a:rPr>
              <a:t> </a:t>
            </a:r>
            <a:r>
              <a:rPr dirty="0" err="1">
                <a:solidFill>
                  <a:schemeClr val="tx1"/>
                </a:solidFill>
              </a:rPr>
              <a:t>образовательных</a:t>
            </a:r>
            <a:r>
              <a:rPr dirty="0">
                <a:solidFill>
                  <a:schemeClr val="tx1"/>
                </a:solidFill>
              </a:rPr>
              <a:t> </a:t>
            </a:r>
            <a:r>
              <a:rPr dirty="0" err="1">
                <a:solidFill>
                  <a:schemeClr val="tx1"/>
                </a:solidFill>
              </a:rPr>
              <a:t>программ</a:t>
            </a:r>
            <a:endParaRPr dirty="0">
              <a:solidFill>
                <a:schemeClr val="tx1"/>
              </a:solidFill>
            </a:endParaRPr>
          </a:p>
        </p:txBody>
      </p:sp>
      <p:sp>
        <p:nvSpPr>
          <p:cNvPr id="566" name="TextBox 8"/>
          <p:cNvSpPr txBox="1"/>
          <p:nvPr/>
        </p:nvSpPr>
        <p:spPr>
          <a:xfrm>
            <a:off x="6056436" y="1141993"/>
            <a:ext cx="3787243"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500">
                <a:solidFill>
                  <a:srgbClr val="002060"/>
                </a:solidFill>
                <a:latin typeface="+mj-lt"/>
                <a:ea typeface="+mj-ea"/>
                <a:cs typeface="+mj-cs"/>
                <a:sym typeface="Calibri"/>
              </a:defRPr>
            </a:lvl1pPr>
          </a:lstStyle>
          <a:p>
            <a:r>
              <a:rPr dirty="0" err="1">
                <a:solidFill>
                  <a:schemeClr val="tx1"/>
                </a:solidFill>
              </a:rPr>
              <a:t>Программы</a:t>
            </a:r>
            <a:r>
              <a:rPr dirty="0">
                <a:solidFill>
                  <a:schemeClr val="tx1"/>
                </a:solidFill>
              </a:rPr>
              <a:t>, </a:t>
            </a:r>
            <a:r>
              <a:rPr dirty="0" err="1">
                <a:solidFill>
                  <a:schemeClr val="tx1"/>
                </a:solidFill>
              </a:rPr>
              <a:t>основанные</a:t>
            </a:r>
            <a:r>
              <a:rPr dirty="0">
                <a:solidFill>
                  <a:schemeClr val="tx1"/>
                </a:solidFill>
              </a:rPr>
              <a:t> </a:t>
            </a:r>
            <a:r>
              <a:rPr dirty="0" err="1">
                <a:solidFill>
                  <a:schemeClr val="tx1"/>
                </a:solidFill>
              </a:rPr>
              <a:t>на</a:t>
            </a:r>
            <a:r>
              <a:rPr dirty="0">
                <a:solidFill>
                  <a:schemeClr val="tx1"/>
                </a:solidFill>
              </a:rPr>
              <a:t> </a:t>
            </a:r>
            <a:r>
              <a:rPr dirty="0" err="1">
                <a:solidFill>
                  <a:schemeClr val="tx1"/>
                </a:solidFill>
              </a:rPr>
              <a:t>ценностях</a:t>
            </a:r>
            <a:endParaRPr dirty="0">
              <a:solidFill>
                <a:schemeClr val="tx1"/>
              </a:solidFill>
            </a:endParaRPr>
          </a:p>
        </p:txBody>
      </p:sp>
      <p:sp>
        <p:nvSpPr>
          <p:cNvPr id="567" name="TextBox 8"/>
          <p:cNvSpPr txBox="1"/>
          <p:nvPr/>
        </p:nvSpPr>
        <p:spPr>
          <a:xfrm>
            <a:off x="5973019" y="2533052"/>
            <a:ext cx="3150307"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500">
                <a:solidFill>
                  <a:srgbClr val="002060"/>
                </a:solidFill>
                <a:latin typeface="+mj-lt"/>
                <a:ea typeface="+mj-ea"/>
                <a:cs typeface="+mj-cs"/>
                <a:sym typeface="Calibri"/>
              </a:defRPr>
            </a:lvl1pPr>
          </a:lstStyle>
          <a:p>
            <a:r>
              <a:rPr dirty="0" err="1">
                <a:solidFill>
                  <a:schemeClr val="tx1"/>
                </a:solidFill>
              </a:rPr>
              <a:t>Повышение</a:t>
            </a:r>
            <a:r>
              <a:rPr dirty="0">
                <a:solidFill>
                  <a:schemeClr val="tx1"/>
                </a:solidFill>
              </a:rPr>
              <a:t> </a:t>
            </a:r>
            <a:r>
              <a:rPr dirty="0" err="1">
                <a:solidFill>
                  <a:schemeClr val="tx1"/>
                </a:solidFill>
              </a:rPr>
              <a:t>осведомленности</a:t>
            </a:r>
            <a:endParaRPr dirty="0">
              <a:solidFill>
                <a:schemeClr val="tx1"/>
              </a:solidFill>
            </a:endParaRPr>
          </a:p>
        </p:txBody>
      </p:sp>
      <p:sp>
        <p:nvSpPr>
          <p:cNvPr id="568" name="TextBox 8"/>
          <p:cNvSpPr txBox="1"/>
          <p:nvPr/>
        </p:nvSpPr>
        <p:spPr>
          <a:xfrm>
            <a:off x="5833609" y="3809234"/>
            <a:ext cx="3952852" cy="1246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500">
                <a:solidFill>
                  <a:srgbClr val="002060"/>
                </a:solidFill>
                <a:latin typeface="+mj-lt"/>
                <a:ea typeface="+mj-ea"/>
                <a:cs typeface="+mj-cs"/>
                <a:sym typeface="Calibri"/>
              </a:defRPr>
            </a:lvl1pPr>
          </a:lstStyle>
          <a:p>
            <a:r>
              <a:rPr dirty="0" err="1">
                <a:solidFill>
                  <a:schemeClr val="tx1"/>
                </a:solidFill>
              </a:rPr>
              <a:t>Информирование</a:t>
            </a:r>
            <a:r>
              <a:rPr dirty="0">
                <a:solidFill>
                  <a:schemeClr val="tx1"/>
                </a:solidFill>
              </a:rPr>
              <a:t>, </a:t>
            </a:r>
            <a:r>
              <a:rPr dirty="0" err="1">
                <a:solidFill>
                  <a:schemeClr val="tx1"/>
                </a:solidFill>
              </a:rPr>
              <a:t>обеспечение</a:t>
            </a:r>
            <a:r>
              <a:rPr dirty="0">
                <a:solidFill>
                  <a:schemeClr val="tx1"/>
                </a:solidFill>
              </a:rPr>
              <a:t> </a:t>
            </a:r>
            <a:r>
              <a:rPr dirty="0" err="1">
                <a:solidFill>
                  <a:schemeClr val="tx1"/>
                </a:solidFill>
              </a:rPr>
              <a:t>доступности</a:t>
            </a:r>
            <a:r>
              <a:rPr dirty="0">
                <a:solidFill>
                  <a:schemeClr val="tx1"/>
                </a:solidFill>
              </a:rPr>
              <a:t> </a:t>
            </a:r>
            <a:r>
              <a:rPr dirty="0" err="1">
                <a:solidFill>
                  <a:schemeClr val="tx1"/>
                </a:solidFill>
              </a:rPr>
              <a:t>достоверной</a:t>
            </a:r>
            <a:r>
              <a:rPr dirty="0">
                <a:solidFill>
                  <a:schemeClr val="tx1"/>
                </a:solidFill>
              </a:rPr>
              <a:t> </a:t>
            </a:r>
            <a:r>
              <a:rPr dirty="0" err="1">
                <a:solidFill>
                  <a:schemeClr val="tx1"/>
                </a:solidFill>
              </a:rPr>
              <a:t>информации</a:t>
            </a:r>
            <a:endParaRPr dirty="0">
              <a:solidFill>
                <a:schemeClr val="tx1"/>
              </a:solidFill>
            </a:endParaRPr>
          </a:p>
        </p:txBody>
      </p:sp>
      <p:sp>
        <p:nvSpPr>
          <p:cNvPr id="569" name="TextBox 8"/>
          <p:cNvSpPr txBox="1"/>
          <p:nvPr/>
        </p:nvSpPr>
        <p:spPr>
          <a:xfrm>
            <a:off x="5973019" y="5479114"/>
            <a:ext cx="3150307"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500">
                <a:solidFill>
                  <a:srgbClr val="002060"/>
                </a:solidFill>
                <a:latin typeface="+mj-lt"/>
                <a:ea typeface="+mj-ea"/>
                <a:cs typeface="+mj-cs"/>
                <a:sym typeface="Calibri"/>
              </a:defRPr>
            </a:lvl1pPr>
          </a:lstStyle>
          <a:p>
            <a:r>
              <a:rPr dirty="0" err="1">
                <a:solidFill>
                  <a:schemeClr val="tx1"/>
                </a:solidFill>
              </a:rPr>
              <a:t>Антидопинговое</a:t>
            </a:r>
            <a:r>
              <a:rPr dirty="0">
                <a:solidFill>
                  <a:schemeClr val="tx1"/>
                </a:solidFill>
              </a:rPr>
              <a:t> </a:t>
            </a:r>
            <a:r>
              <a:rPr dirty="0" err="1">
                <a:solidFill>
                  <a:schemeClr val="tx1"/>
                </a:solidFill>
              </a:rPr>
              <a:t>обучение</a:t>
            </a:r>
            <a:endParaRPr dirty="0">
              <a:solidFill>
                <a:schemeClr val="tx1"/>
              </a:solidFill>
            </a:endParaRPr>
          </a:p>
        </p:txBody>
      </p:sp>
      <p:pic>
        <p:nvPicPr>
          <p:cNvPr id="570" name="Изображение" descr="Изображение"/>
          <p:cNvPicPr>
            <a:picLocks noChangeAspect="1"/>
          </p:cNvPicPr>
          <p:nvPr/>
        </p:nvPicPr>
        <p:blipFill>
          <a:blip r:embed="rId2"/>
          <a:stretch>
            <a:fillRect/>
          </a:stretch>
        </p:blipFill>
        <p:spPr>
          <a:xfrm>
            <a:off x="4416309" y="5282264"/>
            <a:ext cx="1202469" cy="1202468"/>
          </a:xfrm>
          <a:prstGeom prst="rect">
            <a:avLst/>
          </a:prstGeom>
          <a:ln w="12700">
            <a:miter lim="400000"/>
          </a:ln>
        </p:spPr>
      </p:pic>
      <p:pic>
        <p:nvPicPr>
          <p:cNvPr id="571" name="Изображение" descr="Изображение"/>
          <p:cNvPicPr>
            <a:picLocks noChangeAspect="1"/>
          </p:cNvPicPr>
          <p:nvPr/>
        </p:nvPicPr>
        <p:blipFill>
          <a:blip r:embed="rId3"/>
          <a:stretch>
            <a:fillRect/>
          </a:stretch>
        </p:blipFill>
        <p:spPr>
          <a:xfrm>
            <a:off x="4416309" y="3710807"/>
            <a:ext cx="1202469" cy="1202469"/>
          </a:xfrm>
          <a:prstGeom prst="rect">
            <a:avLst/>
          </a:prstGeom>
          <a:ln w="12700">
            <a:miter lim="400000"/>
          </a:ln>
        </p:spPr>
      </p:pic>
      <p:pic>
        <p:nvPicPr>
          <p:cNvPr id="572" name="Изображение" descr="Изображение"/>
          <p:cNvPicPr>
            <a:picLocks noChangeAspect="1"/>
          </p:cNvPicPr>
          <p:nvPr/>
        </p:nvPicPr>
        <p:blipFill>
          <a:blip r:embed="rId4"/>
          <a:stretch>
            <a:fillRect/>
          </a:stretch>
        </p:blipFill>
        <p:spPr>
          <a:xfrm>
            <a:off x="4100995" y="2200512"/>
            <a:ext cx="1991700" cy="1601367"/>
          </a:xfrm>
          <a:prstGeom prst="rect">
            <a:avLst/>
          </a:prstGeom>
          <a:ln w="12700">
            <a:miter lim="400000"/>
          </a:ln>
        </p:spPr>
      </p:pic>
      <p:pic>
        <p:nvPicPr>
          <p:cNvPr id="573" name="Изображение" descr="Изображение"/>
          <p:cNvPicPr>
            <a:picLocks noChangeAspect="1"/>
          </p:cNvPicPr>
          <p:nvPr/>
        </p:nvPicPr>
        <p:blipFill>
          <a:blip r:embed="rId5"/>
          <a:stretch>
            <a:fillRect/>
          </a:stretch>
        </p:blipFill>
        <p:spPr>
          <a:xfrm>
            <a:off x="4300142" y="749674"/>
            <a:ext cx="1593406" cy="1593406"/>
          </a:xfrm>
          <a:prstGeom prst="rect">
            <a:avLst/>
          </a:prstGeom>
          <a:ln w="12700">
            <a:miter lim="400000"/>
          </a:ln>
        </p:spPr>
      </p:pic>
      <p:pic>
        <p:nvPicPr>
          <p:cNvPr id="574" name="Рисунок 2" descr="Рисунок 2"/>
          <p:cNvPicPr>
            <a:picLocks noChangeAspect="1"/>
          </p:cNvPicPr>
          <p:nvPr/>
        </p:nvPicPr>
        <p:blipFill>
          <a:blip r:embed="rId6"/>
          <a:stretch>
            <a:fillRect/>
          </a:stretch>
        </p:blipFill>
        <p:spPr>
          <a:xfrm>
            <a:off x="1171981" y="3339621"/>
            <a:ext cx="2057781" cy="2915189"/>
          </a:xfrm>
          <a:prstGeom prst="rect">
            <a:avLst/>
          </a:prstGeom>
          <a:ln>
            <a:solidFill>
              <a:srgbClr val="000000"/>
            </a:solidFill>
          </a:ln>
        </p:spPr>
      </p:pic>
      <p:grpSp>
        <p:nvGrpSpPr>
          <p:cNvPr id="2" name="Group 17">
            <a:extLst>
              <a:ext uri="{FF2B5EF4-FFF2-40B4-BE49-F238E27FC236}">
                <a16:creationId xmlns:a16="http://schemas.microsoft.com/office/drawing/2014/main" id="{6CC5D177-7AB0-1DC7-0BC9-6F665FC7EDA5}"/>
              </a:ext>
            </a:extLst>
          </p:cNvPr>
          <p:cNvGrpSpPr/>
          <p:nvPr/>
        </p:nvGrpSpPr>
        <p:grpSpPr>
          <a:xfrm>
            <a:off x="-810212" y="5427405"/>
            <a:ext cx="2245756" cy="1430595"/>
            <a:chOff x="0" y="0"/>
            <a:chExt cx="2245755" cy="1430593"/>
          </a:xfrm>
        </p:grpSpPr>
        <p:sp>
          <p:nvSpPr>
            <p:cNvPr id="3" name="Parallelogram 18">
              <a:extLst>
                <a:ext uri="{FF2B5EF4-FFF2-40B4-BE49-F238E27FC236}">
                  <a16:creationId xmlns:a16="http://schemas.microsoft.com/office/drawing/2014/main" id="{67B15634-2E92-7B69-4A06-4266F568EFD3}"/>
                </a:ext>
              </a:extLst>
            </p:cNvPr>
            <p:cNvSpPr/>
            <p:nvPr/>
          </p:nvSpPr>
          <p:spPr>
            <a:xfrm flipH="1">
              <a:off x="906776" y="321883"/>
              <a:ext cx="1338980" cy="11087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 name="Parallelogram 19">
              <a:extLst>
                <a:ext uri="{FF2B5EF4-FFF2-40B4-BE49-F238E27FC236}">
                  <a16:creationId xmlns:a16="http://schemas.microsoft.com/office/drawing/2014/main" id="{8EB768B3-8951-BB4C-CC1E-893854FBF16C}"/>
                </a:ext>
              </a:extLst>
            </p:cNvPr>
            <p:cNvSpPr/>
            <p:nvPr/>
          </p:nvSpPr>
          <p:spPr>
            <a:xfrm flipH="1">
              <a:off x="-1" y="0"/>
              <a:ext cx="1338981" cy="11087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5" name="Parallelogram 36">
            <a:extLst>
              <a:ext uri="{FF2B5EF4-FFF2-40B4-BE49-F238E27FC236}">
                <a16:creationId xmlns:a16="http://schemas.microsoft.com/office/drawing/2014/main" id="{83CDBD5C-A0B2-E5BE-7A66-F9B9F9CD2F8E}"/>
              </a:ext>
            </a:extLst>
          </p:cNvPr>
          <p:cNvGrpSpPr/>
          <p:nvPr/>
        </p:nvGrpSpPr>
        <p:grpSpPr>
          <a:xfrm>
            <a:off x="261971" y="207072"/>
            <a:ext cx="2736394" cy="266613"/>
            <a:chOff x="0" y="0"/>
            <a:chExt cx="2736392" cy="266611"/>
          </a:xfrm>
        </p:grpSpPr>
        <p:sp>
          <p:nvSpPr>
            <p:cNvPr id="6" name="Фигура">
              <a:extLst>
                <a:ext uri="{FF2B5EF4-FFF2-40B4-BE49-F238E27FC236}">
                  <a16:creationId xmlns:a16="http://schemas.microsoft.com/office/drawing/2014/main" id="{47ADF53E-8BA6-8EAF-FC76-746A49C6CFB9}"/>
                </a:ext>
              </a:extLst>
            </p:cNvPr>
            <p:cNvSpPr/>
            <p:nvPr/>
          </p:nvSpPr>
          <p:spPr>
            <a:xfrm>
              <a:off x="-1" y="0"/>
              <a:ext cx="2736394" cy="2666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7" name="https://rusada.ru/">
              <a:extLst>
                <a:ext uri="{FF2B5EF4-FFF2-40B4-BE49-F238E27FC236}">
                  <a16:creationId xmlns:a16="http://schemas.microsoft.com/office/drawing/2014/main" id="{9928ED5D-3B1A-9FE4-0D4D-97D8E26E84F4}"/>
                </a:ext>
              </a:extLst>
            </p:cNvPr>
            <p:cNvSpPr txBox="1"/>
            <p:nvPr/>
          </p:nvSpPr>
          <p:spPr>
            <a:xfrm>
              <a:off x="350279" y="4205"/>
              <a:ext cx="2035834" cy="258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300" spc="300">
                  <a:solidFill>
                    <a:srgbClr val="FFFFFF"/>
                  </a:solidFill>
                </a:defRPr>
              </a:lvl1pPr>
            </a:lstStyle>
            <a:p>
              <a:r>
                <a:rPr dirty="0"/>
                <a:t>https://rusada.ru/</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sp>
        <p:nvSpPr>
          <p:cNvPr id="577" name="TextBox 8"/>
          <p:cNvSpPr txBox="1"/>
          <p:nvPr/>
        </p:nvSpPr>
        <p:spPr>
          <a:xfrm>
            <a:off x="2686726" y="600993"/>
            <a:ext cx="7623345"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0D0D0D"/>
                </a:solidFill>
                <a:latin typeface="Montserrat"/>
                <a:ea typeface="Montserrat"/>
                <a:cs typeface="Montserrat"/>
                <a:sym typeface="Montserrat"/>
              </a:defRPr>
            </a:lvl1pPr>
          </a:lstStyle>
          <a:p>
            <a:r>
              <a:t>Ценностно-ориентированное обучение</a:t>
            </a:r>
          </a:p>
        </p:txBody>
      </p:sp>
      <p:sp>
        <p:nvSpPr>
          <p:cNvPr id="578" name="TextBox 10"/>
          <p:cNvSpPr txBox="1"/>
          <p:nvPr/>
        </p:nvSpPr>
        <p:spPr>
          <a:xfrm>
            <a:off x="1538144" y="1494046"/>
            <a:ext cx="10056093"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1600">
                <a:latin typeface="Montserrat"/>
                <a:ea typeface="Montserrat"/>
                <a:cs typeface="Montserrat"/>
                <a:sym typeface="Montserrat"/>
              </a:defRPr>
            </a:pPr>
            <a:r>
              <a:rPr dirty="0" err="1"/>
              <a:t>Ценностно-ориентированное</a:t>
            </a:r>
            <a:r>
              <a:rPr dirty="0"/>
              <a:t> </a:t>
            </a:r>
            <a:r>
              <a:rPr dirty="0" err="1"/>
              <a:t>обучение</a:t>
            </a:r>
            <a:r>
              <a:rPr dirty="0"/>
              <a:t> </a:t>
            </a:r>
            <a:r>
              <a:rPr dirty="0" err="1"/>
              <a:t>развивает</a:t>
            </a:r>
            <a:r>
              <a:rPr dirty="0"/>
              <a:t> </a:t>
            </a:r>
            <a:r>
              <a:rPr dirty="0" err="1"/>
              <a:t>способность</a:t>
            </a:r>
            <a:r>
              <a:rPr dirty="0"/>
              <a:t> к </a:t>
            </a:r>
            <a:r>
              <a:rPr dirty="0" err="1"/>
              <a:t>принятию</a:t>
            </a:r>
            <a:r>
              <a:rPr dirty="0"/>
              <a:t> </a:t>
            </a:r>
            <a:r>
              <a:rPr dirty="0" err="1"/>
              <a:t>решении</a:t>
            </a:r>
            <a:r>
              <a:rPr dirty="0"/>
              <a:t>̆</a:t>
            </a:r>
            <a:br>
              <a:rPr lang="ru-RU" dirty="0"/>
            </a:br>
            <a:r>
              <a:rPr dirty="0" err="1"/>
              <a:t>исходя</a:t>
            </a:r>
            <a:r>
              <a:rPr dirty="0"/>
              <a:t> </a:t>
            </a:r>
            <a:r>
              <a:rPr dirty="0" err="1"/>
              <a:t>из</a:t>
            </a:r>
            <a:r>
              <a:rPr dirty="0"/>
              <a:t> </a:t>
            </a:r>
            <a:r>
              <a:rPr dirty="0" err="1"/>
              <a:t>этических</a:t>
            </a:r>
            <a:r>
              <a:rPr dirty="0"/>
              <a:t> </a:t>
            </a:r>
            <a:r>
              <a:rPr dirty="0" err="1"/>
              <a:t>принципов</a:t>
            </a:r>
            <a:r>
              <a:rPr dirty="0"/>
              <a:t>. </a:t>
            </a:r>
            <a:endParaRPr dirty="0">
              <a:latin typeface="+mj-lt"/>
              <a:ea typeface="+mj-ea"/>
              <a:cs typeface="+mj-cs"/>
              <a:sym typeface="Calibri"/>
            </a:endParaRPr>
          </a:p>
          <a:p>
            <a:pPr algn="ctr">
              <a:defRPr sz="1600">
                <a:latin typeface="Montserrat"/>
                <a:ea typeface="Montserrat"/>
                <a:cs typeface="Montserrat"/>
                <a:sym typeface="Montserrat"/>
              </a:defRPr>
            </a:pPr>
            <a:endParaRPr dirty="0">
              <a:latin typeface="+mj-lt"/>
              <a:ea typeface="+mj-ea"/>
              <a:cs typeface="+mj-cs"/>
              <a:sym typeface="Calibri"/>
            </a:endParaRPr>
          </a:p>
          <a:p>
            <a:pPr algn="just">
              <a:defRPr sz="1600">
                <a:latin typeface="Montserrat"/>
                <a:ea typeface="Montserrat"/>
                <a:cs typeface="Montserrat"/>
                <a:sym typeface="Montserrat"/>
              </a:defRPr>
            </a:pPr>
            <a:endParaRPr dirty="0">
              <a:latin typeface="+mj-lt"/>
              <a:ea typeface="+mj-ea"/>
              <a:cs typeface="+mj-cs"/>
              <a:sym typeface="Calibri"/>
            </a:endParaRPr>
          </a:p>
          <a:p>
            <a:pPr marL="171450" indent="-171450" algn="just">
              <a:buSzPct val="100000"/>
              <a:buChar char="✓"/>
              <a:defRPr sz="1600">
                <a:latin typeface="Montserrat"/>
                <a:ea typeface="Montserrat"/>
                <a:cs typeface="Montserrat"/>
                <a:sym typeface="Montserrat"/>
              </a:defRPr>
            </a:pPr>
            <a:r>
              <a:rPr dirty="0" err="1"/>
              <a:t>начните</a:t>
            </a:r>
            <a:r>
              <a:rPr dirty="0"/>
              <a:t> с </a:t>
            </a:r>
            <a:r>
              <a:rPr dirty="0" err="1"/>
              <a:t>формулировки</a:t>
            </a:r>
            <a:r>
              <a:rPr dirty="0"/>
              <a:t> </a:t>
            </a:r>
            <a:r>
              <a:rPr dirty="0" err="1"/>
              <a:t>ценностей</a:t>
            </a:r>
            <a:r>
              <a:rPr dirty="0"/>
              <a:t>, </a:t>
            </a:r>
            <a:r>
              <a:rPr dirty="0" err="1"/>
              <a:t>которые</a:t>
            </a:r>
            <a:r>
              <a:rPr dirty="0"/>
              <a:t> </a:t>
            </a:r>
            <a:r>
              <a:rPr dirty="0" err="1"/>
              <a:t>продвигает</a:t>
            </a:r>
            <a:r>
              <a:rPr dirty="0"/>
              <a:t> </a:t>
            </a:r>
            <a:r>
              <a:rPr dirty="0" err="1"/>
              <a:t>ваш</a:t>
            </a:r>
            <a:r>
              <a:rPr lang="ru-RU" dirty="0"/>
              <a:t>а организация,</a:t>
            </a:r>
            <a:r>
              <a:rPr dirty="0"/>
              <a:t> </a:t>
            </a:r>
            <a:r>
              <a:rPr dirty="0" err="1"/>
              <a:t>вид</a:t>
            </a:r>
            <a:r>
              <a:rPr dirty="0"/>
              <a:t> спорта </a:t>
            </a:r>
            <a:r>
              <a:rPr dirty="0" err="1"/>
              <a:t>или</a:t>
            </a:r>
            <a:r>
              <a:rPr dirty="0"/>
              <a:t> </a:t>
            </a:r>
            <a:r>
              <a:rPr dirty="0" err="1"/>
              <a:t>спортивная</a:t>
            </a:r>
            <a:r>
              <a:rPr dirty="0"/>
              <a:t> </a:t>
            </a:r>
            <a:r>
              <a:rPr dirty="0" err="1"/>
              <a:t>федерация</a:t>
            </a:r>
            <a:endParaRPr dirty="0">
              <a:latin typeface="+mj-lt"/>
              <a:ea typeface="+mj-ea"/>
              <a:cs typeface="+mj-cs"/>
              <a:sym typeface="Calibri"/>
            </a:endParaRPr>
          </a:p>
          <a:p>
            <a:pPr marL="171450" indent="-171450" algn="just">
              <a:buSzPct val="100000"/>
              <a:buChar char="✓"/>
              <a:defRPr sz="1600">
                <a:latin typeface="Montserrat"/>
                <a:ea typeface="Montserrat"/>
                <a:cs typeface="Montserrat"/>
                <a:sym typeface="Montserrat"/>
              </a:defRPr>
            </a:pPr>
            <a:r>
              <a:rPr dirty="0" err="1"/>
              <a:t>подавайте</a:t>
            </a:r>
            <a:r>
              <a:rPr dirty="0"/>
              <a:t> </a:t>
            </a:r>
            <a:r>
              <a:rPr dirty="0" err="1"/>
              <a:t>пример</a:t>
            </a:r>
            <a:endParaRPr dirty="0">
              <a:latin typeface="+mj-lt"/>
              <a:ea typeface="+mj-ea"/>
              <a:cs typeface="+mj-cs"/>
              <a:sym typeface="Calibri"/>
            </a:endParaRPr>
          </a:p>
          <a:p>
            <a:pPr marL="171450" indent="-171450" algn="just">
              <a:buSzPct val="100000"/>
              <a:buChar char="✓"/>
              <a:defRPr sz="1600">
                <a:latin typeface="Montserrat"/>
                <a:ea typeface="Montserrat"/>
                <a:cs typeface="Montserrat"/>
                <a:sym typeface="Montserrat"/>
              </a:defRPr>
            </a:pPr>
            <a:r>
              <a:rPr dirty="0" err="1"/>
              <a:t>используйте</a:t>
            </a:r>
            <a:r>
              <a:rPr dirty="0"/>
              <a:t> </a:t>
            </a:r>
            <a:r>
              <a:rPr dirty="0" err="1"/>
              <a:t>практические</a:t>
            </a:r>
            <a:r>
              <a:rPr dirty="0"/>
              <a:t> </a:t>
            </a:r>
            <a:r>
              <a:rPr dirty="0" err="1"/>
              <a:t>упражнения</a:t>
            </a:r>
            <a:r>
              <a:rPr dirty="0"/>
              <a:t> в </a:t>
            </a:r>
            <a:r>
              <a:rPr dirty="0" err="1"/>
              <a:t>обучении</a:t>
            </a:r>
            <a:endParaRPr dirty="0"/>
          </a:p>
        </p:txBody>
      </p:sp>
      <p:pic>
        <p:nvPicPr>
          <p:cNvPr id="579" name="Рисунок 12" descr="Рисунок 12"/>
          <p:cNvPicPr>
            <a:picLocks noChangeAspect="1"/>
          </p:cNvPicPr>
          <p:nvPr/>
        </p:nvPicPr>
        <p:blipFill>
          <a:blip r:embed="rId2"/>
          <a:srcRect l="43648" t="13584" r="29556" b="20468"/>
          <a:stretch>
            <a:fillRect/>
          </a:stretch>
        </p:blipFill>
        <p:spPr>
          <a:xfrm>
            <a:off x="3733100" y="3940921"/>
            <a:ext cx="1953902" cy="2704998"/>
          </a:xfrm>
          <a:prstGeom prst="rect">
            <a:avLst/>
          </a:prstGeom>
          <a:ln w="12700">
            <a:miter lim="400000"/>
          </a:ln>
        </p:spPr>
      </p:pic>
      <p:pic>
        <p:nvPicPr>
          <p:cNvPr id="580" name="Рисунок 13" descr="Рисунок 13"/>
          <p:cNvPicPr>
            <a:picLocks noChangeAspect="1"/>
          </p:cNvPicPr>
          <p:nvPr/>
        </p:nvPicPr>
        <p:blipFill>
          <a:blip r:embed="rId3"/>
          <a:stretch>
            <a:fillRect/>
          </a:stretch>
        </p:blipFill>
        <p:spPr>
          <a:xfrm>
            <a:off x="5850361" y="3947983"/>
            <a:ext cx="1832971" cy="2671585"/>
          </a:xfrm>
          <a:prstGeom prst="rect">
            <a:avLst/>
          </a:prstGeom>
          <a:ln>
            <a:solidFill>
              <a:srgbClr val="000000"/>
            </a:solidFill>
          </a:ln>
        </p:spPr>
      </p:pic>
      <p:grpSp>
        <p:nvGrpSpPr>
          <p:cNvPr id="583" name="Group 17"/>
          <p:cNvGrpSpPr/>
          <p:nvPr/>
        </p:nvGrpSpPr>
        <p:grpSpPr>
          <a:xfrm>
            <a:off x="-810213" y="5427405"/>
            <a:ext cx="2245758" cy="1430597"/>
            <a:chOff x="0" y="0"/>
            <a:chExt cx="2245757" cy="1430595"/>
          </a:xfrm>
        </p:grpSpPr>
        <p:sp>
          <p:nvSpPr>
            <p:cNvPr id="581"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82"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grpSp>
        <p:nvGrpSpPr>
          <p:cNvPr id="586" name="Parallelogram 36"/>
          <p:cNvGrpSpPr/>
          <p:nvPr/>
        </p:nvGrpSpPr>
        <p:grpSpPr>
          <a:xfrm>
            <a:off x="261970" y="207071"/>
            <a:ext cx="2736397" cy="266615"/>
            <a:chOff x="0" y="0"/>
            <a:chExt cx="2736395" cy="266614"/>
          </a:xfrm>
        </p:grpSpPr>
        <p:sp>
          <p:nvSpPr>
            <p:cNvPr id="584"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85"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traight Connector 9"/>
          <p:cNvSpPr/>
          <p:nvPr/>
        </p:nvSpPr>
        <p:spPr>
          <a:xfrm flipH="1" flipV="1">
            <a:off x="4188629" y="2937436"/>
            <a:ext cx="3630152" cy="2"/>
          </a:xfrm>
          <a:prstGeom prst="line">
            <a:avLst/>
          </a:prstGeom>
          <a:ln w="12700">
            <a:solidFill>
              <a:srgbClr val="FFFFFF"/>
            </a:solidFill>
            <a:miter/>
          </a:ln>
        </p:spPr>
        <p:txBody>
          <a:bodyPr lIns="45718" tIns="45718" rIns="45718" bIns="45718"/>
          <a:lstStyle/>
          <a:p>
            <a:endParaRPr/>
          </a:p>
        </p:txBody>
      </p:sp>
      <p:sp>
        <p:nvSpPr>
          <p:cNvPr id="589" name="TextBox 8"/>
          <p:cNvSpPr txBox="1"/>
          <p:nvPr/>
        </p:nvSpPr>
        <p:spPr>
          <a:xfrm>
            <a:off x="2686726" y="600993"/>
            <a:ext cx="7623345"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b="1">
                <a:solidFill>
                  <a:srgbClr val="0D0D0D"/>
                </a:solidFill>
                <a:latin typeface="Montserrat"/>
                <a:ea typeface="Montserrat"/>
                <a:cs typeface="Montserrat"/>
                <a:sym typeface="Montserrat"/>
              </a:defRPr>
            </a:lvl1pPr>
          </a:lstStyle>
          <a:p>
            <a:r>
              <a:t>Ценностно-ориентированное обучение</a:t>
            </a:r>
          </a:p>
        </p:txBody>
      </p:sp>
      <p:pic>
        <p:nvPicPr>
          <p:cNvPr id="590" name="Picture 2" descr="Picture 2"/>
          <p:cNvPicPr>
            <a:picLocks noChangeAspect="1"/>
          </p:cNvPicPr>
          <p:nvPr/>
        </p:nvPicPr>
        <p:blipFill>
          <a:blip r:embed="rId2"/>
          <a:stretch>
            <a:fillRect/>
          </a:stretch>
        </p:blipFill>
        <p:spPr>
          <a:xfrm>
            <a:off x="3299231" y="1568873"/>
            <a:ext cx="5962651" cy="3971926"/>
          </a:xfrm>
          <a:prstGeom prst="rect">
            <a:avLst/>
          </a:prstGeom>
          <a:ln w="12700">
            <a:miter lim="400000"/>
          </a:ln>
        </p:spPr>
      </p:pic>
      <p:grpSp>
        <p:nvGrpSpPr>
          <p:cNvPr id="593" name="Group 17"/>
          <p:cNvGrpSpPr/>
          <p:nvPr/>
        </p:nvGrpSpPr>
        <p:grpSpPr>
          <a:xfrm>
            <a:off x="-810213" y="5427405"/>
            <a:ext cx="2245758" cy="1430597"/>
            <a:chOff x="0" y="0"/>
            <a:chExt cx="2245757" cy="1430595"/>
          </a:xfrm>
        </p:grpSpPr>
        <p:sp>
          <p:nvSpPr>
            <p:cNvPr id="591" name="Parallelogram 18"/>
            <p:cNvSpPr/>
            <p:nvPr/>
          </p:nvSpPr>
          <p:spPr>
            <a:xfrm flipH="1">
              <a:off x="906776" y="321883"/>
              <a:ext cx="1338981" cy="1108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92" name="Parallelogram 19"/>
            <p:cNvSpPr/>
            <p:nvPr/>
          </p:nvSpPr>
          <p:spPr>
            <a:xfrm flipH="1">
              <a:off x="-1" y="0"/>
              <a:ext cx="1338982" cy="11087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778" y="0"/>
                  </a:lnTo>
                  <a:lnTo>
                    <a:pt x="21600" y="0"/>
                  </a:lnTo>
                  <a:lnTo>
                    <a:pt x="9822" y="21600"/>
                  </a:lnTo>
                  <a:close/>
                </a:path>
              </a:pathLst>
            </a:custGeom>
            <a:solidFill>
              <a:srgbClr val="00B050"/>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grpSp>
        <p:nvGrpSpPr>
          <p:cNvPr id="596" name="Parallelogram 36"/>
          <p:cNvGrpSpPr/>
          <p:nvPr/>
        </p:nvGrpSpPr>
        <p:grpSpPr>
          <a:xfrm>
            <a:off x="261970" y="207071"/>
            <a:ext cx="2736397" cy="266615"/>
            <a:chOff x="0" y="0"/>
            <a:chExt cx="2736395" cy="266614"/>
          </a:xfrm>
        </p:grpSpPr>
        <p:sp>
          <p:nvSpPr>
            <p:cNvPr id="594" name="Фигура"/>
            <p:cNvSpPr/>
            <p:nvPr/>
          </p:nvSpPr>
          <p:spPr>
            <a:xfrm>
              <a:off x="-1" y="-1"/>
              <a:ext cx="2736397" cy="266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 y="0"/>
                  </a:lnTo>
                  <a:lnTo>
                    <a:pt x="21600" y="0"/>
                  </a:lnTo>
                  <a:lnTo>
                    <a:pt x="20150" y="21600"/>
                  </a:lnTo>
                  <a:close/>
                </a:path>
              </a:pathLst>
            </a:custGeom>
            <a:solidFill>
              <a:srgbClr val="00B050"/>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95" name="https://rusada.ru/"/>
            <p:cNvSpPr txBox="1"/>
            <p:nvPr/>
          </p:nvSpPr>
          <p:spPr>
            <a:xfrm>
              <a:off x="350279" y="4205"/>
              <a:ext cx="2035836" cy="258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1300" spc="300">
                  <a:solidFill>
                    <a:srgbClr val="FFFFFF"/>
                  </a:solidFill>
                  <a:latin typeface="+mj-lt"/>
                  <a:ea typeface="+mj-ea"/>
                  <a:cs typeface="+mj-cs"/>
                  <a:sym typeface="Calibri"/>
                </a:defRPr>
              </a:lvl1pPr>
            </a:lstStyle>
            <a:p>
              <a:r>
                <a:t>https://rusada.ru/</a:t>
              </a:r>
            </a:p>
          </p:txBody>
        </p:sp>
      </p:grpSp>
    </p:spTree>
  </p:cSld>
  <p:clrMapOvr>
    <a:masterClrMapping/>
  </p:clrMapOvr>
  <p:transition spd="med"/>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TotalTime>
  <Words>328</Words>
  <Application>Microsoft Office PowerPoint</Application>
  <PresentationFormat>Широкоэкранный</PresentationFormat>
  <Paragraphs>61</Paragraphs>
  <Slides>17</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17</vt:i4>
      </vt:variant>
    </vt:vector>
  </HeadingPairs>
  <TitlesOfParts>
    <vt:vector size="28" baseType="lpstr">
      <vt:lpstr>Arial</vt:lpstr>
      <vt:lpstr>Bahnschrift SemiLight Condensed</vt:lpstr>
      <vt:lpstr>Calibri</vt:lpstr>
      <vt:lpstr>Calibri Light</vt:lpstr>
      <vt:lpstr>Carlito</vt:lpstr>
      <vt:lpstr>Helvetica Neue</vt:lpstr>
      <vt:lpstr>Montserrat</vt:lpstr>
      <vt:lpstr>Montserrat Black</vt:lpstr>
      <vt:lpstr>Montserrat Medium</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МЕЖДУНАРОДНОЙ СТАНДАРТ ПО ОБРАЗОВАНИЮ</dc:title>
  <dc:creator>Игнатенко Николай Андреевич</dc:creator>
  <cp:lastModifiedBy>Конова Валерия Андреевна</cp:lastModifiedBy>
  <cp:revision>93</cp:revision>
  <cp:lastPrinted>2023-06-16T07:39:29Z</cp:lastPrinted>
  <dcterms:created xsi:type="dcterms:W3CDTF">2023-01-09T14:34:32Z</dcterms:created>
  <dcterms:modified xsi:type="dcterms:W3CDTF">2023-08-17T07:03:37Z</dcterms:modified>
</cp:coreProperties>
</file>