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82C4"/>
    <a:srgbClr val="220060"/>
    <a:srgbClr val="0000CC"/>
    <a:srgbClr val="66040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117" d="100"/>
          <a:sy n="117" d="100"/>
        </p:scale>
        <p:origin x="654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/>
              <a:t>13.05.2021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08740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/>
              <a:t>13.05.2021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80041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4907757" y="365125"/>
            <a:ext cx="1478756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71488" y="365125"/>
            <a:ext cx="4321969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/>
              <a:t>13.05.2021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270743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/>
              <a:t>13.05.2021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442655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/>
              <a:t>13.05.2021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595502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71487" y="1825625"/>
            <a:ext cx="2900363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3486150" y="1825625"/>
            <a:ext cx="2900363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/>
              <a:t>13.05.2021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490839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/>
              <a:t>13.05.2021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860005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/>
              <a:t>13.05.2021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043509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/>
              <a:t>13.05.2021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749205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/>
              <a:t>13.05.2021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910129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/>
              <a:t>13.05.2021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341405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0BB889-9D34-4BBB-8EBF-7B432ADE08F0}" type="datetimeFigureOut">
              <a:rPr lang="ru-RU" smtClean="0"/>
              <a:t>13.05.2021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C173F88-3387-453B-9303-AC0210B95CB8}" type="slidenum">
              <a:rPr lang="ru-RU" smtClean="0"/>
              <a:t>‹#›</a:t>
            </a:fld>
            <a:endParaRPr lang="ru-RU"/>
          </a:p>
        </p:txBody>
      </p:sp>
      <p:pic>
        <p:nvPicPr>
          <p:cNvPr id="12" name="Рисунок 11"/>
          <p:cNvPicPr>
            <a:picLocks noChangeAspect="1"/>
          </p:cNvPicPr>
          <p:nvPr userDrawn="1"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2367" b="66248"/>
          <a:stretch/>
        </p:blipFill>
        <p:spPr>
          <a:xfrm rot="16200000">
            <a:off x="-2560982" y="2560981"/>
            <a:ext cx="6858000" cy="17360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71805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7150" y="2848918"/>
            <a:ext cx="9144000" cy="1761842"/>
          </a:xfrm>
        </p:spPr>
        <p:txBody>
          <a:bodyPr>
            <a:noAutofit/>
          </a:bodyPr>
          <a:lstStyle/>
          <a:p>
            <a:r>
              <a:rPr lang="ru-RU" b="1" dirty="0">
                <a:solidFill>
                  <a:srgbClr val="220060"/>
                </a:solidFill>
                <a:latin typeface="Bookman Old Style" panose="02050604050505020204" pitchFamily="18" charset="0"/>
              </a:rPr>
              <a:t>Спортивные сооружения общеобразовательных </a:t>
            </a:r>
            <a:r>
              <a:rPr lang="ru-RU" b="1" dirty="0" smtClean="0">
                <a:solidFill>
                  <a:srgbClr val="220060"/>
                </a:solidFill>
                <a:latin typeface="Bookman Old Style" panose="02050604050505020204" pitchFamily="18" charset="0"/>
              </a:rPr>
              <a:t>организаций </a:t>
            </a:r>
            <a:r>
              <a:rPr lang="ru-RU" b="1" dirty="0">
                <a:solidFill>
                  <a:srgbClr val="220060"/>
                </a:solidFill>
                <a:latin typeface="Bookman Old Style" panose="02050604050505020204" pitchFamily="18" charset="0"/>
              </a:rPr>
              <a:t>как </a:t>
            </a:r>
            <a:r>
              <a:rPr lang="ru-RU" b="1" dirty="0" smtClean="0">
                <a:solidFill>
                  <a:srgbClr val="220060"/>
                </a:solidFill>
                <a:latin typeface="Bookman Old Style" panose="02050604050505020204" pitchFamily="18" charset="0"/>
              </a:rPr>
              <a:t>социокультурный </a:t>
            </a:r>
            <a:r>
              <a:rPr lang="ru-RU" b="1" dirty="0">
                <a:solidFill>
                  <a:srgbClr val="220060"/>
                </a:solidFill>
                <a:latin typeface="Bookman Old Style" panose="02050604050505020204" pitchFamily="18" charset="0"/>
              </a:rPr>
              <a:t>центр</a:t>
            </a:r>
            <a:endParaRPr lang="ru-RU" sz="6000" b="1" dirty="0">
              <a:solidFill>
                <a:srgbClr val="220060"/>
              </a:solidFill>
              <a:latin typeface="Bookman Old Style" panose="020506040505050202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8395" y="289096"/>
            <a:ext cx="3611554" cy="902889"/>
          </a:xfrm>
          <a:prstGeom prst="rect">
            <a:avLst/>
          </a:prstGeom>
          <a:effectLst>
            <a:glow rad="101600">
              <a:schemeClr val="bg1">
                <a:alpha val="60000"/>
              </a:schemeClr>
            </a:glow>
          </a:effectLst>
        </p:spPr>
      </p:pic>
      <p:pic>
        <p:nvPicPr>
          <p:cNvPr id="6" name="Picture 5" descr="C:\Documents and Settings\49_3\Рабочий стол\Герб_Ульяновской_области_(2013).svg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1392" y="196052"/>
            <a:ext cx="922236" cy="8744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Заголовок 1"/>
          <p:cNvSpPr txBox="1">
            <a:spLocks/>
          </p:cNvSpPr>
          <p:nvPr/>
        </p:nvSpPr>
        <p:spPr>
          <a:xfrm>
            <a:off x="5601500" y="-54181"/>
            <a:ext cx="3431655" cy="137492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1600" b="1" dirty="0" smtClean="0">
                <a:solidFill>
                  <a:srgbClr val="0082C4"/>
                </a:solidFill>
                <a:latin typeface="+mn-lt"/>
              </a:rPr>
              <a:t>Министерство просвещения </a:t>
            </a:r>
          </a:p>
          <a:p>
            <a:pPr algn="ctr"/>
            <a:r>
              <a:rPr lang="ru-RU" sz="1600" b="1" dirty="0">
                <a:solidFill>
                  <a:srgbClr val="0082C4"/>
                </a:solidFill>
                <a:latin typeface="+mn-lt"/>
              </a:rPr>
              <a:t> </a:t>
            </a:r>
            <a:r>
              <a:rPr lang="ru-RU" sz="1600" b="1" dirty="0" smtClean="0">
                <a:solidFill>
                  <a:srgbClr val="0082C4"/>
                </a:solidFill>
                <a:latin typeface="+mn-lt"/>
              </a:rPr>
              <a:t>и воспитания Ульяновской области</a:t>
            </a:r>
            <a:endParaRPr lang="ru-RU" sz="1600" b="1" i="1" dirty="0">
              <a:ln/>
              <a:solidFill>
                <a:srgbClr val="0082C4"/>
              </a:solid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69383287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1473" y="1432641"/>
            <a:ext cx="7886700" cy="898895"/>
          </a:xfrm>
        </p:spPr>
        <p:txBody>
          <a:bodyPr>
            <a:noAutofit/>
          </a:bodyPr>
          <a:lstStyle/>
          <a:p>
            <a:pPr algn="ctr"/>
            <a:r>
              <a:rPr lang="ru-RU" sz="32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Перед системой образования Российской Федерации </a:t>
            </a:r>
            <a:r>
              <a:rPr lang="ru-RU" sz="3200" b="1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стоит</a:t>
            </a:r>
            <a:r>
              <a:rPr lang="ru-RU" sz="3200" b="1" i="1" dirty="0" smtClean="0">
                <a:ln/>
                <a:solidFill>
                  <a:srgbClr val="002060"/>
                </a:solidFill>
                <a:effectLst>
                  <a:outerShdw blurRad="38100" dist="38100" dir="2700000" algn="tl" rotWithShape="0">
                    <a:srgbClr val="000000">
                      <a:alpha val="43137"/>
                    </a:srgbClr>
                  </a:outerShdw>
                </a:effectLst>
                <a:latin typeface="+mn-lt"/>
              </a:rPr>
              <a:t> </a:t>
            </a:r>
            <a:r>
              <a:rPr lang="ru-RU" sz="3200" b="1" i="1" dirty="0" smtClean="0">
                <a:ln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+mn-lt"/>
              </a:rPr>
              <a:t>задача:</a:t>
            </a:r>
            <a:endParaRPr lang="ru-RU" sz="3200" b="1" i="1" dirty="0">
              <a:ln/>
              <a:solidFill>
                <a:srgbClr val="002060"/>
              </a:solid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+mn-lt"/>
            </a:endParaRPr>
          </a:p>
        </p:txBody>
      </p:sp>
      <p:pic>
        <p:nvPicPr>
          <p:cNvPr id="28" name="Рисунок 2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15787" y="1442942"/>
            <a:ext cx="4787153" cy="4787153"/>
          </a:xfrm>
          <a:prstGeom prst="rect">
            <a:avLst/>
          </a:prstGeom>
        </p:spPr>
      </p:pic>
      <p:sp>
        <p:nvSpPr>
          <p:cNvPr id="29" name="Заголовок 1"/>
          <p:cNvSpPr txBox="1">
            <a:spLocks/>
          </p:cNvSpPr>
          <p:nvPr/>
        </p:nvSpPr>
        <p:spPr>
          <a:xfrm>
            <a:off x="1317059" y="2803948"/>
            <a:ext cx="3124088" cy="2953735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2500" lnSpcReduction="10000"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dirty="0" smtClean="0">
                <a:solidFill>
                  <a:srgbClr val="002060"/>
                </a:solidFill>
                <a:latin typeface="Bookman Old Style" panose="02050604050505020204" pitchFamily="18" charset="0"/>
              </a:rPr>
              <a:t>Увеличить число детей в возрасте </a:t>
            </a:r>
          </a:p>
          <a:p>
            <a:pPr algn="ctr"/>
            <a:r>
              <a:rPr lang="ru-RU" dirty="0" smtClean="0">
                <a:solidFill>
                  <a:srgbClr val="002060"/>
                </a:solidFill>
                <a:latin typeface="Bookman Old Style" panose="02050604050505020204" pitchFamily="18" charset="0"/>
              </a:rPr>
              <a:t>от 5 до 18 лет, систематически занимающихся физической культурой </a:t>
            </a:r>
          </a:p>
          <a:p>
            <a:pPr algn="ctr"/>
            <a:r>
              <a:rPr lang="ru-RU" dirty="0" smtClean="0">
                <a:solidFill>
                  <a:srgbClr val="002060"/>
                </a:solidFill>
                <a:latin typeface="Bookman Old Style" panose="02050604050505020204" pitchFamily="18" charset="0"/>
              </a:rPr>
              <a:t>и спортом</a:t>
            </a:r>
            <a:endParaRPr lang="ru-RU" sz="4800" b="1" i="1" dirty="0">
              <a:ln/>
              <a:solidFill>
                <a:srgbClr val="002060"/>
              </a:solid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Bookman Old Style" panose="020506040505050202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7059" y="462260"/>
            <a:ext cx="2999238" cy="749810"/>
          </a:xfrm>
          <a:prstGeom prst="rect">
            <a:avLst/>
          </a:prstGeom>
        </p:spPr>
      </p:pic>
      <p:pic>
        <p:nvPicPr>
          <p:cNvPr id="31" name="Picture 5" descr="C:\Documents and Settings\49_3\Рабочий стол\Герб_Ульяновской_области_(2013).svg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5772" y="406682"/>
            <a:ext cx="849392" cy="805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" name="Заголовок 1"/>
          <p:cNvSpPr txBox="1">
            <a:spLocks/>
          </p:cNvSpPr>
          <p:nvPr/>
        </p:nvSpPr>
        <p:spPr>
          <a:xfrm>
            <a:off x="5536186" y="149703"/>
            <a:ext cx="3431655" cy="137492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1400" b="1" dirty="0" smtClean="0">
                <a:solidFill>
                  <a:srgbClr val="0082C4"/>
                </a:solidFill>
                <a:latin typeface="+mn-lt"/>
              </a:rPr>
              <a:t>Министерство просвещения </a:t>
            </a:r>
          </a:p>
          <a:p>
            <a:pPr algn="ctr"/>
            <a:r>
              <a:rPr lang="ru-RU" sz="1400" b="1" dirty="0">
                <a:solidFill>
                  <a:srgbClr val="0082C4"/>
                </a:solidFill>
                <a:latin typeface="+mn-lt"/>
              </a:rPr>
              <a:t> </a:t>
            </a:r>
            <a:r>
              <a:rPr lang="ru-RU" sz="1400" b="1" dirty="0" smtClean="0">
                <a:solidFill>
                  <a:srgbClr val="0082C4"/>
                </a:solidFill>
                <a:latin typeface="+mn-lt"/>
              </a:rPr>
              <a:t>и воспитания Ульяновской области</a:t>
            </a:r>
            <a:endParaRPr lang="ru-RU" sz="1400" b="1" i="1" dirty="0">
              <a:ln/>
              <a:solidFill>
                <a:srgbClr val="0082C4"/>
              </a:solid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72425234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Documents and Settings\49_3\Мои документы\Downloads\картинка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10" y="2686491"/>
            <a:ext cx="3574010" cy="2367202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5" name="Picture 56" descr="C:\Documents and Settings\49_3\Рабочий стол\Безымянный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41733" y="3875246"/>
            <a:ext cx="3628162" cy="2672511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6" name="Заголовок 1"/>
          <p:cNvSpPr txBox="1">
            <a:spLocks/>
          </p:cNvSpPr>
          <p:nvPr/>
        </p:nvSpPr>
        <p:spPr>
          <a:xfrm>
            <a:off x="187779" y="1432641"/>
            <a:ext cx="8825592" cy="94316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32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Модернизация инфраструктуры </a:t>
            </a:r>
            <a:endParaRPr lang="ru-RU" sz="3200" b="1" i="1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  <a:p>
            <a:pPr algn="ctr"/>
            <a:r>
              <a:rPr lang="ru-RU" sz="3200" b="1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для </a:t>
            </a:r>
            <a:r>
              <a:rPr lang="ru-RU" sz="32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занятия физической </a:t>
            </a:r>
            <a:r>
              <a:rPr lang="ru-RU" sz="3200" b="1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культурой и спортом</a:t>
            </a:r>
            <a:endParaRPr lang="ru-RU" sz="3200" b="1" i="1" dirty="0">
              <a:ln/>
              <a:solidFill>
                <a:srgbClr val="002060"/>
              </a:solid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+mn-lt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1296" y="310240"/>
            <a:ext cx="2999238" cy="749810"/>
          </a:xfrm>
          <a:prstGeom prst="rect">
            <a:avLst/>
          </a:prstGeom>
        </p:spPr>
      </p:pic>
      <p:pic>
        <p:nvPicPr>
          <p:cNvPr id="8" name="Picture 5" descr="C:\Documents and Settings\49_3\Рабочий стол\Герб_Ульяновской_области_(2013).svg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3782" y="233162"/>
            <a:ext cx="795953" cy="7547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Заголовок 1"/>
          <p:cNvSpPr txBox="1">
            <a:spLocks/>
          </p:cNvSpPr>
          <p:nvPr/>
        </p:nvSpPr>
        <p:spPr>
          <a:xfrm>
            <a:off x="5642323" y="-2317"/>
            <a:ext cx="3431655" cy="137492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1400" b="1" dirty="0" smtClean="0">
                <a:solidFill>
                  <a:srgbClr val="0082C4"/>
                </a:solidFill>
                <a:latin typeface="+mn-lt"/>
              </a:rPr>
              <a:t>Министерство просвещения </a:t>
            </a:r>
          </a:p>
          <a:p>
            <a:pPr algn="ctr"/>
            <a:r>
              <a:rPr lang="ru-RU" sz="1400" b="1" dirty="0">
                <a:solidFill>
                  <a:srgbClr val="0082C4"/>
                </a:solidFill>
                <a:latin typeface="+mn-lt"/>
              </a:rPr>
              <a:t> </a:t>
            </a:r>
            <a:r>
              <a:rPr lang="ru-RU" sz="1400" b="1" dirty="0" smtClean="0">
                <a:solidFill>
                  <a:srgbClr val="0082C4"/>
                </a:solidFill>
                <a:latin typeface="+mn-lt"/>
              </a:rPr>
              <a:t>и воспитания Ульяновской области</a:t>
            </a:r>
            <a:endParaRPr lang="ru-RU" sz="1400" b="1" i="1" dirty="0">
              <a:ln/>
              <a:solidFill>
                <a:srgbClr val="0082C4"/>
              </a:solid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8054571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1296" y="310240"/>
            <a:ext cx="2999238" cy="749810"/>
          </a:xfrm>
          <a:prstGeom prst="rect">
            <a:avLst/>
          </a:prstGeom>
        </p:spPr>
      </p:pic>
      <p:pic>
        <p:nvPicPr>
          <p:cNvPr id="5" name="Picture 5" descr="C:\Documents and Settings\49_3\Рабочий стол\Герб_Ульяновской_области_(2013).svg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3782" y="233162"/>
            <a:ext cx="795953" cy="7547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Заголовок 1"/>
          <p:cNvSpPr txBox="1">
            <a:spLocks/>
          </p:cNvSpPr>
          <p:nvPr/>
        </p:nvSpPr>
        <p:spPr>
          <a:xfrm>
            <a:off x="5642323" y="-18645"/>
            <a:ext cx="3431655" cy="137492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1300" b="1" dirty="0" smtClean="0">
                <a:solidFill>
                  <a:srgbClr val="0082C4"/>
                </a:solidFill>
                <a:latin typeface="+mn-lt"/>
              </a:rPr>
              <a:t>Министерство просвещения </a:t>
            </a:r>
          </a:p>
          <a:p>
            <a:pPr algn="ctr"/>
            <a:r>
              <a:rPr lang="ru-RU" sz="1300" b="1" dirty="0">
                <a:solidFill>
                  <a:srgbClr val="0082C4"/>
                </a:solidFill>
                <a:latin typeface="+mn-lt"/>
              </a:rPr>
              <a:t> </a:t>
            </a:r>
            <a:r>
              <a:rPr lang="ru-RU" sz="1300" b="1" dirty="0" smtClean="0">
                <a:solidFill>
                  <a:srgbClr val="0082C4"/>
                </a:solidFill>
                <a:latin typeface="+mn-lt"/>
              </a:rPr>
              <a:t>и воспитания Ульяновской области</a:t>
            </a:r>
            <a:endParaRPr lang="ru-RU" sz="1300" b="1" i="1" dirty="0">
              <a:ln/>
              <a:solidFill>
                <a:srgbClr val="0082C4"/>
              </a:solid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+mn-lt"/>
            </a:endParaRPr>
          </a:p>
        </p:txBody>
      </p:sp>
      <p:sp>
        <p:nvSpPr>
          <p:cNvPr id="9" name="Заголовок 1"/>
          <p:cNvSpPr txBox="1">
            <a:spLocks/>
          </p:cNvSpPr>
          <p:nvPr/>
        </p:nvSpPr>
        <p:spPr>
          <a:xfrm>
            <a:off x="768430" y="1252436"/>
            <a:ext cx="7886700" cy="94316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1400" b="1" i="1" dirty="0">
                <a:solidFill>
                  <a:srgbClr val="002060"/>
                </a:solidFill>
                <a:latin typeface="+mn-lt"/>
              </a:rPr>
              <a:t>Для обеспечения межведомственного и межсетевого взаимодействия по использованию спортивных сооружений общеобразовательных организаций Ульяновской области </a:t>
            </a:r>
            <a:endParaRPr lang="ru-RU" sz="1400" b="1" i="1" dirty="0" smtClean="0">
              <a:solidFill>
                <a:srgbClr val="002060"/>
              </a:solidFill>
              <a:latin typeface="+mn-lt"/>
            </a:endParaRPr>
          </a:p>
          <a:p>
            <a:pPr algn="ctr"/>
            <a:r>
              <a:rPr lang="ru-RU" sz="1400" b="1" i="1" dirty="0" smtClean="0">
                <a:solidFill>
                  <a:srgbClr val="002060"/>
                </a:solidFill>
                <a:latin typeface="+mn-lt"/>
              </a:rPr>
              <a:t>между </a:t>
            </a:r>
            <a:r>
              <a:rPr lang="ru-RU" sz="1400" b="1" i="1" dirty="0">
                <a:solidFill>
                  <a:srgbClr val="002060"/>
                </a:solidFill>
                <a:latin typeface="+mn-lt"/>
              </a:rPr>
              <a:t>Министерством просвещения и воспитания Ульяновской области и Министерством физической культуры и спорта Ульяновской области в 2018 году было подписано </a:t>
            </a:r>
            <a:endParaRPr lang="ru-RU" sz="1400" b="1" i="1" dirty="0" smtClean="0">
              <a:solidFill>
                <a:srgbClr val="002060"/>
              </a:solidFill>
              <a:latin typeface="+mn-lt"/>
            </a:endParaRPr>
          </a:p>
          <a:p>
            <a:pPr algn="ctr"/>
            <a:r>
              <a:rPr lang="ru-RU" sz="1400" b="1" i="1" dirty="0" smtClean="0">
                <a:solidFill>
                  <a:srgbClr val="002060"/>
                </a:solidFill>
                <a:latin typeface="+mn-lt"/>
              </a:rPr>
              <a:t>Соглашение о </a:t>
            </a:r>
            <a:r>
              <a:rPr lang="ru-RU" sz="1400" b="1" i="1" dirty="0">
                <a:solidFill>
                  <a:srgbClr val="002060"/>
                </a:solidFill>
                <a:latin typeface="+mn-lt"/>
              </a:rPr>
              <a:t>сотрудничестве</a:t>
            </a:r>
            <a:endParaRPr lang="ru-RU" sz="1400" b="1" i="1" dirty="0">
              <a:ln/>
              <a:solidFill>
                <a:srgbClr val="002060"/>
              </a:solidFill>
              <a:latin typeface="+mn-lt"/>
            </a:endParaRPr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404" y="2221040"/>
            <a:ext cx="3026291" cy="4302921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3782" y="2220094"/>
            <a:ext cx="3078774" cy="43773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1403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Заголовок 1"/>
          <p:cNvSpPr txBox="1">
            <a:spLocks/>
          </p:cNvSpPr>
          <p:nvPr/>
        </p:nvSpPr>
        <p:spPr>
          <a:xfrm>
            <a:off x="668395" y="2216841"/>
            <a:ext cx="8147957" cy="255494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4800" b="1" dirty="0" smtClean="0">
                <a:solidFill>
                  <a:srgbClr val="220060"/>
                </a:solidFill>
                <a:latin typeface="Bookman Old Style" panose="02050604050505020204" pitchFamily="18" charset="0"/>
              </a:rPr>
              <a:t>Спасибо за внимание!</a:t>
            </a:r>
            <a:endParaRPr lang="ru-RU" sz="4800" b="1" dirty="0">
              <a:solidFill>
                <a:srgbClr val="220060"/>
              </a:solidFill>
              <a:latin typeface="Bookman Old Style" panose="02050604050505020204" pitchFamily="18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8395" y="289096"/>
            <a:ext cx="3611554" cy="902889"/>
          </a:xfrm>
          <a:prstGeom prst="rect">
            <a:avLst/>
          </a:prstGeom>
          <a:effectLst>
            <a:glow rad="101600">
              <a:schemeClr val="bg1">
                <a:alpha val="60000"/>
              </a:schemeClr>
            </a:glow>
          </a:effectLst>
        </p:spPr>
      </p:pic>
      <p:pic>
        <p:nvPicPr>
          <p:cNvPr id="7" name="Picture 5" descr="C:\Documents and Settings\49_3\Рабочий стол\Герб_Ульяновской_области_(2013).svg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1392" y="196052"/>
            <a:ext cx="922236" cy="8744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Заголовок 1"/>
          <p:cNvSpPr txBox="1">
            <a:spLocks/>
          </p:cNvSpPr>
          <p:nvPr/>
        </p:nvSpPr>
        <p:spPr>
          <a:xfrm>
            <a:off x="5601500" y="-54181"/>
            <a:ext cx="3431655" cy="137492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1600" b="1" dirty="0" smtClean="0">
                <a:solidFill>
                  <a:srgbClr val="0082C4"/>
                </a:solidFill>
                <a:latin typeface="+mn-lt"/>
              </a:rPr>
              <a:t>Министерство просвещения </a:t>
            </a:r>
          </a:p>
          <a:p>
            <a:pPr algn="ctr"/>
            <a:r>
              <a:rPr lang="ru-RU" sz="1600" b="1" dirty="0">
                <a:solidFill>
                  <a:srgbClr val="0082C4"/>
                </a:solidFill>
                <a:latin typeface="+mn-lt"/>
              </a:rPr>
              <a:t> </a:t>
            </a:r>
            <a:r>
              <a:rPr lang="ru-RU" sz="1600" b="1" dirty="0" smtClean="0">
                <a:solidFill>
                  <a:srgbClr val="0082C4"/>
                </a:solidFill>
                <a:latin typeface="+mn-lt"/>
              </a:rPr>
              <a:t>и воспитания Ульяновской области</a:t>
            </a:r>
            <a:endParaRPr lang="ru-RU" sz="1600" b="1" i="1" dirty="0">
              <a:ln/>
              <a:solidFill>
                <a:srgbClr val="0082C4"/>
              </a:solid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727992690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92</TotalTime>
  <Words>116</Words>
  <Application>Microsoft Office PowerPoint</Application>
  <PresentationFormat>Экран (4:3)</PresentationFormat>
  <Paragraphs>21</Paragraphs>
  <Slides>5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</vt:i4>
      </vt:variant>
    </vt:vector>
  </HeadingPairs>
  <TitlesOfParts>
    <vt:vector size="10" baseType="lpstr">
      <vt:lpstr>Arial</vt:lpstr>
      <vt:lpstr>Bookman Old Style</vt:lpstr>
      <vt:lpstr>Calibri</vt:lpstr>
      <vt:lpstr>Calibri Light</vt:lpstr>
      <vt:lpstr>Тема Office</vt:lpstr>
      <vt:lpstr>Спортивные сооружения общеобразовательных организаций как социокультурный центр</vt:lpstr>
      <vt:lpstr>Перед системой образования Российской Федерации стоит задача: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Name of  presentation</dc:title>
  <dc:creator>Павел</dc:creator>
  <cp:lastModifiedBy>Екатерина</cp:lastModifiedBy>
  <cp:revision>26</cp:revision>
  <dcterms:created xsi:type="dcterms:W3CDTF">2014-11-21T11:00:06Z</dcterms:created>
  <dcterms:modified xsi:type="dcterms:W3CDTF">2021-05-13T11:46:12Z</dcterms:modified>
</cp:coreProperties>
</file>