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7FC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0A99D-A772-41D4-AFBE-015D50BFF8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FF9BE-E8F9-4F84-AEB8-E3675AE35ED2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г. № 273-ФЗ «Об образовании в Российской Федерации» </a:t>
          </a:r>
        </a:p>
      </dgm:t>
    </dgm:pt>
    <dgm:pt modelId="{C4840EAC-A421-4D6A-BA7F-39A6FE7CDC5C}" type="parTrans" cxnId="{037163BE-010B-4067-A0D5-22A0DEF924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C4E57-33E7-4DFE-9003-E8D6B96CE81A}" type="sibTrans" cxnId="{037163BE-010B-4067-A0D5-22A0DEF924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02249-316C-4F93-8F4A-B0A30847B83F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04 декабря 2007 г. № 329-ФЗ «О физической культуре и спорте в Российской Федерации» </a:t>
          </a:r>
        </a:p>
      </dgm:t>
    </dgm:pt>
    <dgm:pt modelId="{D170CC3C-9F75-4D3B-9672-CED2724FD004}" type="parTrans" cxnId="{9CD51F1C-6D78-43D1-96DC-D03FC06249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87624-8AB9-4F49-BCEE-C6A868EB0075}" type="sibTrans" cxnId="{9CD51F1C-6D78-43D1-96DC-D03FC06249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86A4A-B395-42A9-83E7-AE5A4AE330CC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клубов»</a:t>
          </a:r>
        </a:p>
      </dgm:t>
    </dgm:pt>
    <dgm:pt modelId="{197AC09F-41EC-49A0-8DB8-D5F6B9F4B0EF}" type="parTrans" cxnId="{ACA131CE-EEF2-4164-BC58-2B3711D6C5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7E796-FE3E-4413-9D8A-803F722821F1}" type="sibTrans" cxnId="{ACA131CE-EEF2-4164-BC58-2B3711D6C5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EB5F8-B68A-4E48-8EF8-0893CE29A364}" type="pres">
      <dgm:prSet presAssocID="{1430A99D-A772-41D4-AFBE-015D50BFF842}" presName="linear" presStyleCnt="0">
        <dgm:presLayoutVars>
          <dgm:dir/>
          <dgm:resizeHandles val="exact"/>
        </dgm:presLayoutVars>
      </dgm:prSet>
      <dgm:spPr/>
    </dgm:pt>
    <dgm:pt modelId="{F330FD6B-F710-47E1-AE1D-ED2B20ABAA4D}" type="pres">
      <dgm:prSet presAssocID="{39BFF9BE-E8F9-4F84-AEB8-E3675AE35ED2}" presName="comp" presStyleCnt="0"/>
      <dgm:spPr/>
    </dgm:pt>
    <dgm:pt modelId="{70AA2EC2-DEE7-450B-9739-B318C55C7B82}" type="pres">
      <dgm:prSet presAssocID="{39BFF9BE-E8F9-4F84-AEB8-E3675AE35ED2}" presName="box" presStyleLbl="node1" presStyleIdx="0" presStyleCnt="3" custScaleY="113110"/>
      <dgm:spPr/>
    </dgm:pt>
    <dgm:pt modelId="{9249F462-E30A-47E9-9EB0-93D5EE1330EA}" type="pres">
      <dgm:prSet presAssocID="{39BFF9BE-E8F9-4F84-AEB8-E3675AE35ED2}" presName="img" presStyleLbl="fgImgPlace1" presStyleIdx="0" presStyleCnt="3" custScaleX="60617" custScaleY="80779"/>
      <dgm:spPr/>
    </dgm:pt>
    <dgm:pt modelId="{CE9D6EA1-878A-44D2-BA23-9587D7ED0D05}" type="pres">
      <dgm:prSet presAssocID="{39BFF9BE-E8F9-4F84-AEB8-E3675AE35ED2}" presName="text" presStyleLbl="node1" presStyleIdx="0" presStyleCnt="3">
        <dgm:presLayoutVars>
          <dgm:bulletEnabled val="1"/>
        </dgm:presLayoutVars>
      </dgm:prSet>
      <dgm:spPr/>
    </dgm:pt>
    <dgm:pt modelId="{147F4AC5-B94D-43C3-AD4D-66D12FA234C7}" type="pres">
      <dgm:prSet presAssocID="{35AC4E57-33E7-4DFE-9003-E8D6B96CE81A}" presName="spacer" presStyleCnt="0"/>
      <dgm:spPr/>
    </dgm:pt>
    <dgm:pt modelId="{012D5658-81D5-408A-B19A-C8CA868658E6}" type="pres">
      <dgm:prSet presAssocID="{6D802249-316C-4F93-8F4A-B0A30847B83F}" presName="comp" presStyleCnt="0"/>
      <dgm:spPr/>
    </dgm:pt>
    <dgm:pt modelId="{B187A7DA-A14E-402A-A14A-7C3087E5A313}" type="pres">
      <dgm:prSet presAssocID="{6D802249-316C-4F93-8F4A-B0A30847B83F}" presName="box" presStyleLbl="node1" presStyleIdx="1" presStyleCnt="3" custScaleY="105831"/>
      <dgm:spPr/>
    </dgm:pt>
    <dgm:pt modelId="{24BC1926-7410-4009-9B8B-951C95007814}" type="pres">
      <dgm:prSet presAssocID="{6D802249-316C-4F93-8F4A-B0A30847B83F}" presName="img" presStyleLbl="fgImgPlace1" presStyleIdx="1" presStyleCnt="3" custScaleX="32118" custScaleY="83953"/>
      <dgm:spPr/>
    </dgm:pt>
    <dgm:pt modelId="{5463E454-1DA2-4D14-88C9-8E594C3975CE}" type="pres">
      <dgm:prSet presAssocID="{6D802249-316C-4F93-8F4A-B0A30847B83F}" presName="text" presStyleLbl="node1" presStyleIdx="1" presStyleCnt="3">
        <dgm:presLayoutVars>
          <dgm:bulletEnabled val="1"/>
        </dgm:presLayoutVars>
      </dgm:prSet>
      <dgm:spPr/>
    </dgm:pt>
    <dgm:pt modelId="{66697677-0C23-467C-BC9A-38E67D447EDA}" type="pres">
      <dgm:prSet presAssocID="{8EC87624-8AB9-4F49-BCEE-C6A868EB0075}" presName="spacer" presStyleCnt="0"/>
      <dgm:spPr/>
    </dgm:pt>
    <dgm:pt modelId="{D3A1F101-D1DD-4B77-9A86-8275463343F3}" type="pres">
      <dgm:prSet presAssocID="{4BF86A4A-B395-42A9-83E7-AE5A4AE330CC}" presName="comp" presStyleCnt="0"/>
      <dgm:spPr/>
    </dgm:pt>
    <dgm:pt modelId="{50225EAE-3CD6-44CC-A642-FC9DB972E012}" type="pres">
      <dgm:prSet presAssocID="{4BF86A4A-B395-42A9-83E7-AE5A4AE330CC}" presName="box" presStyleLbl="node1" presStyleIdx="2" presStyleCnt="3" custScaleY="113298"/>
      <dgm:spPr/>
    </dgm:pt>
    <dgm:pt modelId="{7FEA708D-4086-434E-8F60-BF00012B6738}" type="pres">
      <dgm:prSet presAssocID="{4BF86A4A-B395-42A9-83E7-AE5A4AE330CC}" presName="img" presStyleLbl="fgImgPlace1" presStyleIdx="2" presStyleCnt="3" custScaleX="39326"/>
      <dgm:spPr/>
    </dgm:pt>
    <dgm:pt modelId="{57407331-68A2-4211-9737-3D8048EC8939}" type="pres">
      <dgm:prSet presAssocID="{4BF86A4A-B395-42A9-83E7-AE5A4AE330CC}" presName="text" presStyleLbl="node1" presStyleIdx="2" presStyleCnt="3">
        <dgm:presLayoutVars>
          <dgm:bulletEnabled val="1"/>
        </dgm:presLayoutVars>
      </dgm:prSet>
      <dgm:spPr/>
    </dgm:pt>
  </dgm:ptLst>
  <dgm:cxnLst>
    <dgm:cxn modelId="{39BBB004-97ED-4808-A8F8-5B1D05644911}" type="presOf" srcId="{1430A99D-A772-41D4-AFBE-015D50BFF842}" destId="{B93EB5F8-B68A-4E48-8EF8-0893CE29A364}" srcOrd="0" destOrd="0" presId="urn:microsoft.com/office/officeart/2005/8/layout/vList4"/>
    <dgm:cxn modelId="{9CD51F1C-6D78-43D1-96DC-D03FC0624998}" srcId="{1430A99D-A772-41D4-AFBE-015D50BFF842}" destId="{6D802249-316C-4F93-8F4A-B0A30847B83F}" srcOrd="1" destOrd="0" parTransId="{D170CC3C-9F75-4D3B-9672-CED2724FD004}" sibTransId="{8EC87624-8AB9-4F49-BCEE-C6A868EB0075}"/>
    <dgm:cxn modelId="{61E40839-67CA-4277-8975-9C5FCCA08126}" type="presOf" srcId="{39BFF9BE-E8F9-4F84-AEB8-E3675AE35ED2}" destId="{CE9D6EA1-878A-44D2-BA23-9587D7ED0D05}" srcOrd="1" destOrd="0" presId="urn:microsoft.com/office/officeart/2005/8/layout/vList4"/>
    <dgm:cxn modelId="{1D6BD83F-6F62-4B57-A37E-49F80B550486}" type="presOf" srcId="{39BFF9BE-E8F9-4F84-AEB8-E3675AE35ED2}" destId="{70AA2EC2-DEE7-450B-9739-B318C55C7B82}" srcOrd="0" destOrd="0" presId="urn:microsoft.com/office/officeart/2005/8/layout/vList4"/>
    <dgm:cxn modelId="{037163BE-010B-4067-A0D5-22A0DEF92474}" srcId="{1430A99D-A772-41D4-AFBE-015D50BFF842}" destId="{39BFF9BE-E8F9-4F84-AEB8-E3675AE35ED2}" srcOrd="0" destOrd="0" parTransId="{C4840EAC-A421-4D6A-BA7F-39A6FE7CDC5C}" sibTransId="{35AC4E57-33E7-4DFE-9003-E8D6B96CE81A}"/>
    <dgm:cxn modelId="{E584ADC6-2313-4698-B4AC-27AFB8356873}" type="presOf" srcId="{4BF86A4A-B395-42A9-83E7-AE5A4AE330CC}" destId="{57407331-68A2-4211-9737-3D8048EC8939}" srcOrd="1" destOrd="0" presId="urn:microsoft.com/office/officeart/2005/8/layout/vList4"/>
    <dgm:cxn modelId="{ACA131CE-EEF2-4164-BC58-2B3711D6C5AC}" srcId="{1430A99D-A772-41D4-AFBE-015D50BFF842}" destId="{4BF86A4A-B395-42A9-83E7-AE5A4AE330CC}" srcOrd="2" destOrd="0" parTransId="{197AC09F-41EC-49A0-8DB8-D5F6B9F4B0EF}" sibTransId="{B587E796-FE3E-4413-9D8A-803F722821F1}"/>
    <dgm:cxn modelId="{F5FB73D1-15FD-4CF1-8486-75A393F7B9E6}" type="presOf" srcId="{6D802249-316C-4F93-8F4A-B0A30847B83F}" destId="{B187A7DA-A14E-402A-A14A-7C3087E5A313}" srcOrd="0" destOrd="0" presId="urn:microsoft.com/office/officeart/2005/8/layout/vList4"/>
    <dgm:cxn modelId="{464FC0D4-7395-4E2B-9B5E-9A1E248674FF}" type="presOf" srcId="{6D802249-316C-4F93-8F4A-B0A30847B83F}" destId="{5463E454-1DA2-4D14-88C9-8E594C3975CE}" srcOrd="1" destOrd="0" presId="urn:microsoft.com/office/officeart/2005/8/layout/vList4"/>
    <dgm:cxn modelId="{5232ADD8-AD6B-4C8D-AC00-B75345C370F7}" type="presOf" srcId="{4BF86A4A-B395-42A9-83E7-AE5A4AE330CC}" destId="{50225EAE-3CD6-44CC-A642-FC9DB972E012}" srcOrd="0" destOrd="0" presId="urn:microsoft.com/office/officeart/2005/8/layout/vList4"/>
    <dgm:cxn modelId="{DE26E164-D564-4873-8B7E-591C44C9E2AA}" type="presParOf" srcId="{B93EB5F8-B68A-4E48-8EF8-0893CE29A364}" destId="{F330FD6B-F710-47E1-AE1D-ED2B20ABAA4D}" srcOrd="0" destOrd="0" presId="urn:microsoft.com/office/officeart/2005/8/layout/vList4"/>
    <dgm:cxn modelId="{17586A64-D2B3-4BC9-9709-677FBF67F527}" type="presParOf" srcId="{F330FD6B-F710-47E1-AE1D-ED2B20ABAA4D}" destId="{70AA2EC2-DEE7-450B-9739-B318C55C7B82}" srcOrd="0" destOrd="0" presId="urn:microsoft.com/office/officeart/2005/8/layout/vList4"/>
    <dgm:cxn modelId="{0BD11706-B096-4C3A-894A-E6AD630D9A8E}" type="presParOf" srcId="{F330FD6B-F710-47E1-AE1D-ED2B20ABAA4D}" destId="{9249F462-E30A-47E9-9EB0-93D5EE1330EA}" srcOrd="1" destOrd="0" presId="urn:microsoft.com/office/officeart/2005/8/layout/vList4"/>
    <dgm:cxn modelId="{BDDB5CEF-B942-4F24-8748-9FAD3D9D667D}" type="presParOf" srcId="{F330FD6B-F710-47E1-AE1D-ED2B20ABAA4D}" destId="{CE9D6EA1-878A-44D2-BA23-9587D7ED0D05}" srcOrd="2" destOrd="0" presId="urn:microsoft.com/office/officeart/2005/8/layout/vList4"/>
    <dgm:cxn modelId="{479D9034-70D9-4744-8092-E6D3752FF474}" type="presParOf" srcId="{B93EB5F8-B68A-4E48-8EF8-0893CE29A364}" destId="{147F4AC5-B94D-43C3-AD4D-66D12FA234C7}" srcOrd="1" destOrd="0" presId="urn:microsoft.com/office/officeart/2005/8/layout/vList4"/>
    <dgm:cxn modelId="{2CB13A18-A9EC-4777-AA63-381E4AAC97F3}" type="presParOf" srcId="{B93EB5F8-B68A-4E48-8EF8-0893CE29A364}" destId="{012D5658-81D5-408A-B19A-C8CA868658E6}" srcOrd="2" destOrd="0" presId="urn:microsoft.com/office/officeart/2005/8/layout/vList4"/>
    <dgm:cxn modelId="{A3F91531-6766-4C77-8387-0B678ABD9166}" type="presParOf" srcId="{012D5658-81D5-408A-B19A-C8CA868658E6}" destId="{B187A7DA-A14E-402A-A14A-7C3087E5A313}" srcOrd="0" destOrd="0" presId="urn:microsoft.com/office/officeart/2005/8/layout/vList4"/>
    <dgm:cxn modelId="{D42EC321-D4E6-40FE-B855-4F91D0EB23D8}" type="presParOf" srcId="{012D5658-81D5-408A-B19A-C8CA868658E6}" destId="{24BC1926-7410-4009-9B8B-951C95007814}" srcOrd="1" destOrd="0" presId="urn:microsoft.com/office/officeart/2005/8/layout/vList4"/>
    <dgm:cxn modelId="{D5FD60C4-300E-4047-BBD4-13AD137991B4}" type="presParOf" srcId="{012D5658-81D5-408A-B19A-C8CA868658E6}" destId="{5463E454-1DA2-4D14-88C9-8E594C3975CE}" srcOrd="2" destOrd="0" presId="urn:microsoft.com/office/officeart/2005/8/layout/vList4"/>
    <dgm:cxn modelId="{3B85D24C-595C-4FBD-B1A6-3054D3AA7AC5}" type="presParOf" srcId="{B93EB5F8-B68A-4E48-8EF8-0893CE29A364}" destId="{66697677-0C23-467C-BC9A-38E67D447EDA}" srcOrd="3" destOrd="0" presId="urn:microsoft.com/office/officeart/2005/8/layout/vList4"/>
    <dgm:cxn modelId="{830BA2EC-B515-4891-BD76-B106E8D10232}" type="presParOf" srcId="{B93EB5F8-B68A-4E48-8EF8-0893CE29A364}" destId="{D3A1F101-D1DD-4B77-9A86-8275463343F3}" srcOrd="4" destOrd="0" presId="urn:microsoft.com/office/officeart/2005/8/layout/vList4"/>
    <dgm:cxn modelId="{A1313DA3-C31C-4426-A5D9-528C7BFA53D3}" type="presParOf" srcId="{D3A1F101-D1DD-4B77-9A86-8275463343F3}" destId="{50225EAE-3CD6-44CC-A642-FC9DB972E012}" srcOrd="0" destOrd="0" presId="urn:microsoft.com/office/officeart/2005/8/layout/vList4"/>
    <dgm:cxn modelId="{694F7242-2812-4968-A602-19F8E3F9204C}" type="presParOf" srcId="{D3A1F101-D1DD-4B77-9A86-8275463343F3}" destId="{7FEA708D-4086-434E-8F60-BF00012B6738}" srcOrd="1" destOrd="0" presId="urn:microsoft.com/office/officeart/2005/8/layout/vList4"/>
    <dgm:cxn modelId="{0A763910-D4C8-492B-9749-CB1A840F9BE9}" type="presParOf" srcId="{D3A1F101-D1DD-4B77-9A86-8275463343F3}" destId="{57407331-68A2-4211-9737-3D8048EC89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233F6-1F52-4B72-883A-4D0EA818171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E1A3FD88-4504-4EBC-B07A-AFC9ECC129FE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</a:p>
      </dgm:t>
    </dgm:pt>
    <dgm:pt modelId="{EB17782E-5CB1-43B8-9655-D19A59E4C34C}" type="parTrans" cxnId="{4D428418-399B-4996-B760-A51C153DECD5}">
      <dgm:prSet/>
      <dgm:spPr/>
      <dgm:t>
        <a:bodyPr/>
        <a:lstStyle/>
        <a:p>
          <a:endParaRPr lang="ru-RU"/>
        </a:p>
      </dgm:t>
    </dgm:pt>
    <dgm:pt modelId="{0A343205-143A-45D3-8B3C-971C00CB3C82}" type="sibTrans" cxnId="{4D428418-399B-4996-B760-A51C153DECD5}">
      <dgm:prSet/>
      <dgm:spPr/>
      <dgm:t>
        <a:bodyPr/>
        <a:lstStyle/>
        <a:p>
          <a:endParaRPr lang="ru-RU"/>
        </a:p>
      </dgm:t>
    </dgm:pt>
    <dgm:pt modelId="{9AC591D0-7F49-42F4-A5A7-707DB759CDB8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«Спорт – норма жизни» национального проекта «Демография»</a:t>
          </a:r>
        </a:p>
      </dgm:t>
    </dgm:pt>
    <dgm:pt modelId="{83664F66-D8EB-4AFC-AA22-13B0EBCD7751}" type="parTrans" cxnId="{7B3BD22F-2FCD-48EB-A01D-5F052A4E7907}">
      <dgm:prSet/>
      <dgm:spPr/>
      <dgm:t>
        <a:bodyPr/>
        <a:lstStyle/>
        <a:p>
          <a:endParaRPr lang="ru-RU"/>
        </a:p>
      </dgm:t>
    </dgm:pt>
    <dgm:pt modelId="{D6C486CE-6FD1-4C34-8D16-C9E6D7782584}" type="sibTrans" cxnId="{7B3BD22F-2FCD-48EB-A01D-5F052A4E7907}">
      <dgm:prSet/>
      <dgm:spPr/>
      <dgm:t>
        <a:bodyPr/>
        <a:lstStyle/>
        <a:p>
          <a:endParaRPr lang="ru-RU"/>
        </a:p>
      </dgm:t>
    </dgm:pt>
    <dgm:pt modelId="{4951DF68-17BD-456E-B238-F5DB0AE90DD1}" type="pres">
      <dgm:prSet presAssocID="{A60233F6-1F52-4B72-883A-4D0EA818171F}" presName="linearFlow" presStyleCnt="0">
        <dgm:presLayoutVars>
          <dgm:dir/>
          <dgm:resizeHandles val="exact"/>
        </dgm:presLayoutVars>
      </dgm:prSet>
      <dgm:spPr/>
    </dgm:pt>
    <dgm:pt modelId="{ADE40678-C89B-4354-B19F-E3086771143F}" type="pres">
      <dgm:prSet presAssocID="{E1A3FD88-4504-4EBC-B07A-AFC9ECC129FE}" presName="comp" presStyleCnt="0"/>
      <dgm:spPr/>
    </dgm:pt>
    <dgm:pt modelId="{9A60A9FD-E01D-4C72-BC0E-691D800A0FB0}" type="pres">
      <dgm:prSet presAssocID="{E1A3FD88-4504-4EBC-B07A-AFC9ECC129FE}" presName="rect2" presStyleLbl="node1" presStyleIdx="0" presStyleCnt="2">
        <dgm:presLayoutVars>
          <dgm:bulletEnabled val="1"/>
        </dgm:presLayoutVars>
      </dgm:prSet>
      <dgm:spPr/>
    </dgm:pt>
    <dgm:pt modelId="{8EFB1DD3-6CC2-4CD1-8594-F139054113F3}" type="pres">
      <dgm:prSet presAssocID="{E1A3FD88-4504-4EBC-B07A-AFC9ECC129FE}" presName="rect1" presStyleLbl="lnNode1" presStyleIdx="0" presStyleCnt="2"/>
      <dgm:spPr>
        <a:solidFill>
          <a:srgbClr val="3399FF"/>
        </a:solidFill>
      </dgm:spPr>
    </dgm:pt>
    <dgm:pt modelId="{2ECD301A-E33F-4278-96FC-A5DB6B1DD445}" type="pres">
      <dgm:prSet presAssocID="{0A343205-143A-45D3-8B3C-971C00CB3C82}" presName="sibTrans" presStyleCnt="0"/>
      <dgm:spPr/>
    </dgm:pt>
    <dgm:pt modelId="{4A0BC38D-5969-49E3-8176-D8049F0A5F42}" type="pres">
      <dgm:prSet presAssocID="{9AC591D0-7F49-42F4-A5A7-707DB759CDB8}" presName="comp" presStyleCnt="0"/>
      <dgm:spPr/>
    </dgm:pt>
    <dgm:pt modelId="{8016803A-8FC8-4EB3-A0E0-667A1B208A5F}" type="pres">
      <dgm:prSet presAssocID="{9AC591D0-7F49-42F4-A5A7-707DB759CDB8}" presName="rect2" presStyleLbl="node1" presStyleIdx="1" presStyleCnt="2">
        <dgm:presLayoutVars>
          <dgm:bulletEnabled val="1"/>
        </dgm:presLayoutVars>
      </dgm:prSet>
      <dgm:spPr/>
    </dgm:pt>
    <dgm:pt modelId="{B70E2288-8CE8-4B7C-B82D-B27D0431632F}" type="pres">
      <dgm:prSet presAssocID="{9AC591D0-7F49-42F4-A5A7-707DB759CDB8}" presName="rect1" presStyleLbl="lnNode1" presStyleIdx="1" presStyleCnt="2"/>
      <dgm:spPr>
        <a:solidFill>
          <a:srgbClr val="3399FF"/>
        </a:solidFill>
      </dgm:spPr>
    </dgm:pt>
  </dgm:ptLst>
  <dgm:cxnLst>
    <dgm:cxn modelId="{4D428418-399B-4996-B760-A51C153DECD5}" srcId="{A60233F6-1F52-4B72-883A-4D0EA818171F}" destId="{E1A3FD88-4504-4EBC-B07A-AFC9ECC129FE}" srcOrd="0" destOrd="0" parTransId="{EB17782E-5CB1-43B8-9655-D19A59E4C34C}" sibTransId="{0A343205-143A-45D3-8B3C-971C00CB3C82}"/>
    <dgm:cxn modelId="{7B3BD22F-2FCD-48EB-A01D-5F052A4E7907}" srcId="{A60233F6-1F52-4B72-883A-4D0EA818171F}" destId="{9AC591D0-7F49-42F4-A5A7-707DB759CDB8}" srcOrd="1" destOrd="0" parTransId="{83664F66-D8EB-4AFC-AA22-13B0EBCD7751}" sibTransId="{D6C486CE-6FD1-4C34-8D16-C9E6D7782584}"/>
    <dgm:cxn modelId="{41033573-2F27-416A-A87A-4752A9356259}" type="presOf" srcId="{9AC591D0-7F49-42F4-A5A7-707DB759CDB8}" destId="{8016803A-8FC8-4EB3-A0E0-667A1B208A5F}" srcOrd="0" destOrd="0" presId="urn:microsoft.com/office/officeart/2008/layout/AlternatingPictureBlocks"/>
    <dgm:cxn modelId="{ABB330E6-8D84-4DD2-9D38-AF515BD18A64}" type="presOf" srcId="{A60233F6-1F52-4B72-883A-4D0EA818171F}" destId="{4951DF68-17BD-456E-B238-F5DB0AE90DD1}" srcOrd="0" destOrd="0" presId="urn:microsoft.com/office/officeart/2008/layout/AlternatingPictureBlocks"/>
    <dgm:cxn modelId="{9C17D7ED-654B-4791-9005-95D7C7CAB089}" type="presOf" srcId="{E1A3FD88-4504-4EBC-B07A-AFC9ECC129FE}" destId="{9A60A9FD-E01D-4C72-BC0E-691D800A0FB0}" srcOrd="0" destOrd="0" presId="urn:microsoft.com/office/officeart/2008/layout/AlternatingPictureBlocks"/>
    <dgm:cxn modelId="{DCFC4762-9595-4A4A-83FF-036F28B88BF0}" type="presParOf" srcId="{4951DF68-17BD-456E-B238-F5DB0AE90DD1}" destId="{ADE40678-C89B-4354-B19F-E3086771143F}" srcOrd="0" destOrd="0" presId="urn:microsoft.com/office/officeart/2008/layout/AlternatingPictureBlocks"/>
    <dgm:cxn modelId="{275D4CCA-8D4F-4614-AC0A-6C30D3900404}" type="presParOf" srcId="{ADE40678-C89B-4354-B19F-E3086771143F}" destId="{9A60A9FD-E01D-4C72-BC0E-691D800A0FB0}" srcOrd="0" destOrd="0" presId="urn:microsoft.com/office/officeart/2008/layout/AlternatingPictureBlocks"/>
    <dgm:cxn modelId="{268B0DB2-61A4-4E4E-8A21-1EC584CD53B0}" type="presParOf" srcId="{ADE40678-C89B-4354-B19F-E3086771143F}" destId="{8EFB1DD3-6CC2-4CD1-8594-F139054113F3}" srcOrd="1" destOrd="0" presId="urn:microsoft.com/office/officeart/2008/layout/AlternatingPictureBlocks"/>
    <dgm:cxn modelId="{FE8A62E8-1CFD-443D-A4F7-5DE4C1383965}" type="presParOf" srcId="{4951DF68-17BD-456E-B238-F5DB0AE90DD1}" destId="{2ECD301A-E33F-4278-96FC-A5DB6B1DD445}" srcOrd="1" destOrd="0" presId="urn:microsoft.com/office/officeart/2008/layout/AlternatingPictureBlocks"/>
    <dgm:cxn modelId="{BBE68AD5-0800-48CC-9431-C1288EC7D85D}" type="presParOf" srcId="{4951DF68-17BD-456E-B238-F5DB0AE90DD1}" destId="{4A0BC38D-5969-49E3-8176-D8049F0A5F42}" srcOrd="2" destOrd="0" presId="urn:microsoft.com/office/officeart/2008/layout/AlternatingPictureBlocks"/>
    <dgm:cxn modelId="{47A9DA20-F8B0-4083-90EB-B44E4BED2A14}" type="presParOf" srcId="{4A0BC38D-5969-49E3-8176-D8049F0A5F42}" destId="{8016803A-8FC8-4EB3-A0E0-667A1B208A5F}" srcOrd="0" destOrd="0" presId="urn:microsoft.com/office/officeart/2008/layout/AlternatingPictureBlocks"/>
    <dgm:cxn modelId="{F64A1E97-900C-4F5D-8749-ACF98ED5A7A7}" type="presParOf" srcId="{4A0BC38D-5969-49E3-8176-D8049F0A5F42}" destId="{B70E2288-8CE8-4B7C-B82D-B27D0431632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B1B74-908F-4DAC-AF56-B667F046399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3221C19-5D7C-4407-9F7F-0E069EBA9C4C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года</a:t>
          </a:r>
        </a:p>
      </dgm:t>
    </dgm:pt>
    <dgm:pt modelId="{E2C7FB6E-AD73-4FAB-AD49-85D08B0270A1}" type="parTrans" cxnId="{42A5A020-CF97-432B-A521-918050EF85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C124C-A38A-4B0A-93D6-63C1D724ABCE}" type="sibTrans" cxnId="{42A5A020-CF97-432B-A521-918050EF85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BA5BC-E010-486E-8898-4366F7445B29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воспитания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 2025 года</a:t>
          </a:r>
        </a:p>
      </dgm:t>
    </dgm:pt>
    <dgm:pt modelId="{C3682E71-2139-479E-B8D3-74100CF0B972}" type="parTrans" cxnId="{2F9A78E0-0271-4C5E-A530-16CF48DA40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1D958-B9FB-41DC-BB2C-88A45E928491}" type="sibTrans" cxnId="{2F9A78E0-0271-4C5E-A530-16CF48DA40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62A69-D4B2-4C0B-8DCF-9DD0CC0B5527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государственной молодежной политики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 2025 года </a:t>
          </a:r>
        </a:p>
      </dgm:t>
    </dgm:pt>
    <dgm:pt modelId="{18BE7B6B-E967-49B2-BFED-788F571432FF}" type="parTrans" cxnId="{C27D69A2-CBF2-4259-B6FE-0484D16A2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C5AC2-0BBC-48D4-9825-1A405D59364D}" type="sibTrans" cxnId="{C27D69A2-CBF2-4259-B6FE-0484D16A2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1B72A-EFB0-4A0B-9912-ED98AE415DA9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Плана мероприятий по реализации Основ государственной молодежной политики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2025 года</a:t>
          </a:r>
        </a:p>
      </dgm:t>
    </dgm:pt>
    <dgm:pt modelId="{6058719B-4D97-48C3-A027-4826218393DB}" type="parTrans" cxnId="{904753BA-B12F-40CB-A0A2-01BCA379DD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F5065-1BE5-41E6-AF72-F00E210BBED6}" type="sibTrans" cxnId="{904753BA-B12F-40CB-A0A2-01BCA379DD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DAC67-866E-4875-B68B-49A67D464FCB}" type="pres">
      <dgm:prSet presAssocID="{540B1B74-908F-4DAC-AF56-B667F046399F}" presName="Name0" presStyleCnt="0">
        <dgm:presLayoutVars>
          <dgm:dir/>
          <dgm:resizeHandles val="exact"/>
        </dgm:presLayoutVars>
      </dgm:prSet>
      <dgm:spPr/>
    </dgm:pt>
    <dgm:pt modelId="{5956837E-5CE9-49A5-A7A0-C3EA466D0EBF}" type="pres">
      <dgm:prSet presAssocID="{540B1B74-908F-4DAC-AF56-B667F046399F}" presName="bkgdShp" presStyleLbl="alignAccFollowNode1" presStyleIdx="0" presStyleCnt="1" custScaleY="60487" custLinFactNeighborX="0" custLinFactNeighborY="-19756"/>
      <dgm:spPr>
        <a:solidFill>
          <a:srgbClr val="C8E7FC">
            <a:alpha val="89804"/>
          </a:srgbClr>
        </a:solidFill>
      </dgm:spPr>
    </dgm:pt>
    <dgm:pt modelId="{73E0C5EF-A8BE-41AE-8E59-CB7F745DE116}" type="pres">
      <dgm:prSet presAssocID="{540B1B74-908F-4DAC-AF56-B667F046399F}" presName="linComp" presStyleCnt="0"/>
      <dgm:spPr/>
    </dgm:pt>
    <dgm:pt modelId="{C309A7B7-83ED-44A8-8361-194B37BBFE53}" type="pres">
      <dgm:prSet presAssocID="{E3221C19-5D7C-4407-9F7F-0E069EBA9C4C}" presName="compNode" presStyleCnt="0"/>
      <dgm:spPr/>
    </dgm:pt>
    <dgm:pt modelId="{F8A08D63-D768-444B-B809-3EAD6814899E}" type="pres">
      <dgm:prSet presAssocID="{E3221C19-5D7C-4407-9F7F-0E069EBA9C4C}" presName="node" presStyleLbl="node1" presStyleIdx="0" presStyleCnt="4" custLinFactNeighborX="-2861" custLinFactNeighborY="-32065">
        <dgm:presLayoutVars>
          <dgm:bulletEnabled val="1"/>
        </dgm:presLayoutVars>
      </dgm:prSet>
      <dgm:spPr/>
    </dgm:pt>
    <dgm:pt modelId="{3D23C8F7-4C21-4D34-AFCB-EA8DCC66AC62}" type="pres">
      <dgm:prSet presAssocID="{E3221C19-5D7C-4407-9F7F-0E069EBA9C4C}" presName="invisiNode" presStyleLbl="node1" presStyleIdx="0" presStyleCnt="4"/>
      <dgm:spPr/>
    </dgm:pt>
    <dgm:pt modelId="{E9BA214F-BCF0-4B4E-9470-450C8962B74C}" type="pres">
      <dgm:prSet presAssocID="{E3221C19-5D7C-4407-9F7F-0E069EBA9C4C}" presName="imagNode" presStyleLbl="fgImgPlace1" presStyleIdx="0" presStyleCnt="4" custScaleX="37572" custScaleY="65654" custLinFactNeighborX="-2861" custLinFactNeighborY="-27658"/>
      <dgm:spPr/>
    </dgm:pt>
    <dgm:pt modelId="{E650F19F-0E3B-42C0-AE6F-A2ED8F599B6D}" type="pres">
      <dgm:prSet presAssocID="{C7DC124C-A38A-4B0A-93D6-63C1D724ABCE}" presName="sibTrans" presStyleLbl="sibTrans2D1" presStyleIdx="0" presStyleCnt="0"/>
      <dgm:spPr/>
    </dgm:pt>
    <dgm:pt modelId="{FD172771-E9CC-4D36-BCC3-17A435F8B070}" type="pres">
      <dgm:prSet presAssocID="{F51BA5BC-E010-486E-8898-4366F7445B29}" presName="compNode" presStyleCnt="0"/>
      <dgm:spPr/>
    </dgm:pt>
    <dgm:pt modelId="{63E10C51-1951-496D-9E50-316F3DCCFA9E}" type="pres">
      <dgm:prSet presAssocID="{F51BA5BC-E010-486E-8898-4366F7445B29}" presName="node" presStyleLbl="node1" presStyleIdx="1" presStyleCnt="4" custLinFactNeighborX="1186" custLinFactNeighborY="-32065">
        <dgm:presLayoutVars>
          <dgm:bulletEnabled val="1"/>
        </dgm:presLayoutVars>
      </dgm:prSet>
      <dgm:spPr/>
    </dgm:pt>
    <dgm:pt modelId="{BD4AE66F-99B7-4AEF-8013-86AAC0ABD70C}" type="pres">
      <dgm:prSet presAssocID="{F51BA5BC-E010-486E-8898-4366F7445B29}" presName="invisiNode" presStyleLbl="node1" presStyleIdx="1" presStyleCnt="4"/>
      <dgm:spPr/>
    </dgm:pt>
    <dgm:pt modelId="{256B7890-88E2-4306-9137-D927D6F85FC8}" type="pres">
      <dgm:prSet presAssocID="{F51BA5BC-E010-486E-8898-4366F7445B29}" presName="imagNode" presStyleLbl="fgImgPlace1" presStyleIdx="1" presStyleCnt="4" custScaleX="36894" custScaleY="66592" custLinFactNeighborX="1271" custLinFactNeighborY="-26252"/>
      <dgm:spPr/>
    </dgm:pt>
    <dgm:pt modelId="{3B1330F4-E64E-4D2D-A64A-5889D477D572}" type="pres">
      <dgm:prSet presAssocID="{2D41D958-B9FB-41DC-BB2C-88A45E928491}" presName="sibTrans" presStyleLbl="sibTrans2D1" presStyleIdx="0" presStyleCnt="0"/>
      <dgm:spPr/>
    </dgm:pt>
    <dgm:pt modelId="{F2C29F2D-4246-41CB-AC01-FF12232192DC}" type="pres">
      <dgm:prSet presAssocID="{44D62A69-D4B2-4C0B-8DCF-9DD0CC0B5527}" presName="compNode" presStyleCnt="0"/>
      <dgm:spPr/>
    </dgm:pt>
    <dgm:pt modelId="{81665D24-DF9D-4285-9368-4B7CAC3AFA23}" type="pres">
      <dgm:prSet presAssocID="{44D62A69-D4B2-4C0B-8DCF-9DD0CC0B5527}" presName="node" presStyleLbl="node1" presStyleIdx="2" presStyleCnt="4" custLinFactNeighborX="3814" custLinFactNeighborY="-32065">
        <dgm:presLayoutVars>
          <dgm:bulletEnabled val="1"/>
        </dgm:presLayoutVars>
      </dgm:prSet>
      <dgm:spPr/>
    </dgm:pt>
    <dgm:pt modelId="{61F60D49-2D1B-499D-93D4-42EB35A84BD4}" type="pres">
      <dgm:prSet presAssocID="{44D62A69-D4B2-4C0B-8DCF-9DD0CC0B5527}" presName="invisiNode" presStyleLbl="node1" presStyleIdx="2" presStyleCnt="4"/>
      <dgm:spPr/>
    </dgm:pt>
    <dgm:pt modelId="{A47F9F1E-4EDE-4CC9-85D3-1B2DF130F83C}" type="pres">
      <dgm:prSet presAssocID="{44D62A69-D4B2-4C0B-8DCF-9DD0CC0B5527}" presName="imagNode" presStyleLbl="fgImgPlace1" presStyleIdx="2" presStyleCnt="4" custScaleX="37487" custScaleY="62841" custLinFactNeighborX="3496" custLinFactNeighborY="-25314"/>
      <dgm:spPr/>
    </dgm:pt>
    <dgm:pt modelId="{5984E7F3-E424-4A71-8BF7-AE09683C8CE4}" type="pres">
      <dgm:prSet presAssocID="{ECAC5AC2-0BBC-48D4-9825-1A405D59364D}" presName="sibTrans" presStyleLbl="sibTrans2D1" presStyleIdx="0" presStyleCnt="0"/>
      <dgm:spPr/>
    </dgm:pt>
    <dgm:pt modelId="{396545B0-0E40-432B-B430-8B9A2C17D781}" type="pres">
      <dgm:prSet presAssocID="{5971B72A-EFB0-4A0B-9912-ED98AE415DA9}" presName="compNode" presStyleCnt="0"/>
      <dgm:spPr/>
    </dgm:pt>
    <dgm:pt modelId="{71C38DDC-9863-4DAC-A032-977A1FD2DB07}" type="pres">
      <dgm:prSet presAssocID="{5971B72A-EFB0-4A0B-9912-ED98AE415DA9}" presName="node" presStyleLbl="node1" presStyleIdx="3" presStyleCnt="4" custLinFactNeighborX="3179" custLinFactNeighborY="-32346">
        <dgm:presLayoutVars>
          <dgm:bulletEnabled val="1"/>
        </dgm:presLayoutVars>
      </dgm:prSet>
      <dgm:spPr/>
    </dgm:pt>
    <dgm:pt modelId="{F5E0FF88-7EE4-45D3-8218-926DC616B408}" type="pres">
      <dgm:prSet presAssocID="{5971B72A-EFB0-4A0B-9912-ED98AE415DA9}" presName="invisiNode" presStyleLbl="node1" presStyleIdx="3" presStyleCnt="4"/>
      <dgm:spPr/>
    </dgm:pt>
    <dgm:pt modelId="{F317FE47-99BC-462D-A3A0-08A4E309EF88}" type="pres">
      <dgm:prSet presAssocID="{5971B72A-EFB0-4A0B-9912-ED98AE415DA9}" presName="imagNode" presStyleLbl="fgImgPlace1" presStyleIdx="3" presStyleCnt="4" custScaleX="38078" custScaleY="60966" custLinFactNeighborX="5404" custLinFactNeighborY="-30002"/>
      <dgm:spPr/>
    </dgm:pt>
  </dgm:ptLst>
  <dgm:cxnLst>
    <dgm:cxn modelId="{42A5A020-CF97-432B-A521-918050EF8579}" srcId="{540B1B74-908F-4DAC-AF56-B667F046399F}" destId="{E3221C19-5D7C-4407-9F7F-0E069EBA9C4C}" srcOrd="0" destOrd="0" parTransId="{E2C7FB6E-AD73-4FAB-AD49-85D08B0270A1}" sibTransId="{C7DC124C-A38A-4B0A-93D6-63C1D724ABCE}"/>
    <dgm:cxn modelId="{58056B30-BD3F-4A0C-B4D6-8D0467FAFF14}" type="presOf" srcId="{5971B72A-EFB0-4A0B-9912-ED98AE415DA9}" destId="{71C38DDC-9863-4DAC-A032-977A1FD2DB07}" srcOrd="0" destOrd="0" presId="urn:microsoft.com/office/officeart/2005/8/layout/pList2"/>
    <dgm:cxn modelId="{1079484E-3EF7-46A0-8FAB-BE5EEB7FB627}" type="presOf" srcId="{F51BA5BC-E010-486E-8898-4366F7445B29}" destId="{63E10C51-1951-496D-9E50-316F3DCCFA9E}" srcOrd="0" destOrd="0" presId="urn:microsoft.com/office/officeart/2005/8/layout/pList2"/>
    <dgm:cxn modelId="{80AFC772-7483-4CF1-973F-E416EC2B0F34}" type="presOf" srcId="{2D41D958-B9FB-41DC-BB2C-88A45E928491}" destId="{3B1330F4-E64E-4D2D-A64A-5889D477D572}" srcOrd="0" destOrd="0" presId="urn:microsoft.com/office/officeart/2005/8/layout/pList2"/>
    <dgm:cxn modelId="{30551553-6ED7-4029-8EB3-4DC71CB5FE01}" type="presOf" srcId="{44D62A69-D4B2-4C0B-8DCF-9DD0CC0B5527}" destId="{81665D24-DF9D-4285-9368-4B7CAC3AFA23}" srcOrd="0" destOrd="0" presId="urn:microsoft.com/office/officeart/2005/8/layout/pList2"/>
    <dgm:cxn modelId="{71852588-C895-4587-8CE7-CCD158B2887D}" type="presOf" srcId="{540B1B74-908F-4DAC-AF56-B667F046399F}" destId="{033DAC67-866E-4875-B68B-49A67D464FCB}" srcOrd="0" destOrd="0" presId="urn:microsoft.com/office/officeart/2005/8/layout/pList2"/>
    <dgm:cxn modelId="{BD219388-78FC-49C1-81E7-968EF566FAEB}" type="presOf" srcId="{E3221C19-5D7C-4407-9F7F-0E069EBA9C4C}" destId="{F8A08D63-D768-444B-B809-3EAD6814899E}" srcOrd="0" destOrd="0" presId="urn:microsoft.com/office/officeart/2005/8/layout/pList2"/>
    <dgm:cxn modelId="{C27D69A2-CBF2-4259-B6FE-0484D16A2908}" srcId="{540B1B74-908F-4DAC-AF56-B667F046399F}" destId="{44D62A69-D4B2-4C0B-8DCF-9DD0CC0B5527}" srcOrd="2" destOrd="0" parTransId="{18BE7B6B-E967-49B2-BFED-788F571432FF}" sibTransId="{ECAC5AC2-0BBC-48D4-9825-1A405D59364D}"/>
    <dgm:cxn modelId="{12B7BFA8-120A-46BC-85E6-05B162AE4335}" type="presOf" srcId="{ECAC5AC2-0BBC-48D4-9825-1A405D59364D}" destId="{5984E7F3-E424-4A71-8BF7-AE09683C8CE4}" srcOrd="0" destOrd="0" presId="urn:microsoft.com/office/officeart/2005/8/layout/pList2"/>
    <dgm:cxn modelId="{904753BA-B12F-40CB-A0A2-01BCA379DD96}" srcId="{540B1B74-908F-4DAC-AF56-B667F046399F}" destId="{5971B72A-EFB0-4A0B-9912-ED98AE415DA9}" srcOrd="3" destOrd="0" parTransId="{6058719B-4D97-48C3-A027-4826218393DB}" sibTransId="{C07F5065-1BE5-41E6-AF72-F00E210BBED6}"/>
    <dgm:cxn modelId="{2F9A78E0-0271-4C5E-A530-16CF48DA4042}" srcId="{540B1B74-908F-4DAC-AF56-B667F046399F}" destId="{F51BA5BC-E010-486E-8898-4366F7445B29}" srcOrd="1" destOrd="0" parTransId="{C3682E71-2139-479E-B8D3-74100CF0B972}" sibTransId="{2D41D958-B9FB-41DC-BB2C-88A45E928491}"/>
    <dgm:cxn modelId="{1407D8E8-80B0-4034-934C-6822009DB726}" type="presOf" srcId="{C7DC124C-A38A-4B0A-93D6-63C1D724ABCE}" destId="{E650F19F-0E3B-42C0-AE6F-A2ED8F599B6D}" srcOrd="0" destOrd="0" presId="urn:microsoft.com/office/officeart/2005/8/layout/pList2"/>
    <dgm:cxn modelId="{DDC8D2C2-766A-46D0-9140-072635E58479}" type="presParOf" srcId="{033DAC67-866E-4875-B68B-49A67D464FCB}" destId="{5956837E-5CE9-49A5-A7A0-C3EA466D0EBF}" srcOrd="0" destOrd="0" presId="urn:microsoft.com/office/officeart/2005/8/layout/pList2"/>
    <dgm:cxn modelId="{5761C7F3-211D-492E-9D59-2AD82DE71F0C}" type="presParOf" srcId="{033DAC67-866E-4875-B68B-49A67D464FCB}" destId="{73E0C5EF-A8BE-41AE-8E59-CB7F745DE116}" srcOrd="1" destOrd="0" presId="urn:microsoft.com/office/officeart/2005/8/layout/pList2"/>
    <dgm:cxn modelId="{C1E9C29E-DB0E-4752-ADD5-EC52A6686CAC}" type="presParOf" srcId="{73E0C5EF-A8BE-41AE-8E59-CB7F745DE116}" destId="{C309A7B7-83ED-44A8-8361-194B37BBFE53}" srcOrd="0" destOrd="0" presId="urn:microsoft.com/office/officeart/2005/8/layout/pList2"/>
    <dgm:cxn modelId="{61997413-7B47-4BA6-814C-2654682953F3}" type="presParOf" srcId="{C309A7B7-83ED-44A8-8361-194B37BBFE53}" destId="{F8A08D63-D768-444B-B809-3EAD6814899E}" srcOrd="0" destOrd="0" presId="urn:microsoft.com/office/officeart/2005/8/layout/pList2"/>
    <dgm:cxn modelId="{0BDC2CE3-0109-4234-8DB2-7308EA07BB12}" type="presParOf" srcId="{C309A7B7-83ED-44A8-8361-194B37BBFE53}" destId="{3D23C8F7-4C21-4D34-AFCB-EA8DCC66AC62}" srcOrd="1" destOrd="0" presId="urn:microsoft.com/office/officeart/2005/8/layout/pList2"/>
    <dgm:cxn modelId="{219D48B8-B71E-41A4-ABFA-B98E14DC15E5}" type="presParOf" srcId="{C309A7B7-83ED-44A8-8361-194B37BBFE53}" destId="{E9BA214F-BCF0-4B4E-9470-450C8962B74C}" srcOrd="2" destOrd="0" presId="urn:microsoft.com/office/officeart/2005/8/layout/pList2"/>
    <dgm:cxn modelId="{9F3D1544-DBD8-4189-88D1-82EDB3742AFE}" type="presParOf" srcId="{73E0C5EF-A8BE-41AE-8E59-CB7F745DE116}" destId="{E650F19F-0E3B-42C0-AE6F-A2ED8F599B6D}" srcOrd="1" destOrd="0" presId="urn:microsoft.com/office/officeart/2005/8/layout/pList2"/>
    <dgm:cxn modelId="{DC2C211E-3877-43FC-A52A-6EC6FFFD70AF}" type="presParOf" srcId="{73E0C5EF-A8BE-41AE-8E59-CB7F745DE116}" destId="{FD172771-E9CC-4D36-BCC3-17A435F8B070}" srcOrd="2" destOrd="0" presId="urn:microsoft.com/office/officeart/2005/8/layout/pList2"/>
    <dgm:cxn modelId="{57B08418-6ED0-44D0-8138-980C46FFF141}" type="presParOf" srcId="{FD172771-E9CC-4D36-BCC3-17A435F8B070}" destId="{63E10C51-1951-496D-9E50-316F3DCCFA9E}" srcOrd="0" destOrd="0" presId="urn:microsoft.com/office/officeart/2005/8/layout/pList2"/>
    <dgm:cxn modelId="{3493BD08-53D9-46A0-9DDA-ED57B2AA861E}" type="presParOf" srcId="{FD172771-E9CC-4D36-BCC3-17A435F8B070}" destId="{BD4AE66F-99B7-4AEF-8013-86AAC0ABD70C}" srcOrd="1" destOrd="0" presId="urn:microsoft.com/office/officeart/2005/8/layout/pList2"/>
    <dgm:cxn modelId="{2D12738E-3F6E-44DE-A845-3F30605AC0B5}" type="presParOf" srcId="{FD172771-E9CC-4D36-BCC3-17A435F8B070}" destId="{256B7890-88E2-4306-9137-D927D6F85FC8}" srcOrd="2" destOrd="0" presId="urn:microsoft.com/office/officeart/2005/8/layout/pList2"/>
    <dgm:cxn modelId="{E48D39B9-408D-4AEA-8652-60F91EA76EEB}" type="presParOf" srcId="{73E0C5EF-A8BE-41AE-8E59-CB7F745DE116}" destId="{3B1330F4-E64E-4D2D-A64A-5889D477D572}" srcOrd="3" destOrd="0" presId="urn:microsoft.com/office/officeart/2005/8/layout/pList2"/>
    <dgm:cxn modelId="{1158B289-A340-4712-BE14-BBDF2DF64E18}" type="presParOf" srcId="{73E0C5EF-A8BE-41AE-8E59-CB7F745DE116}" destId="{F2C29F2D-4246-41CB-AC01-FF12232192DC}" srcOrd="4" destOrd="0" presId="urn:microsoft.com/office/officeart/2005/8/layout/pList2"/>
    <dgm:cxn modelId="{554E48FF-BB9E-4194-B083-0B51E64B8B7D}" type="presParOf" srcId="{F2C29F2D-4246-41CB-AC01-FF12232192DC}" destId="{81665D24-DF9D-4285-9368-4B7CAC3AFA23}" srcOrd="0" destOrd="0" presId="urn:microsoft.com/office/officeart/2005/8/layout/pList2"/>
    <dgm:cxn modelId="{03A808C3-67FE-4B9F-B224-BC932C61A308}" type="presParOf" srcId="{F2C29F2D-4246-41CB-AC01-FF12232192DC}" destId="{61F60D49-2D1B-499D-93D4-42EB35A84BD4}" srcOrd="1" destOrd="0" presId="urn:microsoft.com/office/officeart/2005/8/layout/pList2"/>
    <dgm:cxn modelId="{6BC2B443-5ABD-418F-9D4E-142C046FF626}" type="presParOf" srcId="{F2C29F2D-4246-41CB-AC01-FF12232192DC}" destId="{A47F9F1E-4EDE-4CC9-85D3-1B2DF130F83C}" srcOrd="2" destOrd="0" presId="urn:microsoft.com/office/officeart/2005/8/layout/pList2"/>
    <dgm:cxn modelId="{CD80B700-68C3-4D35-8E93-9D403C84BE19}" type="presParOf" srcId="{73E0C5EF-A8BE-41AE-8E59-CB7F745DE116}" destId="{5984E7F3-E424-4A71-8BF7-AE09683C8CE4}" srcOrd="5" destOrd="0" presId="urn:microsoft.com/office/officeart/2005/8/layout/pList2"/>
    <dgm:cxn modelId="{E07DABAD-E479-4D54-B353-96FE950E2489}" type="presParOf" srcId="{73E0C5EF-A8BE-41AE-8E59-CB7F745DE116}" destId="{396545B0-0E40-432B-B430-8B9A2C17D781}" srcOrd="6" destOrd="0" presId="urn:microsoft.com/office/officeart/2005/8/layout/pList2"/>
    <dgm:cxn modelId="{0CE966E3-021A-4891-94BA-8A8590CEC809}" type="presParOf" srcId="{396545B0-0E40-432B-B430-8B9A2C17D781}" destId="{71C38DDC-9863-4DAC-A032-977A1FD2DB07}" srcOrd="0" destOrd="0" presId="urn:microsoft.com/office/officeart/2005/8/layout/pList2"/>
    <dgm:cxn modelId="{BB510E68-3B59-43AF-AD16-EB91C51DB8AD}" type="presParOf" srcId="{396545B0-0E40-432B-B430-8B9A2C17D781}" destId="{F5E0FF88-7EE4-45D3-8218-926DC616B408}" srcOrd="1" destOrd="0" presId="urn:microsoft.com/office/officeart/2005/8/layout/pList2"/>
    <dgm:cxn modelId="{EACCF62F-431C-4BE6-89B2-A107FD9C36AC}" type="presParOf" srcId="{396545B0-0E40-432B-B430-8B9A2C17D781}" destId="{F317FE47-99BC-462D-A3A0-08A4E309EF8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34A235-1929-4B2A-AB1B-D348A17A43C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E051181E-DAA0-4EFC-B008-01FCD81677EB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утверждена приказом Министерства спорта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 23 ноября 2017 г. № 1007</a:t>
          </a:r>
        </a:p>
      </dgm:t>
    </dgm:pt>
    <dgm:pt modelId="{CF1F45FF-F501-4ABF-AADC-4B5D63AFEF0B}" type="parTrans" cxnId="{7ECC43DE-AFD7-4F18-9EBC-98B7CA692CEB}">
      <dgm:prSet/>
      <dgm:spPr/>
      <dgm:t>
        <a:bodyPr/>
        <a:lstStyle/>
        <a:p>
          <a:endParaRPr lang="ru-RU"/>
        </a:p>
      </dgm:t>
    </dgm:pt>
    <dgm:pt modelId="{FB416CB4-996F-4EF1-84A5-415C1BFDDDC5}" type="sibTrans" cxnId="{7ECC43DE-AFD7-4F18-9EBC-98B7CA692CEB}">
      <dgm:prSet/>
      <dgm:spPr/>
      <dgm:t>
        <a:bodyPr/>
        <a:lstStyle/>
        <a:p>
          <a:endParaRPr lang="ru-RU"/>
        </a:p>
      </dgm:t>
    </dgm:pt>
    <dgm:pt modelId="{F596E3E7-1652-41FB-958E-BB0EFE2AADCD}" type="pres">
      <dgm:prSet presAssocID="{4D34A235-1929-4B2A-AB1B-D348A17A43CF}" presName="linearFlow" presStyleCnt="0">
        <dgm:presLayoutVars>
          <dgm:dir/>
          <dgm:resizeHandles val="exact"/>
        </dgm:presLayoutVars>
      </dgm:prSet>
      <dgm:spPr/>
    </dgm:pt>
    <dgm:pt modelId="{FFF08CD7-6FBA-413C-B566-F01409856B71}" type="pres">
      <dgm:prSet presAssocID="{E051181E-DAA0-4EFC-B008-01FCD81677EB}" presName="comp" presStyleCnt="0"/>
      <dgm:spPr/>
    </dgm:pt>
    <dgm:pt modelId="{F3663153-067C-4DE8-B980-670D83B69937}" type="pres">
      <dgm:prSet presAssocID="{E051181E-DAA0-4EFC-B008-01FCD81677EB}" presName="rect2" presStyleLbl="node1" presStyleIdx="0" presStyleCnt="1" custLinFactNeighborX="19951">
        <dgm:presLayoutVars>
          <dgm:bulletEnabled val="1"/>
        </dgm:presLayoutVars>
      </dgm:prSet>
      <dgm:spPr/>
    </dgm:pt>
    <dgm:pt modelId="{F0D23BCC-D4CD-45FA-B30B-A1FF45C67E3F}" type="pres">
      <dgm:prSet presAssocID="{E051181E-DAA0-4EFC-B008-01FCD81677EB}" presName="rect1" presStyleLbl="lnNode1" presStyleIdx="0" presStyleCnt="1" custLinFactNeighborX="-64441"/>
      <dgm:spPr>
        <a:solidFill>
          <a:srgbClr val="3399FF"/>
        </a:solidFill>
      </dgm:spPr>
    </dgm:pt>
  </dgm:ptLst>
  <dgm:cxnLst>
    <dgm:cxn modelId="{77BEEB47-5602-4388-929F-73DF48A4FA8A}" type="presOf" srcId="{E051181E-DAA0-4EFC-B008-01FCD81677EB}" destId="{F3663153-067C-4DE8-B980-670D83B69937}" srcOrd="0" destOrd="0" presId="urn:microsoft.com/office/officeart/2008/layout/AlternatingPictureBlocks"/>
    <dgm:cxn modelId="{D5EED29F-F4EE-4BFD-ABB2-CE96F93916EA}" type="presOf" srcId="{4D34A235-1929-4B2A-AB1B-D348A17A43CF}" destId="{F596E3E7-1652-41FB-958E-BB0EFE2AADCD}" srcOrd="0" destOrd="0" presId="urn:microsoft.com/office/officeart/2008/layout/AlternatingPictureBlocks"/>
    <dgm:cxn modelId="{7ECC43DE-AFD7-4F18-9EBC-98B7CA692CEB}" srcId="{4D34A235-1929-4B2A-AB1B-D348A17A43CF}" destId="{E051181E-DAA0-4EFC-B008-01FCD81677EB}" srcOrd="0" destOrd="0" parTransId="{CF1F45FF-F501-4ABF-AADC-4B5D63AFEF0B}" sibTransId="{FB416CB4-996F-4EF1-84A5-415C1BFDDDC5}"/>
    <dgm:cxn modelId="{13732836-0015-499C-85EC-69EDEBA1EE34}" type="presParOf" srcId="{F596E3E7-1652-41FB-958E-BB0EFE2AADCD}" destId="{FFF08CD7-6FBA-413C-B566-F01409856B71}" srcOrd="0" destOrd="0" presId="urn:microsoft.com/office/officeart/2008/layout/AlternatingPictureBlocks"/>
    <dgm:cxn modelId="{510F5524-2ECC-445A-961E-92338779C6E3}" type="presParOf" srcId="{FFF08CD7-6FBA-413C-B566-F01409856B71}" destId="{F3663153-067C-4DE8-B980-670D83B69937}" srcOrd="0" destOrd="0" presId="urn:microsoft.com/office/officeart/2008/layout/AlternatingPictureBlocks"/>
    <dgm:cxn modelId="{87CF5FC5-5EC1-4F93-8220-6C2F9D0A2923}" type="presParOf" srcId="{FFF08CD7-6FBA-413C-B566-F01409856B71}" destId="{F0D23BCC-D4CD-45FA-B30B-A1FF45C67E3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79D03-294D-405B-AF9F-AE5935C480E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80C9860C-664C-419B-9245-BFFE170F6354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утверждена совместным приказом Министерства спорта Российской Федерации, Министерства науки и высшего образования Российской Федерации и Министерства просвещения Российской Федерации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 9 марта 2021 г. №141/167/90</a:t>
          </a:r>
        </a:p>
      </dgm:t>
    </dgm:pt>
    <dgm:pt modelId="{8898ED5E-00D5-409E-878F-931AB9D2E941}" type="parTrans" cxnId="{885B1696-A50C-4856-A3CA-3EA6CF78E03E}">
      <dgm:prSet/>
      <dgm:spPr/>
      <dgm:t>
        <a:bodyPr/>
        <a:lstStyle/>
        <a:p>
          <a:endParaRPr lang="ru-RU"/>
        </a:p>
      </dgm:t>
    </dgm:pt>
    <dgm:pt modelId="{6977662D-1C1D-4A28-BAC1-69865F4D0994}" type="sibTrans" cxnId="{885B1696-A50C-4856-A3CA-3EA6CF78E03E}">
      <dgm:prSet/>
      <dgm:spPr/>
      <dgm:t>
        <a:bodyPr/>
        <a:lstStyle/>
        <a:p>
          <a:endParaRPr lang="ru-RU"/>
        </a:p>
      </dgm:t>
    </dgm:pt>
    <dgm:pt modelId="{2B6EA70E-4581-480F-AFF7-9052299F9149}" type="pres">
      <dgm:prSet presAssocID="{58F79D03-294D-405B-AF9F-AE5935C480EE}" presName="linearFlow" presStyleCnt="0">
        <dgm:presLayoutVars>
          <dgm:dir/>
          <dgm:resizeHandles val="exact"/>
        </dgm:presLayoutVars>
      </dgm:prSet>
      <dgm:spPr/>
    </dgm:pt>
    <dgm:pt modelId="{3EF50CA9-1AB6-4403-9F67-D4398C35D040}" type="pres">
      <dgm:prSet presAssocID="{80C9860C-664C-419B-9245-BFFE170F6354}" presName="comp" presStyleCnt="0"/>
      <dgm:spPr/>
    </dgm:pt>
    <dgm:pt modelId="{3D1C9401-1EE6-4F58-8D9D-9B78D12C5275}" type="pres">
      <dgm:prSet presAssocID="{80C9860C-664C-419B-9245-BFFE170F6354}" presName="rect2" presStyleLbl="node1" presStyleIdx="0" presStyleCnt="1" custScaleX="100258" custLinFactNeighborX="-66101">
        <dgm:presLayoutVars>
          <dgm:bulletEnabled val="1"/>
        </dgm:presLayoutVars>
      </dgm:prSet>
      <dgm:spPr/>
    </dgm:pt>
    <dgm:pt modelId="{517797EF-9D81-49E1-85E9-7DDFC1D07DFC}" type="pres">
      <dgm:prSet presAssocID="{80C9860C-664C-419B-9245-BFFE170F6354}" presName="rect1" presStyleLbl="lnNode1" presStyleIdx="0" presStyleCnt="1" custLinFactX="100000" custLinFactNeighborX="183239"/>
      <dgm:spPr>
        <a:solidFill>
          <a:srgbClr val="3399FF"/>
        </a:solidFill>
      </dgm:spPr>
    </dgm:pt>
  </dgm:ptLst>
  <dgm:cxnLst>
    <dgm:cxn modelId="{CD2F9624-038F-429E-9D7C-E1750EE1C507}" type="presOf" srcId="{58F79D03-294D-405B-AF9F-AE5935C480EE}" destId="{2B6EA70E-4581-480F-AFF7-9052299F9149}" srcOrd="0" destOrd="0" presId="urn:microsoft.com/office/officeart/2008/layout/AlternatingPictureBlocks"/>
    <dgm:cxn modelId="{885B1696-A50C-4856-A3CA-3EA6CF78E03E}" srcId="{58F79D03-294D-405B-AF9F-AE5935C480EE}" destId="{80C9860C-664C-419B-9245-BFFE170F6354}" srcOrd="0" destOrd="0" parTransId="{8898ED5E-00D5-409E-878F-931AB9D2E941}" sibTransId="{6977662D-1C1D-4A28-BAC1-69865F4D0994}"/>
    <dgm:cxn modelId="{C648DCBD-8417-45B7-B66E-4A036EBF3819}" type="presOf" srcId="{80C9860C-664C-419B-9245-BFFE170F6354}" destId="{3D1C9401-1EE6-4F58-8D9D-9B78D12C5275}" srcOrd="0" destOrd="0" presId="urn:microsoft.com/office/officeart/2008/layout/AlternatingPictureBlocks"/>
    <dgm:cxn modelId="{38124FEB-10FD-433B-A386-574D21D06EAA}" type="presParOf" srcId="{2B6EA70E-4581-480F-AFF7-9052299F9149}" destId="{3EF50CA9-1AB6-4403-9F67-D4398C35D040}" srcOrd="0" destOrd="0" presId="urn:microsoft.com/office/officeart/2008/layout/AlternatingPictureBlocks"/>
    <dgm:cxn modelId="{DB53EDA1-43B2-4434-BE8E-7B6195FC2D73}" type="presParOf" srcId="{3EF50CA9-1AB6-4403-9F67-D4398C35D040}" destId="{3D1C9401-1EE6-4F58-8D9D-9B78D12C5275}" srcOrd="0" destOrd="0" presId="urn:microsoft.com/office/officeart/2008/layout/AlternatingPictureBlocks"/>
    <dgm:cxn modelId="{4ECAEBA3-2B8C-4034-B044-4C986B5F34FE}" type="presParOf" srcId="{3EF50CA9-1AB6-4403-9F67-D4398C35D040}" destId="{517797EF-9D81-49E1-85E9-7DDFC1D07DF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AC698-FC24-40B2-862D-4B3C8E8CD1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56E10-3E56-4BB0-88C3-F00B856D9E07}">
      <dgm:prSet phldrT="[Текст]"/>
      <dgm:spPr>
        <a:solidFill>
          <a:srgbClr val="3399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 формировании Единого всероссийского перечня (реестра)студенческих спортивных клубов</a:t>
          </a:r>
        </a:p>
      </dgm:t>
    </dgm:pt>
    <dgm:pt modelId="{295881E1-06E4-4CFB-B8F0-2DDE11E95B1C}" type="parTrans" cxnId="{83F5DE9C-4559-459E-AC44-6A5C5891CF5D}">
      <dgm:prSet/>
      <dgm:spPr/>
      <dgm:t>
        <a:bodyPr/>
        <a:lstStyle/>
        <a:p>
          <a:endParaRPr lang="ru-RU"/>
        </a:p>
      </dgm:t>
    </dgm:pt>
    <dgm:pt modelId="{2E509142-B4B6-433C-B0FF-997547241A5D}" type="sibTrans" cxnId="{83F5DE9C-4559-459E-AC44-6A5C5891CF5D}">
      <dgm:prSet/>
      <dgm:spPr/>
      <dgm:t>
        <a:bodyPr/>
        <a:lstStyle/>
        <a:p>
          <a:endParaRPr lang="ru-RU"/>
        </a:p>
      </dgm:t>
    </dgm:pt>
    <dgm:pt modelId="{A9EB4BF3-BDFB-4804-82C8-47A5D2CA6C60}" type="pres">
      <dgm:prSet presAssocID="{9B7AC698-FC24-40B2-862D-4B3C8E8CD1A5}" presName="linearFlow" presStyleCnt="0">
        <dgm:presLayoutVars>
          <dgm:dir/>
          <dgm:resizeHandles val="exact"/>
        </dgm:presLayoutVars>
      </dgm:prSet>
      <dgm:spPr/>
    </dgm:pt>
    <dgm:pt modelId="{51679FB1-CD8F-41A9-838F-BD43FCD35A96}" type="pres">
      <dgm:prSet presAssocID="{98656E10-3E56-4BB0-88C3-F00B856D9E07}" presName="composite" presStyleCnt="0"/>
      <dgm:spPr/>
    </dgm:pt>
    <dgm:pt modelId="{7FE8E483-7BD5-4C77-9297-861C3164E562}" type="pres">
      <dgm:prSet presAssocID="{98656E10-3E56-4BB0-88C3-F00B856D9E07}" presName="imgShp" presStyleLbl="fgImgPlace1" presStyleIdx="0" presStyleCnt="1" custScaleX="64928" custScaleY="65008" custLinFactY="-17910" custLinFactNeighborX="-25000" custLinFactNeighborY="-100000"/>
      <dgm:spPr>
        <a:solidFill>
          <a:srgbClr val="C8E7FC"/>
        </a:solidFill>
      </dgm:spPr>
    </dgm:pt>
    <dgm:pt modelId="{040A7A4C-1469-43CE-8EFD-B19AC745970B}" type="pres">
      <dgm:prSet presAssocID="{98656E10-3E56-4BB0-88C3-F00B856D9E07}" presName="txShp" presStyleLbl="node1" presStyleIdx="0" presStyleCnt="1" custScaleX="104695" custScaleY="76784" custLinFactY="-15837" custLinFactNeighborX="6287" custLinFactNeighborY="-100000">
        <dgm:presLayoutVars>
          <dgm:bulletEnabled val="1"/>
        </dgm:presLayoutVars>
      </dgm:prSet>
      <dgm:spPr/>
    </dgm:pt>
  </dgm:ptLst>
  <dgm:cxnLst>
    <dgm:cxn modelId="{6F41E233-D4A6-400F-9154-F5009FA4A39D}" type="presOf" srcId="{9B7AC698-FC24-40B2-862D-4B3C8E8CD1A5}" destId="{A9EB4BF3-BDFB-4804-82C8-47A5D2CA6C60}" srcOrd="0" destOrd="0" presId="urn:microsoft.com/office/officeart/2005/8/layout/vList3"/>
    <dgm:cxn modelId="{1BE26993-2457-4F3E-8E95-66E85968E7AB}" type="presOf" srcId="{98656E10-3E56-4BB0-88C3-F00B856D9E07}" destId="{040A7A4C-1469-43CE-8EFD-B19AC745970B}" srcOrd="0" destOrd="0" presId="urn:microsoft.com/office/officeart/2005/8/layout/vList3"/>
    <dgm:cxn modelId="{83F5DE9C-4559-459E-AC44-6A5C5891CF5D}" srcId="{9B7AC698-FC24-40B2-862D-4B3C8E8CD1A5}" destId="{98656E10-3E56-4BB0-88C3-F00B856D9E07}" srcOrd="0" destOrd="0" parTransId="{295881E1-06E4-4CFB-B8F0-2DDE11E95B1C}" sibTransId="{2E509142-B4B6-433C-B0FF-997547241A5D}"/>
    <dgm:cxn modelId="{B6659522-E83C-457F-8FD2-E4D780862BE7}" type="presParOf" srcId="{A9EB4BF3-BDFB-4804-82C8-47A5D2CA6C60}" destId="{51679FB1-CD8F-41A9-838F-BD43FCD35A96}" srcOrd="0" destOrd="0" presId="urn:microsoft.com/office/officeart/2005/8/layout/vList3"/>
    <dgm:cxn modelId="{534A7A28-C286-4970-84D0-A8464218E94F}" type="presParOf" srcId="{51679FB1-CD8F-41A9-838F-BD43FCD35A96}" destId="{7FE8E483-7BD5-4C77-9297-861C3164E562}" srcOrd="0" destOrd="0" presId="urn:microsoft.com/office/officeart/2005/8/layout/vList3"/>
    <dgm:cxn modelId="{87DEAD8C-50C3-4844-8BF4-9B47B7FD398B}" type="presParOf" srcId="{51679FB1-CD8F-41A9-838F-BD43FCD35A96}" destId="{040A7A4C-1469-43CE-8EFD-B19AC745970B}" srcOrd="1" destOrd="0" presId="urn:microsoft.com/office/officeart/2005/8/layout/vList3"/>
  </dgm:cxnLst>
  <dgm:bg/>
  <dgm:whole>
    <a:ln w="38100">
      <a:solidFill>
        <a:srgbClr val="3399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7AC698-FC24-40B2-862D-4B3C8E8CD1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56E10-3E56-4BB0-88C3-F00B856D9E07}">
      <dgm:prSet phldrT="[Текст]"/>
      <dgm:spPr>
        <a:solidFill>
          <a:srgbClr val="3399FF"/>
        </a:solidFill>
        <a:ln>
          <a:solidFill>
            <a:srgbClr val="3399FF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студенческих спортивных клубов</a:t>
          </a:r>
        </a:p>
      </dgm:t>
    </dgm:pt>
    <dgm:pt modelId="{295881E1-06E4-4CFB-B8F0-2DDE11E95B1C}" type="parTrans" cxnId="{83F5DE9C-4559-459E-AC44-6A5C5891CF5D}">
      <dgm:prSet/>
      <dgm:spPr/>
      <dgm:t>
        <a:bodyPr/>
        <a:lstStyle/>
        <a:p>
          <a:endParaRPr lang="ru-RU"/>
        </a:p>
      </dgm:t>
    </dgm:pt>
    <dgm:pt modelId="{2E509142-B4B6-433C-B0FF-997547241A5D}" type="sibTrans" cxnId="{83F5DE9C-4559-459E-AC44-6A5C5891CF5D}">
      <dgm:prSet/>
      <dgm:spPr/>
      <dgm:t>
        <a:bodyPr/>
        <a:lstStyle/>
        <a:p>
          <a:endParaRPr lang="ru-RU"/>
        </a:p>
      </dgm:t>
    </dgm:pt>
    <dgm:pt modelId="{A9EB4BF3-BDFB-4804-82C8-47A5D2CA6C60}" type="pres">
      <dgm:prSet presAssocID="{9B7AC698-FC24-40B2-862D-4B3C8E8CD1A5}" presName="linearFlow" presStyleCnt="0">
        <dgm:presLayoutVars>
          <dgm:dir/>
          <dgm:resizeHandles val="exact"/>
        </dgm:presLayoutVars>
      </dgm:prSet>
      <dgm:spPr/>
    </dgm:pt>
    <dgm:pt modelId="{51679FB1-CD8F-41A9-838F-BD43FCD35A96}" type="pres">
      <dgm:prSet presAssocID="{98656E10-3E56-4BB0-88C3-F00B856D9E07}" presName="composite" presStyleCnt="0"/>
      <dgm:spPr/>
    </dgm:pt>
    <dgm:pt modelId="{7FE8E483-7BD5-4C77-9297-861C3164E562}" type="pres">
      <dgm:prSet presAssocID="{98656E10-3E56-4BB0-88C3-F00B856D9E07}" presName="imgShp" presStyleLbl="fgImgPlace1" presStyleIdx="0" presStyleCnt="1" custScaleX="64928" custScaleY="65008" custLinFactY="-17910" custLinFactNeighborX="-25000" custLinFactNeighborY="-100000"/>
      <dgm:spPr>
        <a:solidFill>
          <a:srgbClr val="C8E7FC"/>
        </a:solidFill>
      </dgm:spPr>
    </dgm:pt>
    <dgm:pt modelId="{040A7A4C-1469-43CE-8EFD-B19AC745970B}" type="pres">
      <dgm:prSet presAssocID="{98656E10-3E56-4BB0-88C3-F00B856D9E07}" presName="txShp" presStyleLbl="node1" presStyleIdx="0" presStyleCnt="1" custScaleX="107505" custScaleY="76784" custLinFactY="-17123" custLinFactNeighborX="9420" custLinFactNeighborY="-100000">
        <dgm:presLayoutVars>
          <dgm:bulletEnabled val="1"/>
        </dgm:presLayoutVars>
      </dgm:prSet>
      <dgm:spPr/>
    </dgm:pt>
  </dgm:ptLst>
  <dgm:cxnLst>
    <dgm:cxn modelId="{6F41E233-D4A6-400F-9154-F5009FA4A39D}" type="presOf" srcId="{9B7AC698-FC24-40B2-862D-4B3C8E8CD1A5}" destId="{A9EB4BF3-BDFB-4804-82C8-47A5D2CA6C60}" srcOrd="0" destOrd="0" presId="urn:microsoft.com/office/officeart/2005/8/layout/vList3"/>
    <dgm:cxn modelId="{1BE26993-2457-4F3E-8E95-66E85968E7AB}" type="presOf" srcId="{98656E10-3E56-4BB0-88C3-F00B856D9E07}" destId="{040A7A4C-1469-43CE-8EFD-B19AC745970B}" srcOrd="0" destOrd="0" presId="urn:microsoft.com/office/officeart/2005/8/layout/vList3"/>
    <dgm:cxn modelId="{83F5DE9C-4559-459E-AC44-6A5C5891CF5D}" srcId="{9B7AC698-FC24-40B2-862D-4B3C8E8CD1A5}" destId="{98656E10-3E56-4BB0-88C3-F00B856D9E07}" srcOrd="0" destOrd="0" parTransId="{295881E1-06E4-4CFB-B8F0-2DDE11E95B1C}" sibTransId="{2E509142-B4B6-433C-B0FF-997547241A5D}"/>
    <dgm:cxn modelId="{B6659522-E83C-457F-8FD2-E4D780862BE7}" type="presParOf" srcId="{A9EB4BF3-BDFB-4804-82C8-47A5D2CA6C60}" destId="{51679FB1-CD8F-41A9-838F-BD43FCD35A96}" srcOrd="0" destOrd="0" presId="urn:microsoft.com/office/officeart/2005/8/layout/vList3"/>
    <dgm:cxn modelId="{534A7A28-C286-4970-84D0-A8464218E94F}" type="presParOf" srcId="{51679FB1-CD8F-41A9-838F-BD43FCD35A96}" destId="{7FE8E483-7BD5-4C77-9297-861C3164E562}" srcOrd="0" destOrd="0" presId="urn:microsoft.com/office/officeart/2005/8/layout/vList3"/>
    <dgm:cxn modelId="{87DEAD8C-50C3-4844-8BF4-9B47B7FD398B}" type="presParOf" srcId="{51679FB1-CD8F-41A9-838F-BD43FCD35A96}" destId="{040A7A4C-1469-43CE-8EFD-B19AC745970B}" srcOrd="1" destOrd="0" presId="urn:microsoft.com/office/officeart/2005/8/layout/vList3"/>
  </dgm:cxnLst>
  <dgm:bg/>
  <dgm:whole>
    <a:ln w="38100">
      <a:solidFill>
        <a:srgbClr val="3399FF"/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A2EC2-DEE7-450B-9739-B318C55C7B82}">
      <dsp:nvSpPr>
        <dsp:cNvPr id="0" name=""/>
        <dsp:cNvSpPr/>
      </dsp:nvSpPr>
      <dsp:spPr>
        <a:xfrm>
          <a:off x="0" y="0"/>
          <a:ext cx="11009715" cy="1782228"/>
        </a:xfrm>
        <a:prstGeom prst="roundRect">
          <a:avLst>
            <a:gd name="adj" fmla="val 1000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г. № 273-ФЗ «Об образовании в Российской Федерации» </a:t>
          </a:r>
        </a:p>
      </dsp:txBody>
      <dsp:txXfrm>
        <a:off x="2359508" y="0"/>
        <a:ext cx="8650206" cy="1782228"/>
      </dsp:txXfrm>
    </dsp:sp>
    <dsp:sp modelId="{9249F462-E30A-47E9-9EB0-93D5EE1330EA}">
      <dsp:nvSpPr>
        <dsp:cNvPr id="0" name=""/>
        <dsp:cNvSpPr/>
      </dsp:nvSpPr>
      <dsp:spPr>
        <a:xfrm>
          <a:off x="591161" y="381993"/>
          <a:ext cx="1334751" cy="101824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7A7DA-A14E-402A-A14A-7C3087E5A313}">
      <dsp:nvSpPr>
        <dsp:cNvPr id="0" name=""/>
        <dsp:cNvSpPr/>
      </dsp:nvSpPr>
      <dsp:spPr>
        <a:xfrm>
          <a:off x="0" y="1939794"/>
          <a:ext cx="11009715" cy="1667536"/>
        </a:xfrm>
        <a:prstGeom prst="roundRect">
          <a:avLst>
            <a:gd name="adj" fmla="val 1000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04 декабря 2007 г. № 329-ФЗ «О физической культуре и спорте в Российской Федерации» </a:t>
          </a:r>
        </a:p>
      </dsp:txBody>
      <dsp:txXfrm>
        <a:off x="2359508" y="1939794"/>
        <a:ext cx="8650206" cy="1667536"/>
      </dsp:txXfrm>
    </dsp:sp>
    <dsp:sp modelId="{24BC1926-7410-4009-9B8B-951C95007814}">
      <dsp:nvSpPr>
        <dsp:cNvPr id="0" name=""/>
        <dsp:cNvSpPr/>
      </dsp:nvSpPr>
      <dsp:spPr>
        <a:xfrm>
          <a:off x="904927" y="2244437"/>
          <a:ext cx="707220" cy="10582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25EAE-3CD6-44CC-A642-FC9DB972E012}">
      <dsp:nvSpPr>
        <dsp:cNvPr id="0" name=""/>
        <dsp:cNvSpPr/>
      </dsp:nvSpPr>
      <dsp:spPr>
        <a:xfrm>
          <a:off x="0" y="3764897"/>
          <a:ext cx="11009715" cy="1785191"/>
        </a:xfrm>
        <a:prstGeom prst="roundRect">
          <a:avLst>
            <a:gd name="adj" fmla="val 1000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науки и высшего образования Российской Федерации от 23 марта 2020 года № 462 «О порядке осуществления деятельности студенческих спортивных клубов»</a:t>
          </a:r>
        </a:p>
      </dsp:txBody>
      <dsp:txXfrm>
        <a:off x="2359508" y="3764897"/>
        <a:ext cx="8650206" cy="1785191"/>
      </dsp:txXfrm>
    </dsp:sp>
    <dsp:sp modelId="{7FEA708D-4086-434E-8F60-BF00012B6738}">
      <dsp:nvSpPr>
        <dsp:cNvPr id="0" name=""/>
        <dsp:cNvSpPr/>
      </dsp:nvSpPr>
      <dsp:spPr>
        <a:xfrm>
          <a:off x="825569" y="4027228"/>
          <a:ext cx="865936" cy="12605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A9FD-E01D-4C72-BC0E-691D800A0FB0}">
      <dsp:nvSpPr>
        <dsp:cNvPr id="0" name=""/>
        <dsp:cNvSpPr/>
      </dsp:nvSpPr>
      <dsp:spPr>
        <a:xfrm>
          <a:off x="4711541" y="1564"/>
          <a:ext cx="5456396" cy="2467840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</a:p>
      </dsp:txBody>
      <dsp:txXfrm>
        <a:off x="4711541" y="1564"/>
        <a:ext cx="5456396" cy="2467840"/>
      </dsp:txXfrm>
    </dsp:sp>
    <dsp:sp modelId="{8EFB1DD3-6CC2-4CD1-8594-F139054113F3}">
      <dsp:nvSpPr>
        <dsp:cNvPr id="0" name=""/>
        <dsp:cNvSpPr/>
      </dsp:nvSpPr>
      <dsp:spPr>
        <a:xfrm>
          <a:off x="2024062" y="1564"/>
          <a:ext cx="2443162" cy="2467840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6803A-8FC8-4EB3-A0E0-667A1B208A5F}">
      <dsp:nvSpPr>
        <dsp:cNvPr id="0" name=""/>
        <dsp:cNvSpPr/>
      </dsp:nvSpPr>
      <dsp:spPr>
        <a:xfrm>
          <a:off x="2024062" y="2876599"/>
          <a:ext cx="5456396" cy="2467840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«Спорт – норма жизни» национального проекта «Демография»</a:t>
          </a:r>
        </a:p>
      </dsp:txBody>
      <dsp:txXfrm>
        <a:off x="2024062" y="2876599"/>
        <a:ext cx="5456396" cy="2467840"/>
      </dsp:txXfrm>
    </dsp:sp>
    <dsp:sp modelId="{B70E2288-8CE8-4B7C-B82D-B27D0431632F}">
      <dsp:nvSpPr>
        <dsp:cNvPr id="0" name=""/>
        <dsp:cNvSpPr/>
      </dsp:nvSpPr>
      <dsp:spPr>
        <a:xfrm>
          <a:off x="7724775" y="2876599"/>
          <a:ext cx="2443162" cy="2467840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837E-5CE9-49A5-A7A0-C3EA466D0EBF}">
      <dsp:nvSpPr>
        <dsp:cNvPr id="0" name=""/>
        <dsp:cNvSpPr/>
      </dsp:nvSpPr>
      <dsp:spPr>
        <a:xfrm>
          <a:off x="0" y="12"/>
          <a:ext cx="12191999" cy="1489705"/>
        </a:xfrm>
        <a:prstGeom prst="roundRect">
          <a:avLst>
            <a:gd name="adj" fmla="val 10000"/>
          </a:avLst>
        </a:prstGeom>
        <a:solidFill>
          <a:srgbClr val="C8E7FC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A214F-BCF0-4B4E-9470-450C8962B74C}">
      <dsp:nvSpPr>
        <dsp:cNvPr id="0" name=""/>
        <dsp:cNvSpPr/>
      </dsp:nvSpPr>
      <dsp:spPr>
        <a:xfrm>
          <a:off x="1124346" y="139011"/>
          <a:ext cx="1000792" cy="11857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8D63-D768-444B-B809-3EAD6814899E}">
      <dsp:nvSpPr>
        <dsp:cNvPr id="0" name=""/>
        <dsp:cNvSpPr/>
      </dsp:nvSpPr>
      <dsp:spPr>
        <a:xfrm rot="10800000">
          <a:off x="292910" y="1497646"/>
          <a:ext cx="2663666" cy="3010152"/>
        </a:xfrm>
        <a:prstGeom prst="round2SameRect">
          <a:avLst>
            <a:gd name="adj1" fmla="val 10500"/>
            <a:gd name="adj2" fmla="val 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Российской Федерации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2030 года</a:t>
          </a:r>
        </a:p>
      </dsp:txBody>
      <dsp:txXfrm rot="10800000">
        <a:off x="374827" y="1497646"/>
        <a:ext cx="2499832" cy="2928235"/>
      </dsp:txXfrm>
    </dsp:sp>
    <dsp:sp modelId="{256B7890-88E2-4306-9137-D927D6F85FC8}">
      <dsp:nvSpPr>
        <dsp:cNvPr id="0" name=""/>
        <dsp:cNvSpPr/>
      </dsp:nvSpPr>
      <dsp:spPr>
        <a:xfrm>
          <a:off x="4173471" y="155934"/>
          <a:ext cx="982732" cy="1202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10C51-1951-496D-9E50-316F3DCCFA9E}">
      <dsp:nvSpPr>
        <dsp:cNvPr id="0" name=""/>
        <dsp:cNvSpPr/>
      </dsp:nvSpPr>
      <dsp:spPr>
        <a:xfrm rot="10800000">
          <a:off x="3330741" y="1497646"/>
          <a:ext cx="2663666" cy="3010152"/>
        </a:xfrm>
        <a:prstGeom prst="round2SameRect">
          <a:avLst>
            <a:gd name="adj1" fmla="val 10500"/>
            <a:gd name="adj2" fmla="val 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воспитания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Российской Федерации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2025 года</a:t>
          </a:r>
        </a:p>
      </dsp:txBody>
      <dsp:txXfrm rot="10800000">
        <a:off x="3412658" y="1497646"/>
        <a:ext cx="2499832" cy="2928235"/>
      </dsp:txXfrm>
    </dsp:sp>
    <dsp:sp modelId="{A47F9F1E-4EDE-4CC9-85D3-1B2DF130F83C}">
      <dsp:nvSpPr>
        <dsp:cNvPr id="0" name=""/>
        <dsp:cNvSpPr/>
      </dsp:nvSpPr>
      <dsp:spPr>
        <a:xfrm>
          <a:off x="7154873" y="206749"/>
          <a:ext cx="998528" cy="11349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65D24-DF9D-4285-9368-4B7CAC3AFA23}">
      <dsp:nvSpPr>
        <dsp:cNvPr id="0" name=""/>
        <dsp:cNvSpPr/>
      </dsp:nvSpPr>
      <dsp:spPr>
        <a:xfrm rot="10800000">
          <a:off x="6330775" y="1497646"/>
          <a:ext cx="2663666" cy="3010152"/>
        </a:xfrm>
        <a:prstGeom prst="round2SameRect">
          <a:avLst>
            <a:gd name="adj1" fmla="val 10500"/>
            <a:gd name="adj2" fmla="val 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государственной молодежной политики Российской Федерации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2025 года </a:t>
          </a:r>
        </a:p>
      </dsp:txBody>
      <dsp:txXfrm rot="10800000">
        <a:off x="6412692" y="1497646"/>
        <a:ext cx="2499832" cy="2928235"/>
      </dsp:txXfrm>
    </dsp:sp>
    <dsp:sp modelId="{F317FE47-99BC-462D-A3A0-08A4E309EF88}">
      <dsp:nvSpPr>
        <dsp:cNvPr id="0" name=""/>
        <dsp:cNvSpPr/>
      </dsp:nvSpPr>
      <dsp:spPr>
        <a:xfrm>
          <a:off x="10127857" y="139011"/>
          <a:ext cx="1014270" cy="11011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8DDC-9863-4DAC-A032-977A1FD2DB07}">
      <dsp:nvSpPr>
        <dsp:cNvPr id="0" name=""/>
        <dsp:cNvSpPr/>
      </dsp:nvSpPr>
      <dsp:spPr>
        <a:xfrm rot="10800000">
          <a:off x="9243893" y="1489188"/>
          <a:ext cx="2663666" cy="3010152"/>
        </a:xfrm>
        <a:prstGeom prst="round2SameRect">
          <a:avLst>
            <a:gd name="adj1" fmla="val 10500"/>
            <a:gd name="adj2" fmla="val 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Плана мероприятий по реализации Основ государственной молодежной политики Российской Федерации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период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2025 года</a:t>
          </a:r>
        </a:p>
      </dsp:txBody>
      <dsp:txXfrm rot="10800000">
        <a:off x="9325810" y="1489188"/>
        <a:ext cx="2499832" cy="2928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63153-067C-4DE8-B980-670D83B69937}">
      <dsp:nvSpPr>
        <dsp:cNvPr id="0" name=""/>
        <dsp:cNvSpPr/>
      </dsp:nvSpPr>
      <dsp:spPr>
        <a:xfrm>
          <a:off x="5341914" y="0"/>
          <a:ext cx="5135032" cy="2322493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утверждена приказом Министерства спорта Российской Федерации </a:t>
          </a:r>
          <a:b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23 ноября 2017 г. № 1007</a:t>
          </a:r>
        </a:p>
      </dsp:txBody>
      <dsp:txXfrm>
        <a:off x="5341914" y="0"/>
        <a:ext cx="5135032" cy="2322493"/>
      </dsp:txXfrm>
    </dsp:sp>
    <dsp:sp modelId="{F0D23BCC-D4CD-45FA-B30B-A1FF45C67E3F}">
      <dsp:nvSpPr>
        <dsp:cNvPr id="0" name=""/>
        <dsp:cNvSpPr/>
      </dsp:nvSpPr>
      <dsp:spPr>
        <a:xfrm>
          <a:off x="306558" y="0"/>
          <a:ext cx="2299268" cy="2322493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C9401-1EE6-4F58-8D9D-9B78D12C5275}">
      <dsp:nvSpPr>
        <dsp:cNvPr id="0" name=""/>
        <dsp:cNvSpPr/>
      </dsp:nvSpPr>
      <dsp:spPr>
        <a:xfrm>
          <a:off x="667619" y="0"/>
          <a:ext cx="5416854" cy="2443652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утверждена совместным приказом Министерства спорта Российской Федерации, Министерства науки и высшего образования Российской Федерации и Министерства просвещения Российской Федерации </a:t>
          </a:r>
          <a:b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9 марта 2021 г. №141/167/90</a:t>
          </a:r>
        </a:p>
      </dsp:txBody>
      <dsp:txXfrm>
        <a:off x="667619" y="0"/>
        <a:ext cx="5416854" cy="2443652"/>
      </dsp:txXfrm>
    </dsp:sp>
    <dsp:sp modelId="{517797EF-9D81-49E1-85E9-7DDFC1D07DFC}">
      <dsp:nvSpPr>
        <dsp:cNvPr id="0" name=""/>
        <dsp:cNvSpPr/>
      </dsp:nvSpPr>
      <dsp:spPr>
        <a:xfrm>
          <a:off x="8436994" y="0"/>
          <a:ext cx="2419215" cy="2443652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7A4C-1469-43CE-8EFD-B19AC745970B}">
      <dsp:nvSpPr>
        <dsp:cNvPr id="0" name=""/>
        <dsp:cNvSpPr/>
      </dsp:nvSpPr>
      <dsp:spPr>
        <a:xfrm rot="10800000">
          <a:off x="1464682" y="279396"/>
          <a:ext cx="4244167" cy="1568052"/>
        </a:xfrm>
        <a:prstGeom prst="homePlate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3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 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формировании Единого всероссийского перечня (реестра)студенческих спортивных клубов</a:t>
          </a:r>
        </a:p>
      </dsp:txBody>
      <dsp:txXfrm rot="10800000">
        <a:off x="1856695" y="279396"/>
        <a:ext cx="3852154" cy="1568052"/>
      </dsp:txXfrm>
    </dsp:sp>
    <dsp:sp modelId="{7FE8E483-7BD5-4C77-9297-861C3164E562}">
      <dsp:nvSpPr>
        <dsp:cNvPr id="0" name=""/>
        <dsp:cNvSpPr/>
      </dsp:nvSpPr>
      <dsp:spPr>
        <a:xfrm>
          <a:off x="131474" y="357304"/>
          <a:ext cx="1325933" cy="1327567"/>
        </a:xfrm>
        <a:prstGeom prst="ellipse">
          <a:avLst/>
        </a:prstGeom>
        <a:solidFill>
          <a:srgbClr val="C8E7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7A4C-1469-43CE-8EFD-B19AC745970B}">
      <dsp:nvSpPr>
        <dsp:cNvPr id="0" name=""/>
        <dsp:cNvSpPr/>
      </dsp:nvSpPr>
      <dsp:spPr>
        <a:xfrm rot="10800000">
          <a:off x="1506254" y="253134"/>
          <a:ext cx="4358080" cy="1568052"/>
        </a:xfrm>
        <a:prstGeom prst="homePlate">
          <a:avLst/>
        </a:prstGeom>
        <a:solidFill>
          <a:srgbClr val="3399FF"/>
        </a:solidFill>
        <a:ln w="1270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53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</a:t>
          </a:r>
          <a:b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студенческих спортивных клубов</a:t>
          </a:r>
        </a:p>
      </dsp:txBody>
      <dsp:txXfrm rot="10800000">
        <a:off x="1898267" y="253134"/>
        <a:ext cx="3966067" cy="1568052"/>
      </dsp:txXfrm>
    </dsp:sp>
    <dsp:sp modelId="{7FE8E483-7BD5-4C77-9297-861C3164E562}">
      <dsp:nvSpPr>
        <dsp:cNvPr id="0" name=""/>
        <dsp:cNvSpPr/>
      </dsp:nvSpPr>
      <dsp:spPr>
        <a:xfrm>
          <a:off x="102996" y="357305"/>
          <a:ext cx="1325933" cy="1327567"/>
        </a:xfrm>
        <a:prstGeom prst="ellipse">
          <a:avLst/>
        </a:prstGeom>
        <a:solidFill>
          <a:srgbClr val="C8E7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png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D8B9A-0FFF-F0CC-B9BC-D272F4223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42" y="1375664"/>
            <a:ext cx="10233510" cy="3035808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основы создания студенческих спортивных клубов в профессиональных образовательных организациях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3341D7-9A61-0387-1719-A165E9301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57" y="4411472"/>
            <a:ext cx="7891272" cy="10698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Олеся Анатольевна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директора по развитию дополнительного образования физкультурно-спортивной направленности ФГБУ «Федеральный центр организационно-методического обеспечения физического воспитания».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6AC96-AD49-8500-AA47-E0709FAB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" y="1"/>
            <a:ext cx="2048934" cy="13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DFCF6-3992-B8B5-9B83-26398EFC952C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ДОКУМЕНТЫ, РЕГЛАМЕНТИРУЮЩИЕ ДЕЯТЕЛЬНОСТЬ СТУДЕНЧЕСКОГО СПОРТИВНОГО КЛУБА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21B1E0F-EF5F-C36B-F458-83D0F0BE2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781105"/>
              </p:ext>
            </p:extLst>
          </p:nvPr>
        </p:nvGraphicFramePr>
        <p:xfrm>
          <a:off x="118533" y="1117599"/>
          <a:ext cx="11009715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668FE3-23FB-2E88-AC8B-ADB17EDF6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6" y="1210731"/>
            <a:ext cx="1528231" cy="15282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24DB72-ECB6-E8F1-086E-7AC9D26E9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66" y="3136895"/>
            <a:ext cx="1528231" cy="1528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51C02A-FEEF-768F-37D6-4F0E00115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466" y="4976286"/>
            <a:ext cx="1528232" cy="15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3449923-A38B-78DF-4074-A909F5AC3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97014"/>
              </p:ext>
            </p:extLst>
          </p:nvPr>
        </p:nvGraphicFramePr>
        <p:xfrm>
          <a:off x="0" y="1384995"/>
          <a:ext cx="12192000" cy="534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4CF418-C603-AB3D-1556-818E9010776A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СТУДЕНЧЕСКИХ СПОРТИВНЫХ КЛУБОВ КАК СОСТАВНАЯ ЧАСТЬ СТУДЕНЧЕСКОГО СПОРТА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94D530-60B2-E2EB-D6DF-855E08CEE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266" y="1557866"/>
            <a:ext cx="2074333" cy="2074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437CB-DB91-2606-5019-5F60177E8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333" y="4435838"/>
            <a:ext cx="2074333" cy="20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E88D6C-AF54-8AC5-34C4-8980C7642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4940"/>
              </p:ext>
            </p:extLst>
          </p:nvPr>
        </p:nvGraphicFramePr>
        <p:xfrm>
          <a:off x="-1" y="1384994"/>
          <a:ext cx="12191999" cy="547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048B47-937C-1099-22EC-6E5B4C18F2B0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СТУДЕНЧЕСКИХ СПОРТИВНЫХ КЛУБОВ КАК СОСТАВНАЯ ЧАСТЬ СТУДЕНЧЕСКОГО СПОРТА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B546E-F3A0-F542-77D1-A9848AEBF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05" y="1384993"/>
            <a:ext cx="1384995" cy="13849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0B6051-EC30-5EC8-14A9-2FDF8A1B0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268" y="1384992"/>
            <a:ext cx="1384996" cy="13849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2E2CE2-9B21-8AFE-657D-EC2485F5A1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732" y="1384993"/>
            <a:ext cx="1384995" cy="13849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266650-996A-7555-95D4-D3534ED47D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5200" y="1384992"/>
            <a:ext cx="1384995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859EC5C-2FC9-ACC6-139B-224E521AC5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658485"/>
              </p:ext>
            </p:extLst>
          </p:nvPr>
        </p:nvGraphicFramePr>
        <p:xfrm>
          <a:off x="0" y="1093577"/>
          <a:ext cx="11240686" cy="232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0AB28A2-56FE-45B9-9115-0C79DB0C20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3027051"/>
              </p:ext>
            </p:extLst>
          </p:nvPr>
        </p:nvGraphicFramePr>
        <p:xfrm>
          <a:off x="0" y="4218236"/>
          <a:ext cx="11240686" cy="244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044253-9C97-E1AE-099D-934CAFF11415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студенческого спорта в Российской Федерации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2025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8658-0DBD-533B-1974-F1E1E48EAF47}"/>
              </a:ext>
            </a:extLst>
          </p:cNvPr>
          <p:cNvSpPr txBox="1"/>
          <p:nvPr/>
        </p:nvSpPr>
        <p:spPr>
          <a:xfrm>
            <a:off x="0" y="3555543"/>
            <a:ext cx="12192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Межотраслевая программа развития студенческого спорта до 2024 года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552D3A-2771-1B12-BE52-4DB6C40262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467" y="1191484"/>
            <a:ext cx="2126677" cy="2126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1A319C-FA2C-12A8-C09D-CBE04E6159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2867" y="4307445"/>
            <a:ext cx="2204421" cy="22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A9C5387-6FAC-839E-AAE7-9B217096F6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1711197"/>
              </p:ext>
            </p:extLst>
          </p:nvPr>
        </p:nvGraphicFramePr>
        <p:xfrm>
          <a:off x="0" y="0"/>
          <a:ext cx="6096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A92D9-625D-20EF-2A2C-0F45E56889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986" t="11975" r="26250" b="10494"/>
          <a:stretch/>
        </p:blipFill>
        <p:spPr>
          <a:xfrm>
            <a:off x="101600" y="2509783"/>
            <a:ext cx="2870200" cy="40688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32ED02-EC93-60CC-EECD-759698161B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750" t="18148" r="26181" b="7037"/>
          <a:stretch/>
        </p:blipFill>
        <p:spPr>
          <a:xfrm>
            <a:off x="3048000" y="2509783"/>
            <a:ext cx="2907257" cy="40688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A1CB83-A635-0C4D-D7FA-A2533E6476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00" y="567267"/>
            <a:ext cx="939799" cy="939799"/>
          </a:xfrm>
          <a:prstGeom prst="rect">
            <a:avLst/>
          </a:prstGeom>
        </p:spPr>
      </p:pic>
      <p:graphicFrame>
        <p:nvGraphicFramePr>
          <p:cNvPr id="22" name="Объект 4">
            <a:extLst>
              <a:ext uri="{FF2B5EF4-FFF2-40B4-BE49-F238E27FC236}">
                <a16:creationId xmlns:a16="http://schemas.microsoft.com/office/drawing/2014/main" id="{AEDA30FB-37D0-B095-3042-4B64A1032E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6400370"/>
              </p:ext>
            </p:extLst>
          </p:nvPr>
        </p:nvGraphicFramePr>
        <p:xfrm>
          <a:off x="6096000" y="0"/>
          <a:ext cx="609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5A0F70-3052-C407-2136-CCA0F08374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6200" y="567266"/>
            <a:ext cx="939799" cy="939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87E0D-7CC4-91E4-9B98-56E3E849282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3542" t="14445" r="26389" b="12222"/>
          <a:stretch/>
        </p:blipFill>
        <p:spPr>
          <a:xfrm>
            <a:off x="7287753" y="1920054"/>
            <a:ext cx="3560094" cy="4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236</TotalTime>
  <Words>293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Cambria</vt:lpstr>
      <vt:lpstr>Rockwell</vt:lpstr>
      <vt:lpstr>Rockwell Condensed</vt:lpstr>
      <vt:lpstr>Times New Roman</vt:lpstr>
      <vt:lpstr>Wingdings</vt:lpstr>
      <vt:lpstr>Дерево</vt:lpstr>
      <vt:lpstr>Нормативные правовые основы создания студенческих спортивных клубов в профессиональных 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основы создания студенческих спортивных клубов в профессиональных образовательных организациях</dc:title>
  <dc:creator>Юрий Юрьевич Алексеев</dc:creator>
  <cp:lastModifiedBy>Олеся Иванова</cp:lastModifiedBy>
  <cp:revision>22</cp:revision>
  <dcterms:created xsi:type="dcterms:W3CDTF">2022-08-23T07:58:17Z</dcterms:created>
  <dcterms:modified xsi:type="dcterms:W3CDTF">2022-08-23T14:06:16Z</dcterms:modified>
</cp:coreProperties>
</file>