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7" r:id="rId3"/>
    <p:sldId id="286" r:id="rId4"/>
    <p:sldId id="274" r:id="rId5"/>
    <p:sldId id="287" r:id="rId6"/>
    <p:sldId id="276" r:id="rId7"/>
    <p:sldId id="256" r:id="rId8"/>
    <p:sldId id="285" r:id="rId9"/>
    <p:sldId id="283" r:id="rId10"/>
    <p:sldId id="294" r:id="rId11"/>
    <p:sldId id="291" r:id="rId12"/>
    <p:sldId id="280" r:id="rId13"/>
    <p:sldId id="292" r:id="rId14"/>
    <p:sldId id="284" r:id="rId15"/>
    <p:sldId id="279" r:id="rId16"/>
    <p:sldId id="29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7E3"/>
    <a:srgbClr val="00FF00"/>
    <a:srgbClr val="0000FF"/>
    <a:srgbClr val="FFFF00"/>
    <a:srgbClr val="000000"/>
    <a:srgbClr val="FF3300"/>
    <a:srgbClr val="66FF33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CC45-DB40-4613-86AB-C5C7B3BC5683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4240-3A70-47E7-A43C-08EB493F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s://yandex.ru/images/search?source=wiz&amp;img_url=http://weloveua.com/wp-content/uploads/2016/01/samolety-2.jpg&amp;text=%D1%81%D0%B0%D0%BC%D0%BE%D0%BB%D0%B5%D1%82&amp;noreask=1&amp;pos=9&amp;rpt=simage&amp;lr=213&amp;family=y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hyperlink" Target="https://yandex.ru/images/search?text=%D0%B1%D0%BE%D0%BA%D1%81-%D0%BC%D1%83%D0%BB%D1%8C%D1%82%D1%84%D0%B8%D0%BB%D1%8C%D0%BC&amp;img_url=http://img15.nnm.me/2/3/8/d/5/3b67a4fd0dff178ba305b4abe33.jpg&amp;pos=7&amp;rpt=simage&amp;family=yes" TargetMode="External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5.jpeg"/><Relationship Id="rId7" Type="http://schemas.openxmlformats.org/officeDocument/2006/relationships/image" Target="../media/image77.jpeg"/><Relationship Id="rId2" Type="http://schemas.openxmlformats.org/officeDocument/2006/relationships/hyperlink" Target="https://yandex.ru/images/search?text=%D0%B7%D0%B0%D1%8F%D1%86&amp;img_url=https://i.simpalsmedia.com/999.md/BoardImages/900x900/ecc36936e7ee8ab52983244c4a633520.jpg?metadata=%7b%22image_type%22:+%22regular%22,+%22width%22:+1064,+%22signature%22:+%222dd6b844a02e9ef5f502ff4950d7b70b96ad7815%22,+%22metadata_version%22:+1,+%22height%22:+1000%7d&amp;pos=29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source=wiz&amp;img_url=https://sitebooster-appsharp.netdna-ssl.com/i/567fce57839d157cd206541e/69577de7e33c4a52bc74f86453c686c5/f=JPEG&amp;text=%D0%B1%D1%83%D0%BA%D0%B2%D0%B0%20%D0%B0&amp;noreask=1&amp;pos=18&amp;rpt=simage&amp;lr=213&amp;family=yes" TargetMode="External"/><Relationship Id="rId5" Type="http://schemas.openxmlformats.org/officeDocument/2006/relationships/image" Target="../media/image76.jpeg"/><Relationship Id="rId4" Type="http://schemas.openxmlformats.org/officeDocument/2006/relationships/hyperlink" Target="https://yandex.ru/images/search?text=%D1%81%D1%82%D0%B0%D1%80%D0%B8%D0%BD%D0%BD%D1%8B%D0%B9%20%D1%89%D0%B8%D1%82&amp;img_url=http://i00.i.aliimg.com/wsphoto/v0/1991744334_1/Lowe-Process-European-knight-shield-medieval-vintage-wall-wall-hotel-living-room-window-decorations.jpg&amp;pos=20&amp;rpt=simag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%D0%BF%D0%B5%D1%80%D0%B5%D0%B4%D0%BD%D1%8F%D1%8F%20%D0%BF%D0%BE%D0%B4%D0%BD%D0%BE%D0%B6%D0%BA%D0%B0&amp;img_url=https://www.wikireading.ru/img/249840_13_img_75.jpg&amp;pos=17&amp;rpt=simage&amp;family=yes" TargetMode="External"/><Relationship Id="rId13" Type="http://schemas.openxmlformats.org/officeDocument/2006/relationships/hyperlink" Target="https://yandex.ru/images/search?text=%D0%B1%D1%80%D0%BE%D1%81%D0%BE%D0%BA%20%D0%BE%D1%82%D1%85%D0%B2%D0%B0%D1%82%D0%BE%D0%BC%20%D1%81%20%D0%B7%D0%B0%D1%85%D0%B2%D0%B0%D1%82%D0%BE%D0%BC%20%D0%BD%D0%BE%D0%B3%D0%B8&amp;img_url=http://avangardsport.at.ua/_bl/4/76918108.jpg&amp;pos=0&amp;rpt=simage&amp;family=yes" TargetMode="External"/><Relationship Id="rId18" Type="http://schemas.openxmlformats.org/officeDocument/2006/relationships/hyperlink" Target="https://yandex.ru/images/search?p=6&amp;text=%D1%81%D0%B0%D0%BC%D0%B1%D0%BE&amp;img_url=https://www.freelancejob.ru/upload/777/54641724471002.jpg&amp;pos=194&amp;rpt=simage&amp;family=yes" TargetMode="External"/><Relationship Id="rId26" Type="http://schemas.openxmlformats.org/officeDocument/2006/relationships/hyperlink" Target="https://yandex.ru/images/search?text=%D0%BF%D0%BE%D0%B4%D1%81%D0%B5%D1%87%D0%BA%D0%B0%20%D0%B2%20%D1%81%D0%B0%D0%BC%D0%B1%D0%BE&amp;img_url=http://avangardsport.at.ua/_bl/4/92861739.jpg&amp;pos=14&amp;rpt=simage&amp;family=yes" TargetMode="External"/><Relationship Id="rId3" Type="http://schemas.openxmlformats.org/officeDocument/2006/relationships/image" Target="../media/image94.jpeg"/><Relationship Id="rId21" Type="http://schemas.openxmlformats.org/officeDocument/2006/relationships/image" Target="../media/image104.jpeg"/><Relationship Id="rId34" Type="http://schemas.openxmlformats.org/officeDocument/2006/relationships/hyperlink" Target="https://yandex.ru/images/search?text=%D1%81%D0%B0%D0%BC%D0%B1%D0%BE%20%D1%80%D1%8B%D1%87%D0%B0%D0%B3%20%D0%B1%D0%B5%D0%B4%D1%80%D0%B0&amp;img_url=https://www.wikireading.ru/img/249840_36_img_193.jpg&amp;pos=8&amp;rpt=simage&amp;family=yes" TargetMode="External"/><Relationship Id="rId7" Type="http://schemas.openxmlformats.org/officeDocument/2006/relationships/image" Target="../media/image96.jpeg"/><Relationship Id="rId12" Type="http://schemas.openxmlformats.org/officeDocument/2006/relationships/image" Target="../media/image99.jpeg"/><Relationship Id="rId17" Type="http://schemas.openxmlformats.org/officeDocument/2006/relationships/image" Target="../media/image102.gif"/><Relationship Id="rId25" Type="http://schemas.openxmlformats.org/officeDocument/2006/relationships/image" Target="../media/image106.jpeg"/><Relationship Id="rId33" Type="http://schemas.openxmlformats.org/officeDocument/2006/relationships/image" Target="../media/image110.jpeg"/><Relationship Id="rId2" Type="http://schemas.openxmlformats.org/officeDocument/2006/relationships/hyperlink" Target="https://yandex.ru/images/search?text=%D0%B1%D1%80%D0%BE%D1%81%D0%BE%D0%BA%20%D1%87%D0%B5%D1%80%D0%B5%D0%B7%20%D1%81%D0%BF%D0%B8%D0%BD%D1%83%20%D1%81%20%D0%B7%D0%B0%D1%85%D0%B2%D0%B0%D1%82%D0%BE%D0%BC%20%D0%B4%D0%B2%D1%83%D1%85%20%D1%80%D1%83%D0%BA&amp;img_url=https://www.wikireading.ru/img/249840_21_img_145.jpg&amp;pos=14&amp;rpt=simage&amp;family=yes" TargetMode="External"/><Relationship Id="rId16" Type="http://schemas.openxmlformats.org/officeDocument/2006/relationships/image" Target="../media/image101.jpeg"/><Relationship Id="rId20" Type="http://schemas.openxmlformats.org/officeDocument/2006/relationships/hyperlink" Target="https://yandex.ru/images/search?text=%D1%83%D0%B7%D0%B5%D0%BB%20%D1%80%D1%83%D0%BA%D0%B8%20%D1%81%D0%B0%D0%BC%D0%B1%D0%BE&amp;img_url=http://www.selfdefenseguides.info/single-combats/images/4226_30_69.jpg&amp;pos=1&amp;rpt=simage&amp;family=yes" TargetMode="External"/><Relationship Id="rId29" Type="http://schemas.openxmlformats.org/officeDocument/2006/relationships/image" Target="../media/image10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images/search?p=1&amp;text=%D0%B1%D0%BE%D0%BB%D0%B5%D0%B2%D0%BE%D0%B9%20%D0%BF%D1%80%D0%B8%D0%B5%D0%BC&amp;img_url=http://sport-history.ru/physicalculture/item/f00/s00/e0000264/pic/000000.jpg&amp;pos=35&amp;rpt=simage&amp;family=yes" TargetMode="External"/><Relationship Id="rId11" Type="http://schemas.openxmlformats.org/officeDocument/2006/relationships/hyperlink" Target="https://yandex.ru/images/search?text=%D0%B1%D1%80%D0%BE%D1%81%D0%BE%D0%BA%20%D0%BF%D0%BE%D0%B4%D1%85%D0%B2%D0%B0%D1%82%D0%BE%D0%BC-%D1%81%D0%B0%D0%BC%D0%B1%D0%BE&amp;img_url=http://avangardsport.at.ua/_bl/4/65277846.jpg&amp;pos=15&amp;rpt=simage&amp;family=yes" TargetMode="External"/><Relationship Id="rId24" Type="http://schemas.openxmlformats.org/officeDocument/2006/relationships/hyperlink" Target="https://yandex.ru/images/search?text=%D1%83%D0%B4%D0%B5%D1%80%D0%B6%D0%B0%D0%BD%D0%B8%D0%B5%20%D0%B2%20%D1%81%D0%B0%D0%BC%D0%B1%D0%BE&amp;img_url=https://www.wikireading.ru/img/249840_33_img_179.jpg&amp;pos=9&amp;rpt=simage&amp;family=yes" TargetMode="External"/><Relationship Id="rId32" Type="http://schemas.openxmlformats.org/officeDocument/2006/relationships/hyperlink" Target="https://yandex.ru/images/search?text=%D0%B7%D0%B0%D1%85%D0%B2%D0%B0%D1%82%20%D0%BA%D1%83%D1%80%D1%82%D0%BA%D0%B8%20%D1%81%D0%B0%D0%BC%D0%B1%D0%B8%D1%81%D1%82%D0%B0&amp;img_url=http://konspekta.net/allrefs/baza2/314386387312.files/image062.jpg&amp;pos=2&amp;rpt=simage&amp;family=yes" TargetMode="External"/><Relationship Id="rId37" Type="http://schemas.openxmlformats.org/officeDocument/2006/relationships/image" Target="../media/image112.jpeg"/><Relationship Id="rId5" Type="http://schemas.openxmlformats.org/officeDocument/2006/relationships/image" Target="../media/image95.jpeg"/><Relationship Id="rId15" Type="http://schemas.openxmlformats.org/officeDocument/2006/relationships/hyperlink" Target="https://yandex.ru/images/search?text=%D0%BA%D1%83%D1%80%D1%82%D0%BA%D0%B0%20%D1%81%D0%B0%D0%BC%D0%B1%D0%BE&amp;img_url=http://www.budoshop.ru/images/gal/857/goods_857_0.jpg&amp;pos=22&amp;rpt=simage&amp;family=yes" TargetMode="External"/><Relationship Id="rId23" Type="http://schemas.openxmlformats.org/officeDocument/2006/relationships/image" Target="../media/image105.jpeg"/><Relationship Id="rId28" Type="http://schemas.openxmlformats.org/officeDocument/2006/relationships/hyperlink" Target="https://yandex.ru/images/search?text=%D1%83%D1%89%D0%B5%D0%BC%D0%BB%D0%B5%D0%BD%D0%B8%D0%B5%20%D0%B0%D1%85%D0%B8%D0%BB%D0%BB%D0%B0&amp;img_url=https://www.litmir.co/BookBinary/238133/1423929169/img_213.jpg/0&amp;pos=27&amp;rpt=simage&amp;family=yes" TargetMode="External"/><Relationship Id="rId36" Type="http://schemas.openxmlformats.org/officeDocument/2006/relationships/hyperlink" Target="http://boyko-sport.ru/wp-content/uploads/2013/12/KOVER3.jpg" TargetMode="External"/><Relationship Id="rId10" Type="http://schemas.openxmlformats.org/officeDocument/2006/relationships/image" Target="../media/image98.jpeg"/><Relationship Id="rId19" Type="http://schemas.openxmlformats.org/officeDocument/2006/relationships/image" Target="../media/image103.jpeg"/><Relationship Id="rId31" Type="http://schemas.openxmlformats.org/officeDocument/2006/relationships/image" Target="../media/image109.jpeg"/><Relationship Id="rId4" Type="http://schemas.openxmlformats.org/officeDocument/2006/relationships/hyperlink" Target="https://yandex.ru/images/search?text=%D0%B1%D1%80%D0%BE%D1%81%D0%BE%D0%BA%20%D1%87%D0%B5%D1%80%D0%B5%D0%B7%20%D1%81%D0%BF%D0%B8%D0%BD%D1%83%20%D1%81%20%D0%B7%D0%B0%D1%85%D0%B2%D0%B0%D1%82%D0%BE%D0%BC%20%D0%B4%D0%B2%D1%83%D1%85%20%D1%80%D1%83%D0%BA&amp;img_url=http://www.selfdefenseguides.info/single-combats/images/4226_22_48.jpg&amp;pos=18&amp;rpt=simage&amp;family=yes" TargetMode="External"/><Relationship Id="rId9" Type="http://schemas.openxmlformats.org/officeDocument/2006/relationships/image" Target="../media/image97.jpeg"/><Relationship Id="rId14" Type="http://schemas.openxmlformats.org/officeDocument/2006/relationships/image" Target="../media/image100.jpeg"/><Relationship Id="rId22" Type="http://schemas.openxmlformats.org/officeDocument/2006/relationships/hyperlink" Target="https://yandex.ru/images/search?text=%D0%B1%D0%BE%D1%80%D1%86%D0%BE%D0%B2%D0%BA%D0%B8&amp;img_url=http://www.sambovkin.ru/media/catalog/product/cache/1/image/9df78eab33525d08d6e5fb8d27136e95/b/o/bortsovki-ataka-red-8.jpg&amp;pos=2&amp;rpt=simage&amp;family=yes" TargetMode="External"/><Relationship Id="rId27" Type="http://schemas.openxmlformats.org/officeDocument/2006/relationships/image" Target="../media/image107.jpeg"/><Relationship Id="rId30" Type="http://schemas.openxmlformats.org/officeDocument/2006/relationships/hyperlink" Target="https://yandex.ru/images/search?text=%D0%BF%D1%80%D0%B8%D0%B5%D0%BC%20-%D0%BF%D0%BE%D0%B4%D1%81%D0%B0%D0%B4%20%D0%B3%D0%BE%D0%BB%D0%B5%D0%BD%D1%8C%D1%8E&amp;img_url=http://avangardsport.at.ua/_bl/4/10102778.jpg&amp;pos=3&amp;rpt=simage&amp;family=yes" TargetMode="External"/><Relationship Id="rId35" Type="http://schemas.openxmlformats.org/officeDocument/2006/relationships/image" Target="../media/image1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20.wdp"/><Relationship Id="rId17" Type="http://schemas.openxmlformats.org/officeDocument/2006/relationships/image" Target="../media/image17.jpeg"/><Relationship Id="rId2" Type="http://schemas.openxmlformats.org/officeDocument/2006/relationships/image" Target="../media/image3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5.png"/><Relationship Id="rId18" Type="http://schemas.microsoft.com/office/2007/relationships/hdphoto" Target="../media/hdphoto12.wdp"/><Relationship Id="rId26" Type="http://schemas.microsoft.com/office/2007/relationships/hdphoto" Target="../media/hdphoto14.wdp"/><Relationship Id="rId3" Type="http://schemas.openxmlformats.org/officeDocument/2006/relationships/image" Target="../media/image20.png"/><Relationship Id="rId21" Type="http://schemas.openxmlformats.org/officeDocument/2006/relationships/image" Target="../media/image30.png"/><Relationship Id="rId7" Type="http://schemas.openxmlformats.org/officeDocument/2006/relationships/image" Target="../media/image22.png"/><Relationship Id="rId12" Type="http://schemas.microsoft.com/office/2007/relationships/hdphoto" Target="../media/hdphoto9.wdp"/><Relationship Id="rId17" Type="http://schemas.openxmlformats.org/officeDocument/2006/relationships/image" Target="../media/image27.png"/><Relationship Id="rId25" Type="http://schemas.openxmlformats.org/officeDocument/2006/relationships/image" Target="../media/image33.png"/><Relationship Id="rId2" Type="http://schemas.openxmlformats.org/officeDocument/2006/relationships/image" Target="../media/image19.jpeg"/><Relationship Id="rId16" Type="http://schemas.microsoft.com/office/2007/relationships/hdphoto" Target="../media/hdphoto11.wdp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4.png"/><Relationship Id="rId24" Type="http://schemas.openxmlformats.org/officeDocument/2006/relationships/image" Target="../media/image32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1.png"/><Relationship Id="rId10" Type="http://schemas.microsoft.com/office/2007/relationships/hdphoto" Target="../media/hdphoto8.wdp"/><Relationship Id="rId19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openxmlformats.org/officeDocument/2006/relationships/image" Target="../media/image23.png"/><Relationship Id="rId14" Type="http://schemas.microsoft.com/office/2007/relationships/hdphoto" Target="../media/hdphoto10.wdp"/><Relationship Id="rId22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12" Type="http://schemas.microsoft.com/office/2007/relationships/hdphoto" Target="../media/hdphoto18.wdp"/><Relationship Id="rId17" Type="http://schemas.openxmlformats.org/officeDocument/2006/relationships/image" Target="../media/image40.png"/><Relationship Id="rId2" Type="http://schemas.openxmlformats.org/officeDocument/2006/relationships/image" Target="../media/image34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15" Type="http://schemas.openxmlformats.org/officeDocument/2006/relationships/image" Target="../media/image38.jpeg"/><Relationship Id="rId10" Type="http://schemas.microsoft.com/office/2007/relationships/hdphoto" Target="../media/hdphoto17.wdp"/><Relationship Id="rId19" Type="http://schemas.openxmlformats.org/officeDocument/2006/relationships/image" Target="../media/image42.png"/><Relationship Id="rId9" Type="http://schemas.openxmlformats.org/officeDocument/2006/relationships/image" Target="../media/image35.png"/><Relationship Id="rId14" Type="http://schemas.microsoft.com/office/2007/relationships/hdphoto" Target="../media/hdphoto19.wdp"/><Relationship Id="rId4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15" Type="http://schemas.openxmlformats.org/officeDocument/2006/relationships/image" Target="../media/image49.jpeg"/><Relationship Id="rId14" Type="http://schemas.openxmlformats.org/officeDocument/2006/relationships/image" Target="../media/image48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lga\Desktop\Знатоки_спорта.png"/>
          <p:cNvPicPr>
            <a:picLocks noChangeAspect="1" noChangeArrowheads="1"/>
          </p:cNvPicPr>
          <p:nvPr/>
        </p:nvPicPr>
        <p:blipFill>
          <a:blip r:embed="rId2" cstate="print"/>
          <a:srcRect l="9136" t="7794" r="10926" b="6476"/>
          <a:stretch>
            <a:fillRect/>
          </a:stretch>
        </p:blipFill>
        <p:spPr bwMode="auto">
          <a:xfrm>
            <a:off x="2915816" y="908720"/>
            <a:ext cx="3131257" cy="2952328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1484784"/>
            <a:ext cx="3362300" cy="18156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5013176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Журбенко Сергей Михайлович</a:t>
            </a:r>
          </a:p>
          <a:p>
            <a:pPr algn="ctr"/>
            <a:r>
              <a:rPr lang="ru-RU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физической культуры</a:t>
            </a:r>
          </a:p>
          <a:p>
            <a:pPr algn="ctr"/>
            <a:r>
              <a:rPr lang="ru-RU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ГБОУ Школа № 17 г.Москва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50000" t="11785" r="4583" b="56210"/>
          <a:stretch/>
        </p:blipFill>
        <p:spPr bwMode="auto">
          <a:xfrm>
            <a:off x="2915816" y="2060848"/>
            <a:ext cx="3168352" cy="2016224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0af555ef5f72f4a801cfeadd463b5c72&amp;n=33&amp;h=190&amp;w=28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988840"/>
            <a:ext cx="3096344" cy="1944216"/>
          </a:xfrm>
          <a:prstGeom prst="flowChartDelay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23928" y="1700808"/>
            <a:ext cx="347042" cy="266678"/>
          </a:xfrm>
          <a:prstGeom prst="ellipse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563888" y="1700808"/>
            <a:ext cx="347042" cy="283676"/>
          </a:xfrm>
          <a:prstGeom prst="ellipse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75856" y="1700808"/>
            <a:ext cx="347042" cy="283676"/>
          </a:xfrm>
          <a:prstGeom prst="ellipse">
            <a:avLst/>
          </a:prstGeom>
          <a:noFill/>
        </p:spPr>
      </p:pic>
      <p:pic>
        <p:nvPicPr>
          <p:cNvPr id="9" name="Рисунок 8" descr="https://im2-tub-ru.yandex.net/i?id=db2b493dc6ae004ab0f50e08cb896417&amp;n=33&amp;h=190&amp;w=301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77"/>
          <a:stretch/>
        </p:blipFill>
        <p:spPr bwMode="auto">
          <a:xfrm>
            <a:off x="4644008" y="1988840"/>
            <a:ext cx="1857376" cy="1959098"/>
          </a:xfrm>
          <a:prstGeom prst="flowChartDelay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08104" y="1700808"/>
            <a:ext cx="347042" cy="283676"/>
          </a:xfrm>
          <a:prstGeom prst="ellipse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96136" y="1700808"/>
            <a:ext cx="347042" cy="28367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котик Лелик\Desktop\44.jpg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619672" y="2276872"/>
            <a:ext cx="3119492" cy="181736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67944" y="2132856"/>
            <a:ext cx="347042" cy="266678"/>
          </a:xfrm>
          <a:prstGeom prst="ellipse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427984" y="2132856"/>
            <a:ext cx="347042" cy="283676"/>
          </a:xfrm>
          <a:prstGeom prst="ellipse">
            <a:avLst/>
          </a:prstGeom>
          <a:noFill/>
        </p:spPr>
      </p:pic>
      <p:pic>
        <p:nvPicPr>
          <p:cNvPr id="9" name="Рисунок 8" descr="http://chorus506sch.narod.ru/k/no1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1607282" cy="213400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20423" flipH="1" flipV="1">
            <a:off x="5443266" y="3221843"/>
            <a:ext cx="347042" cy="28367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2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3-tub-ru.yandex.net/i?id=a43c72bdca6f60ba3bdf4964dc8eb407&amp;n=33&amp;h=190&amp;w=202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65" r="13226"/>
          <a:stretch/>
        </p:blipFill>
        <p:spPr bwMode="auto">
          <a:xfrm flipH="1">
            <a:off x="2411760" y="2348880"/>
            <a:ext cx="1296144" cy="1809750"/>
          </a:xfrm>
          <a:prstGeom prst="flowChartDelay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https://im3-tub-ru.yandex.net/i?id=197cf0140a770ef966c9ad6adbfe1f91&amp;n=33&amp;h=190&amp;w=192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61" r="8329"/>
          <a:stretch/>
        </p:blipFill>
        <p:spPr bwMode="auto">
          <a:xfrm>
            <a:off x="3707904" y="2348880"/>
            <a:ext cx="1456020" cy="1809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https://im2-tub-ru.yandex.net/i?id=89fd121ef164e7f1063dc499b48b2f44&amp;n=33&amp;h=190&amp;w=201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1103194" cy="1809750"/>
          </a:xfrm>
          <a:prstGeom prst="flowChartDelay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31840" y="2132856"/>
            <a:ext cx="347042" cy="266678"/>
          </a:xfrm>
          <a:prstGeom prst="ellipse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19872" y="2132856"/>
            <a:ext cx="347042" cy="266678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50208" t="48611" r="4167" b="8612"/>
          <a:stretch/>
        </p:blipFill>
        <p:spPr bwMode="auto">
          <a:xfrm>
            <a:off x="2771800" y="1772816"/>
            <a:ext cx="3635275" cy="2821657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761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Olga\Desktop\untitled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102244" cy="1483197"/>
          </a:xfrm>
          <a:prstGeom prst="rect">
            <a:avLst/>
          </a:prstGeom>
          <a:noFill/>
        </p:spPr>
      </p:pic>
      <p:pic>
        <p:nvPicPr>
          <p:cNvPr id="1029" name="Picture 5" descr="C:\Users\Olga\Desktop\untitled — копия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1152128" cy="1621420"/>
          </a:xfrm>
          <a:prstGeom prst="rect">
            <a:avLst/>
          </a:prstGeom>
          <a:noFill/>
        </p:spPr>
      </p:pic>
      <p:pic>
        <p:nvPicPr>
          <p:cNvPr id="1030" name="Picture 6" descr="C:\Users\Olga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2992" y="1813466"/>
            <a:ext cx="1138928" cy="1555205"/>
          </a:xfrm>
          <a:prstGeom prst="rect">
            <a:avLst/>
          </a:prstGeom>
          <a:noFill/>
        </p:spPr>
      </p:pic>
      <p:pic>
        <p:nvPicPr>
          <p:cNvPr id="1031" name="Picture 7" descr="C:\Users\Olga\Desktop\untitled — копия —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772816"/>
            <a:ext cx="1152128" cy="1582473"/>
          </a:xfrm>
          <a:prstGeom prst="rect">
            <a:avLst/>
          </a:prstGeom>
          <a:noFill/>
        </p:spPr>
      </p:pic>
      <p:pic>
        <p:nvPicPr>
          <p:cNvPr id="1033" name="Picture 9" descr="C:\Users\Olga\Desktop\untitled — копия — копия 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212976"/>
            <a:ext cx="1152128" cy="1728192"/>
          </a:xfrm>
          <a:prstGeom prst="rect">
            <a:avLst/>
          </a:prstGeom>
          <a:noFill/>
        </p:spPr>
      </p:pic>
      <p:pic>
        <p:nvPicPr>
          <p:cNvPr id="1034" name="Picture 10" descr="C:\Users\Olga\Desktop\untitled — копия — копия 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1528" y="3368025"/>
            <a:ext cx="1180288" cy="1699221"/>
          </a:xfrm>
          <a:prstGeom prst="rect">
            <a:avLst/>
          </a:prstGeom>
          <a:noFill/>
        </p:spPr>
      </p:pic>
      <p:pic>
        <p:nvPicPr>
          <p:cNvPr id="1035" name="Picture 11" descr="C:\Users\Olga\Desktop\untitled — копия — копия (12) — копия —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32656"/>
            <a:ext cx="1152128" cy="1555205"/>
          </a:xfrm>
          <a:prstGeom prst="rect">
            <a:avLst/>
          </a:prstGeom>
          <a:noFill/>
        </p:spPr>
      </p:pic>
      <p:pic>
        <p:nvPicPr>
          <p:cNvPr id="1036" name="Picture 12" descr="C:\Users\Olga\Desktop\untitled — копия — копия (11) — копия —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188640"/>
            <a:ext cx="1152128" cy="1599837"/>
          </a:xfrm>
          <a:prstGeom prst="rect">
            <a:avLst/>
          </a:prstGeom>
          <a:noFill/>
        </p:spPr>
      </p:pic>
      <p:pic>
        <p:nvPicPr>
          <p:cNvPr id="1037" name="Picture 13" descr="C:\Users\Olga\Desktop\untitled — копия — копия (13) — копия — копия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1844824"/>
            <a:ext cx="1152261" cy="1555205"/>
          </a:xfrm>
          <a:prstGeom prst="rect">
            <a:avLst/>
          </a:prstGeom>
          <a:noFill/>
        </p:spPr>
      </p:pic>
      <p:pic>
        <p:nvPicPr>
          <p:cNvPr id="1038" name="Picture 14" descr="C:\Users\Olga\Desktop\untitled — копия — копия (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1700808"/>
            <a:ext cx="1114152" cy="1555205"/>
          </a:xfrm>
          <a:prstGeom prst="rect">
            <a:avLst/>
          </a:prstGeom>
          <a:noFill/>
        </p:spPr>
      </p:pic>
      <p:pic>
        <p:nvPicPr>
          <p:cNvPr id="1039" name="Picture 15" descr="C:\Users\Olga\Desktop\untitled — копия — копия (9) — копия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3356992"/>
            <a:ext cx="1170023" cy="1684443"/>
          </a:xfrm>
          <a:prstGeom prst="rect">
            <a:avLst/>
          </a:prstGeom>
          <a:noFill/>
        </p:spPr>
      </p:pic>
      <p:pic>
        <p:nvPicPr>
          <p:cNvPr id="1040" name="Picture 16" descr="C:\Users\Olga\Desktop\untitled — копия — копия (6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013176"/>
            <a:ext cx="1180287" cy="1699221"/>
          </a:xfrm>
          <a:prstGeom prst="rect">
            <a:avLst/>
          </a:prstGeom>
          <a:noFill/>
        </p:spPr>
      </p:pic>
      <p:pic>
        <p:nvPicPr>
          <p:cNvPr id="1041" name="Picture 17" descr="C:\Users\Olga\Desktop\untitled — копия — копия (11) — копия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3356992"/>
            <a:ext cx="1149928" cy="1655514"/>
          </a:xfrm>
          <a:prstGeom prst="rect">
            <a:avLst/>
          </a:prstGeom>
          <a:noFill/>
        </p:spPr>
      </p:pic>
      <p:pic>
        <p:nvPicPr>
          <p:cNvPr id="1047" name="Picture 23" descr="C:\Users\Olga\Desktop\untitled — копия — копия (4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1" y="4941168"/>
            <a:ext cx="1152128" cy="1700808"/>
          </a:xfrm>
          <a:prstGeom prst="rect">
            <a:avLst/>
          </a:prstGeom>
          <a:noFill/>
        </p:spPr>
      </p:pic>
      <p:pic>
        <p:nvPicPr>
          <p:cNvPr id="1048" name="Picture 24" descr="C:\Users\Olga\Desktop\untitled — копия — копия (11) — копия — копия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5013176"/>
            <a:ext cx="1180288" cy="1699221"/>
          </a:xfrm>
          <a:prstGeom prst="rect">
            <a:avLst/>
          </a:prstGeom>
          <a:noFill/>
        </p:spPr>
      </p:pic>
      <p:pic>
        <p:nvPicPr>
          <p:cNvPr id="1049" name="Picture 25" descr="C:\Users\Olga\Desktop\untitled — копия — копия (11) — копия — копия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1095" y="4941168"/>
            <a:ext cx="1135220" cy="172446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31867" y="306015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2083" y="306015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82201" y="349410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50168" y="36067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9908" y="18448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11306" y="192015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84001" y="19866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27362" y="198327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3501008"/>
            <a:ext cx="377807" cy="36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85558" y="48301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93682" y="349410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91659" y="353848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4200" y="506724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53096" y="514535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25492" y="51876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00046" y="520591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16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8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1" y="3068960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Головой думай ,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1988840"/>
            <a:ext cx="2176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 силой борись.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16832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борьбе силу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5445224"/>
            <a:ext cx="2257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одолевает учение.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49080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Чем труднее борьба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764704"/>
            <a:ext cx="2627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тем почетнее победа.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44522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Не силой борются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3356992"/>
            <a:ext cx="1452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 умением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836712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Не учи борясь 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44208" y="4349715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 учи поборовши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3" name="Picture 5" descr="C:\Users\Olga\Desktop\pank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3528392" cy="554461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9172121"/>
              </p:ext>
            </p:extLst>
          </p:nvPr>
        </p:nvGraphicFramePr>
        <p:xfrm>
          <a:off x="2028840" y="1128459"/>
          <a:ext cx="5601550" cy="4560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563"/>
                <a:gridCol w="279563"/>
                <a:gridCol w="279563"/>
                <a:gridCol w="279563"/>
                <a:gridCol w="279563"/>
                <a:gridCol w="280249"/>
                <a:gridCol w="280249"/>
                <a:gridCol w="280249"/>
                <a:gridCol w="160582"/>
                <a:gridCol w="399916"/>
                <a:gridCol w="280249"/>
                <a:gridCol w="280249"/>
                <a:gridCol w="280249"/>
                <a:gridCol w="280249"/>
                <a:gridCol w="280249"/>
                <a:gridCol w="280249"/>
                <a:gridCol w="280249"/>
                <a:gridCol w="280249"/>
                <a:gridCol w="280249"/>
                <a:gridCol w="280249"/>
              </a:tblGrid>
              <a:tr h="183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44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r>
                        <a:rPr lang="en-US" sz="1100" b="1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-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r>
                        <a:rPr lang="ru-RU" sz="11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 горизонтали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83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r>
                        <a:rPr lang="en-US" sz="1100" b="1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-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r>
                        <a:rPr lang="ru-RU" sz="11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вертикали</a:t>
                      </a:r>
                      <a:endParaRPr lang="ru-RU" sz="1100" dirty="0">
                        <a:ln>
                          <a:noFill/>
                        </a:ln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n>
                          <a:noFill/>
                        </a:ln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n>
                          <a:noFill/>
                        </a:ln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n>
                          <a:noFill/>
                        </a:ln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83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83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83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83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83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  <a:tr h="19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62" marR="4906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s://im3-tub-ru.yandex.net/i?id=73ed2047911d48ec1688e1a8ca03acd1&amp;n=33&amp;h=190&amp;w=368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30" t="2105" r="31250" b="13684"/>
          <a:stretch/>
        </p:blipFill>
        <p:spPr bwMode="auto">
          <a:xfrm>
            <a:off x="101890" y="946448"/>
            <a:ext cx="1187624" cy="1270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https://im0-tub-ru.yandex.net/i?id=040960b44fe6e697a4b1e060fcaae44d&amp;n=33&amp;h=190&amp;w=480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10" t="10741" r="25971" b="18497"/>
          <a:stretch/>
        </p:blipFill>
        <p:spPr bwMode="auto">
          <a:xfrm>
            <a:off x="29882" y="2216727"/>
            <a:ext cx="1331641" cy="1166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https://im0-tub-ru.yandex.net/i?id=cad3f8edc8882ad1615396a31239cec4&amp;n=33&amp;h=190&amp;w=295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390" y="997052"/>
            <a:ext cx="1226170" cy="91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0-tub-ru.yandex.net/i?id=d4108d1c96ba9f9981114b4fc48ccf6c&amp;n=33&amp;h=190&amp;w=199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1" y="3382758"/>
            <a:ext cx="103134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jurbenko_sm\Desktop\амо\01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6" y="4462878"/>
            <a:ext cx="13430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m2-tub-ru.yandex.net/i?id=25738e405e1cdca689c99abf8224cf97&amp;n=33&amp;h=190&amp;w=317">
            <a:hlinkClick r:id="rId11"/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165" t="2934" r="315" b="10525"/>
          <a:stretch/>
        </p:blipFill>
        <p:spPr bwMode="auto">
          <a:xfrm>
            <a:off x="7682707" y="1907260"/>
            <a:ext cx="1334797" cy="1327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 descr="https://im2-tub-ru.yandex.net/i?id=ad5cf770efdb6567d0852f793f2a8271&amp;n=33&amp;h=190&amp;w=380">
            <a:hlinkClick r:id="rId13"/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21" r="36579" b="11053"/>
          <a:stretch/>
        </p:blipFill>
        <p:spPr bwMode="auto">
          <a:xfrm>
            <a:off x="7860691" y="3134089"/>
            <a:ext cx="1266825" cy="1509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 descr="https://im1-tub-ru.yandex.net/i?id=73e954baaa8ac4595541ab46f5e4cb64&amp;n=33&amp;h=190&amp;w=214">
            <a:hlinkClick r:id="rId15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17" y="4657539"/>
            <a:ext cx="10953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v8mag.ru/_russian/7-4sambo9.gif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879" t="5714" r="1"/>
          <a:stretch/>
        </p:blipFill>
        <p:spPr bwMode="auto">
          <a:xfrm>
            <a:off x="3264400" y="69867"/>
            <a:ext cx="1080120" cy="1350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Рисунок 13" descr="https://im3-tub-ru.yandex.net/i?id=b716c6de893f8c5500ebd9b450eee291&amp;n=33&amp;h=190&amp;w=164">
            <a:hlinkClick r:id="rId18"/>
          </p:cNvPr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222"/>
          <a:stretch/>
        </p:blipFill>
        <p:spPr bwMode="auto">
          <a:xfrm>
            <a:off x="1667777" y="69867"/>
            <a:ext cx="1224136" cy="1291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Рисунок 14" descr="https://im1-tub-ru.yandex.net/i?id=c71d46c41fd121f15469f2c124744bfb&amp;n=33&amp;h=190&amp;w=281">
            <a:hlinkClick r:id="rId20"/>
          </p:cNvPr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63" r="6050" b="17368"/>
          <a:stretch/>
        </p:blipFill>
        <p:spPr bwMode="auto">
          <a:xfrm>
            <a:off x="220811" y="5712210"/>
            <a:ext cx="1446966" cy="997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Рисунок 15" descr="https://im2-tub-ru.yandex.net/i?id=e18033805fed9f77c38c05f90f234e4d&amp;n=33&amp;h=190&amp;w=190">
            <a:hlinkClick r:id="rId22"/>
          </p:cNvPr>
          <p:cNvPicPr/>
          <p:nvPr/>
        </p:nvPicPr>
        <p:blipFill rotWithShape="1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9" t="13498" b="11388"/>
          <a:stretch/>
        </p:blipFill>
        <p:spPr bwMode="auto">
          <a:xfrm>
            <a:off x="6429098" y="69867"/>
            <a:ext cx="1347258" cy="114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m0-tub-ru.yandex.net/i?id=9f3991c8ececc5875cb65b12e8bb5217&amp;n=33&amp;h=190&amp;w=300">
            <a:hlinkClick r:id="rId24"/>
          </p:cNvPr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156" b="11310"/>
          <a:stretch/>
        </p:blipFill>
        <p:spPr bwMode="auto">
          <a:xfrm>
            <a:off x="4788024" y="74210"/>
            <a:ext cx="1430201" cy="102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im1-tub-ru.yandex.net/i?id=32979e5924176230002dbcd5f9f50791&amp;n=33&amp;h=190&amp;w=328">
            <a:hlinkClick r:id="rId26"/>
          </p:cNvPr>
          <p:cNvPicPr/>
          <p:nvPr/>
        </p:nvPicPr>
        <p:blipFill rotWithShape="1"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50" r="59770" b="10000"/>
          <a:stretch/>
        </p:blipFill>
        <p:spPr bwMode="auto">
          <a:xfrm>
            <a:off x="7102727" y="5087733"/>
            <a:ext cx="1055326" cy="1628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Рисунок 18" descr="https://im0-tub-ru.yandex.net/i?id=50af5dfda2f5174875a4078685f3a729&amp;n=33&amp;h=190&amp;w=480">
            <a:hlinkClick r:id="rId28"/>
          </p:cNvPr>
          <p:cNvPicPr/>
          <p:nvPr/>
        </p:nvPicPr>
        <p:blipFill rotWithShape="1"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75" b="18792"/>
          <a:stretch/>
        </p:blipFill>
        <p:spPr bwMode="auto">
          <a:xfrm>
            <a:off x="180620" y="0"/>
            <a:ext cx="1549561" cy="1152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Рисунок 19" descr="https://im1-tub-ru.yandex.net/i?id=e62529d76252378fcc543cb8c8e14aa3&amp;n=33&amp;h=190&amp;w=337">
            <a:hlinkClick r:id="rId30"/>
          </p:cNvPr>
          <p:cNvPicPr/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68" t="526" r="893" b="11186"/>
          <a:stretch/>
        </p:blipFill>
        <p:spPr bwMode="auto">
          <a:xfrm>
            <a:off x="5683429" y="5139798"/>
            <a:ext cx="1361414" cy="1597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1" name="Рисунок 20" descr="https://im2-tub-ru.yandex.net/i?id=abff4f87e2d0ac9f65c9cc353578fa9a&amp;n=33&amp;h=190&amp;w=480">
            <a:hlinkClick r:id="rId32"/>
          </p:cNvPr>
          <p:cNvPicPr/>
          <p:nvPr/>
        </p:nvPicPr>
        <p:blipFill rotWithShape="1"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50" r="16042" b="55738"/>
          <a:stretch/>
        </p:blipFill>
        <p:spPr bwMode="auto">
          <a:xfrm>
            <a:off x="7888144" y="172763"/>
            <a:ext cx="92392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2" name="Рисунок 21" descr="https://im0-tub-ru.yandex.net/i?id=cb36ed41e0900bf3a4f71b8bedaff8ac&amp;n=33&amp;h=190&amp;w=338">
            <a:hlinkClick r:id="rId34"/>
          </p:cNvPr>
          <p:cNvPicPr/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72" y="5654421"/>
            <a:ext cx="1445793" cy="97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Ковры для борьбы купить">
            <a:hlinkClick r:id="rId36"/>
          </p:cNvPr>
          <p:cNvPicPr/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27" y="5654421"/>
            <a:ext cx="1777355" cy="9399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53217" y="3234652"/>
            <a:ext cx="23756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 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08243" y="1844824"/>
            <a:ext cx="207373" cy="227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07474" y="3033526"/>
            <a:ext cx="208142" cy="201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69810" y="1700807"/>
            <a:ext cx="221994" cy="206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5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527044" y="2799742"/>
            <a:ext cx="438143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11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94777" y="5251171"/>
            <a:ext cx="475154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10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49156" y="4077072"/>
            <a:ext cx="24035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9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02339" y="4293096"/>
            <a:ext cx="45571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12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31331" y="5614088"/>
            <a:ext cx="449401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15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50289" y="997051"/>
            <a:ext cx="202927" cy="21755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55776" y="1084502"/>
            <a:ext cx="217040" cy="25463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0620" y="6405958"/>
            <a:ext cx="225119" cy="2244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51757" y="850087"/>
            <a:ext cx="178633" cy="18840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82317" y="889805"/>
            <a:ext cx="193565" cy="2160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65956" y="6188879"/>
            <a:ext cx="192097" cy="2365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9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20801" y="6345657"/>
            <a:ext cx="424042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11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27706" y="715682"/>
            <a:ext cx="437481" cy="28518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16307" y="6261942"/>
            <a:ext cx="418271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15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91913" y="6342334"/>
            <a:ext cx="428269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14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1903" y="850087"/>
            <a:ext cx="429657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16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3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4725144"/>
            <a:ext cx="2092419" cy="17855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7072"/>
            <a:ext cx="1899548" cy="1302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048250"/>
            <a:ext cx="1809750" cy="180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48250"/>
            <a:ext cx="2305050" cy="1809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48250"/>
            <a:ext cx="2028825" cy="180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64904"/>
            <a:ext cx="2409825" cy="1809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2636912"/>
            <a:ext cx="1498695" cy="17089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1809750" cy="1809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84984"/>
            <a:ext cx="3118867" cy="23414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53" b="99474" l="2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3645024"/>
            <a:ext cx="2131604" cy="1638176"/>
          </a:xfrm>
          <a:prstGeom prst="rect">
            <a:avLst/>
          </a:prstGeom>
        </p:spPr>
      </p:pic>
      <p:pic>
        <p:nvPicPr>
          <p:cNvPr id="3074" name="Picture 2" descr="C:\Users\Olga\Desktop\4849c680f72ce3763ac4dddf9ea5c33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124744"/>
            <a:ext cx="1440159" cy="1440160"/>
          </a:xfrm>
          <a:prstGeom prst="ellipse">
            <a:avLst/>
          </a:prstGeom>
          <a:noFill/>
        </p:spPr>
      </p:pic>
      <p:pic>
        <p:nvPicPr>
          <p:cNvPr id="3075" name="Picture 3" descr="C:\Users\Olga\Desktop\237937_60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688" y="260648"/>
            <a:ext cx="1368152" cy="1361306"/>
          </a:xfrm>
          <a:prstGeom prst="ellipse">
            <a:avLst/>
          </a:prstGeom>
          <a:noFill/>
        </p:spPr>
      </p:pic>
      <p:pic>
        <p:nvPicPr>
          <p:cNvPr id="3076" name="Picture 4" descr="C:\Users\Olga\Desktop\1468934909_rostov_pres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1840" y="1124744"/>
            <a:ext cx="1296144" cy="1361750"/>
          </a:xfrm>
          <a:prstGeom prst="ellipse">
            <a:avLst/>
          </a:prstGeom>
          <a:noFill/>
        </p:spPr>
      </p:pic>
      <p:pic>
        <p:nvPicPr>
          <p:cNvPr id="3077" name="Picture 5" descr="C:\Users\Olga\Desktop\dscf007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332656"/>
            <a:ext cx="1507462" cy="1368152"/>
          </a:xfrm>
          <a:prstGeom prst="ellipse">
            <a:avLst/>
          </a:prstGeom>
          <a:noFill/>
        </p:spPr>
      </p:pic>
      <p:pic>
        <p:nvPicPr>
          <p:cNvPr id="3078" name="Picture 6" descr="C:\Users\Olga\Desktop\bc98480644a0cca22b5d9ae4ae39dba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84168" y="1340768"/>
            <a:ext cx="1368152" cy="1254646"/>
          </a:xfrm>
          <a:prstGeom prst="ellipse">
            <a:avLst/>
          </a:prstGeom>
          <a:noFill/>
        </p:spPr>
      </p:pic>
      <p:pic>
        <p:nvPicPr>
          <p:cNvPr id="3079" name="Picture 7" descr="C:\Users\Olga\Desktop\000001.jpg"/>
          <p:cNvPicPr>
            <a:picLocks noChangeAspect="1" noChangeArrowheads="1"/>
          </p:cNvPicPr>
          <p:nvPr/>
        </p:nvPicPr>
        <p:blipFill>
          <a:blip r:embed="rId18" cstate="print"/>
          <a:srcRect l="25992"/>
          <a:stretch>
            <a:fillRect/>
          </a:stretch>
        </p:blipFill>
        <p:spPr bwMode="auto">
          <a:xfrm>
            <a:off x="7452320" y="404664"/>
            <a:ext cx="1440160" cy="123103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dscf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0494"/>
          <a:stretch>
            <a:fillRect/>
          </a:stretch>
        </p:blipFill>
        <p:spPr bwMode="auto">
          <a:xfrm>
            <a:off x="2938" y="3457783"/>
            <a:ext cx="9144000" cy="3356992"/>
          </a:xfrm>
          <a:prstGeom prst="rect">
            <a:avLst/>
          </a:prstGeom>
          <a:noFill/>
        </p:spPr>
      </p:pic>
      <p:pic>
        <p:nvPicPr>
          <p:cNvPr id="2052" name="Picture 4" descr="C:\Users\Olga\Desktop\00e03a50916055130ab7-550x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69" b="96368" l="46182" r="100000"/>
                    </a14:imgEffect>
                  </a14:imgLayer>
                </a14:imgProps>
              </a:ext>
            </a:extLst>
          </a:blip>
          <a:srcRect l="44502"/>
          <a:stretch>
            <a:fillRect/>
          </a:stretch>
        </p:blipFill>
        <p:spPr bwMode="auto">
          <a:xfrm>
            <a:off x="6846034" y="32584"/>
            <a:ext cx="1179442" cy="1595826"/>
          </a:xfrm>
          <a:prstGeom prst="rect">
            <a:avLst/>
          </a:prstGeom>
          <a:noFill/>
        </p:spPr>
      </p:pic>
      <p:pic>
        <p:nvPicPr>
          <p:cNvPr id="2051" name="Picture 3" descr="C:\Users\Olga\Desktop\0_d0d73_965a7c87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45651" y="-126902"/>
            <a:ext cx="1450759" cy="152561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76" b="94079" l="25139" r="730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87" r="26375"/>
          <a:stretch/>
        </p:blipFill>
        <p:spPr>
          <a:xfrm>
            <a:off x="3594994" y="274388"/>
            <a:ext cx="2077031" cy="1825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9453" b="96269" l="4636" r="8923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05" r="6055"/>
          <a:stretch/>
        </p:blipFill>
        <p:spPr>
          <a:xfrm>
            <a:off x="6816329" y="1346552"/>
            <a:ext cx="1656184" cy="1571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4211" b="93158" l="13866" r="8529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31" r="11111"/>
          <a:stretch/>
        </p:blipFill>
        <p:spPr>
          <a:xfrm>
            <a:off x="2359735" y="32584"/>
            <a:ext cx="1411837" cy="1538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3158" b="96316" l="2672" r="8626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847019" y="1726326"/>
            <a:ext cx="1893018" cy="16969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71053" l="19444" r="7819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16" r="20894" b="31349"/>
          <a:stretch/>
        </p:blipFill>
        <p:spPr>
          <a:xfrm>
            <a:off x="3747304" y="1646837"/>
            <a:ext cx="3240360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0" b="94737" l="1316" r="8947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21" y="22707"/>
            <a:ext cx="1387832" cy="17347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514" y="1171454"/>
            <a:ext cx="1809750" cy="1809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88" y="1699439"/>
            <a:ext cx="2495550" cy="1809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ackgroundRemoval t="2632" b="97895" l="4211" r="898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42858"/>
            <a:ext cx="2714625" cy="1809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86" y="-284137"/>
            <a:ext cx="2733775" cy="1809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127" b="52547"/>
          <a:stretch/>
        </p:blipFill>
        <p:spPr>
          <a:xfrm>
            <a:off x="5548457" y="1187197"/>
            <a:ext cx="1728192" cy="11887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="" xmlns:a14="http://schemas.microsoft.com/office/drawing/2010/main">
                  <a14:imgLayer r:embed="rId26">
                    <a14:imgEffect>
                      <a14:backgroundRemoval t="3158" b="100000" l="9559" r="9705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30" y="1646837"/>
            <a:ext cx="129540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Olga\Desktop\09-01-3971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480" b="95167" l="744" r="9851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818070">
            <a:off x="3274157" y="1047226"/>
            <a:ext cx="1896767" cy="1584176"/>
          </a:xfrm>
          <a:prstGeom prst="plus">
            <a:avLst/>
          </a:prstGeom>
          <a:noFill/>
        </p:spPr>
      </p:pic>
      <p:pic>
        <p:nvPicPr>
          <p:cNvPr id="1031" name="Picture 7" descr="C:\Users\Olga\Desktop\imgrc007061796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966" b="100000" l="13228" r="91799">
                        <a14:foregroundMark x1="41270" y1="94663" x2="72751" y2="96348"/>
                      </a14:backgroundRemoval>
                    </a14:imgEffect>
                  </a14:imgLayer>
                </a14:imgProps>
              </a:ext>
            </a:extLst>
          </a:blip>
          <a:srcRect l="4580" t="4861" r="3820" b="2789"/>
          <a:stretch>
            <a:fillRect/>
          </a:stretch>
        </p:blipFill>
        <p:spPr bwMode="auto">
          <a:xfrm rot="3178463">
            <a:off x="7593946" y="1025713"/>
            <a:ext cx="1584176" cy="1504967"/>
          </a:xfrm>
          <a:prstGeom prst="rect">
            <a:avLst/>
          </a:prstGeom>
          <a:noFill/>
        </p:spPr>
      </p:pic>
      <p:pic>
        <p:nvPicPr>
          <p:cNvPr id="1032" name="Picture 8" descr="C:\Users\Olga\Desktop\009-AIKIDONOBAKAMA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95374" l="9877" r="89815">
                        <a14:foregroundMark x1="52469" y1="18722" x2="59568" y2="5727"/>
                        <a14:foregroundMark x1="47531" y1="19383" x2="47531" y2="4405"/>
                      </a14:backgroundRemoval>
                    </a14:imgEffect>
                  </a14:imgLayer>
                </a14:imgProps>
              </a:ext>
            </a:extLst>
          </a:blip>
          <a:srcRect t="12658" b="7172"/>
          <a:stretch>
            <a:fillRect/>
          </a:stretch>
        </p:blipFill>
        <p:spPr bwMode="auto">
          <a:xfrm rot="930979">
            <a:off x="1238172" y="873463"/>
            <a:ext cx="1347537" cy="1512168"/>
          </a:xfrm>
          <a:prstGeom prst="roundRect">
            <a:avLst/>
          </a:prstGeom>
          <a:noFill/>
        </p:spPr>
      </p:pic>
      <p:pic>
        <p:nvPicPr>
          <p:cNvPr id="1033" name="Picture 9" descr="C:\Users\Olga\Desktop\Без-имени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3086" b="98457" l="9954" r="8981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44829">
            <a:off x="5184535" y="721013"/>
            <a:ext cx="2267807" cy="1836572"/>
          </a:xfrm>
          <a:prstGeom prst="rect">
            <a:avLst/>
          </a:prstGeom>
          <a:noFill/>
        </p:spPr>
      </p:pic>
      <p:pic>
        <p:nvPicPr>
          <p:cNvPr id="2" name="Picture 2" descr="C:\Users\Olga\Desktop\942280393.jpg"/>
          <p:cNvPicPr>
            <a:picLocks noChangeAspect="1" noChangeArrowheads="1"/>
          </p:cNvPicPr>
          <p:nvPr/>
        </p:nvPicPr>
        <p:blipFill>
          <a:blip r:embed="rId15" cstate="print"/>
          <a:srcRect l="36682" t="3342" r="36646" b="17840"/>
          <a:stretch>
            <a:fillRect/>
          </a:stretch>
        </p:blipFill>
        <p:spPr bwMode="auto">
          <a:xfrm>
            <a:off x="4644008" y="3429000"/>
            <a:ext cx="2216496" cy="3429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C:\Users\Olga\Desktop\Aikido_pictogram_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6096" y="3645024"/>
            <a:ext cx="1348408" cy="1348408"/>
          </a:xfrm>
          <a:prstGeom prst="rect">
            <a:avLst/>
          </a:prstGeom>
          <a:noFill/>
        </p:spPr>
      </p:pic>
      <p:pic>
        <p:nvPicPr>
          <p:cNvPr id="12" name="Picture 2" descr="C:\Users\Olga\Desktop\942280393.jpg"/>
          <p:cNvPicPr>
            <a:picLocks noChangeAspect="1" noChangeArrowheads="1"/>
          </p:cNvPicPr>
          <p:nvPr/>
        </p:nvPicPr>
        <p:blipFill>
          <a:blip r:embed="rId15" cstate="print"/>
          <a:srcRect l="36682" t="3342" r="36646" b="17840"/>
          <a:stretch>
            <a:fillRect/>
          </a:stretch>
        </p:blipFill>
        <p:spPr bwMode="auto">
          <a:xfrm>
            <a:off x="107504" y="3429000"/>
            <a:ext cx="2216496" cy="3429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2" descr="C:\Users\Olga\Desktop\942280393.jpg"/>
          <p:cNvPicPr>
            <a:picLocks noChangeAspect="1" noChangeArrowheads="1"/>
          </p:cNvPicPr>
          <p:nvPr/>
        </p:nvPicPr>
        <p:blipFill>
          <a:blip r:embed="rId15" cstate="print"/>
          <a:srcRect l="36682" t="3342" r="36646" b="17840"/>
          <a:stretch>
            <a:fillRect/>
          </a:stretch>
        </p:blipFill>
        <p:spPr bwMode="auto">
          <a:xfrm>
            <a:off x="2339752" y="3429000"/>
            <a:ext cx="2216496" cy="3429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2" descr="C:\Users\Olga\Desktop\942280393.jpg"/>
          <p:cNvPicPr>
            <a:picLocks noChangeAspect="1" noChangeArrowheads="1"/>
          </p:cNvPicPr>
          <p:nvPr/>
        </p:nvPicPr>
        <p:blipFill>
          <a:blip r:embed="rId15" cstate="print"/>
          <a:srcRect l="36682" t="3342" r="36646" b="17840"/>
          <a:stretch>
            <a:fillRect/>
          </a:stretch>
        </p:blipFill>
        <p:spPr bwMode="auto">
          <a:xfrm>
            <a:off x="6927504" y="3429000"/>
            <a:ext cx="2216496" cy="34290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028" name="Picture 4" descr="C:\Users\Olga\Desktop\1024px-Sumo_pictogram_sv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99592" y="3573016"/>
            <a:ext cx="1296144" cy="1420416"/>
          </a:xfrm>
          <a:prstGeom prst="rect">
            <a:avLst/>
          </a:prstGeom>
          <a:noFill/>
        </p:spPr>
      </p:pic>
      <p:pic>
        <p:nvPicPr>
          <p:cNvPr id="1027" name="Picture 3" descr="C:\Users\Olga\Desktop\cselgancs_bronz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500" b="100000" l="4000" r="99500">
                        <a14:foregroundMark x1="36000" y1="33500" x2="47000" y2="46500"/>
                        <a14:foregroundMark x1="44500" y1="30000" x2="49500" y2="31000"/>
                        <a14:foregroundMark x1="58000" y1="24000" x2="64500" y2="35500"/>
                        <a14:foregroundMark x1="80500" y1="32500" x2="80500" y2="45500"/>
                        <a14:foregroundMark x1="50000" y1="61000" x2="55500" y2="64000"/>
                        <a14:foregroundMark x1="40500" y1="70500" x2="45000" y2="79000"/>
                        <a14:foregroundMark x1="67000" y1="69500" x2="74000" y2="75500"/>
                        <a14:foregroundMark x1="21500" y1="74500" x2="23500" y2="625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12291" y="3645025"/>
            <a:ext cx="1352197" cy="1368152"/>
          </a:xfrm>
          <a:prstGeom prst="rect">
            <a:avLst/>
          </a:prstGeom>
          <a:noFill/>
        </p:spPr>
      </p:pic>
      <p:pic>
        <p:nvPicPr>
          <p:cNvPr id="1029" name="Picture 5" descr="C:\Users\Olga\Desktop\Taekwondo_ at the 2012 Summer Olympics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3848" y="3717032"/>
            <a:ext cx="1155568" cy="128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Olga\Desktop\539150_kover-dlya-sambo.jpg"/>
          <p:cNvPicPr>
            <a:picLocks noChangeAspect="1" noChangeArrowheads="1"/>
          </p:cNvPicPr>
          <p:nvPr/>
        </p:nvPicPr>
        <p:blipFill>
          <a:blip r:embed="rId2" cstate="print"/>
          <a:srcRect t="29675"/>
          <a:stretch>
            <a:fillRect/>
          </a:stretch>
        </p:blipFill>
        <p:spPr bwMode="auto">
          <a:xfrm>
            <a:off x="683568" y="332656"/>
            <a:ext cx="7632848" cy="585631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051" b="100000" l="4459" r="8980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1987">
            <a:off x="6187228" y="3819778"/>
            <a:ext cx="2732606" cy="2039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277" b="100000" l="8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1428750" cy="2238375"/>
          </a:xfrm>
          <a:prstGeom prst="rect">
            <a:avLst/>
          </a:prstGeom>
        </p:spPr>
      </p:pic>
      <p:pic>
        <p:nvPicPr>
          <p:cNvPr id="1029" name="Picture 5" descr="C:\Users\Olga\Desktop\vetrja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620688"/>
            <a:ext cx="1224136" cy="1487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643">
            <a:off x="4351755" y="3646015"/>
            <a:ext cx="2542635" cy="1225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20083" r="7753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01" r="15280"/>
          <a:stretch/>
        </p:blipFill>
        <p:spPr>
          <a:xfrm>
            <a:off x="6444208" y="1052736"/>
            <a:ext cx="2448272" cy="227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Olga\Desktop\mostik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2" y="1268760"/>
            <a:ext cx="2025403" cy="148765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0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6166345912_23a462dabc_b-300x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3810000" cy="2513310"/>
          </a:xfrm>
          <a:prstGeom prst="wave">
            <a:avLst/>
          </a:prstGeom>
          <a:noFill/>
        </p:spPr>
      </p:pic>
      <p:pic>
        <p:nvPicPr>
          <p:cNvPr id="2051" name="Picture 3" descr="C:\Users\Olga\Desktop\pic_6f89dbb5d4f926a4b28612e1d781da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97152"/>
            <a:ext cx="2658282" cy="1800772"/>
          </a:xfrm>
          <a:prstGeom prst="ellipse">
            <a:avLst/>
          </a:prstGeom>
          <a:noFill/>
        </p:spPr>
      </p:pic>
      <p:pic>
        <p:nvPicPr>
          <p:cNvPr id="2052" name="Picture 4" descr="C:\Users\Olga\Desktop\1355823329_olimpiyskomu-thekvon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482312" cy="1527944"/>
          </a:xfrm>
          <a:prstGeom prst="ellipse">
            <a:avLst/>
          </a:prstGeom>
          <a:noFill/>
        </p:spPr>
      </p:pic>
      <p:pic>
        <p:nvPicPr>
          <p:cNvPr id="2053" name="Picture 5" descr="C:\Users\Olga\Desktop\1318513130_vol_bori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60648"/>
            <a:ext cx="2425452" cy="1616968"/>
          </a:xfrm>
          <a:prstGeom prst="ellipse">
            <a:avLst/>
          </a:prstGeom>
          <a:noFill/>
        </p:spPr>
      </p:pic>
      <p:pic>
        <p:nvPicPr>
          <p:cNvPr id="2054" name="Picture 6" descr="C:\Users\Olga\Desktop\142346_022411_15_13255_246_190_5_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97152"/>
            <a:ext cx="2343150" cy="1809750"/>
          </a:xfrm>
          <a:prstGeom prst="ellipse">
            <a:avLst/>
          </a:prstGeom>
          <a:noFill/>
        </p:spPr>
      </p:pic>
      <p:pic>
        <p:nvPicPr>
          <p:cNvPr id="2055" name="Picture 7" descr="C:\Users\Olga\Desktop\kikboxing-400x2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60648"/>
            <a:ext cx="2768018" cy="184765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jRor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229200"/>
            <a:ext cx="2140496" cy="1425604"/>
          </a:xfrm>
          <a:prstGeom prst="wedgeEllipseCallout">
            <a:avLst/>
          </a:prstGeom>
          <a:noFill/>
        </p:spPr>
      </p:pic>
      <p:pic>
        <p:nvPicPr>
          <p:cNvPr id="1027" name="Picture 3" descr="C:\Users\Olga\Desktop\c2342aa227f786fecb3364a576d626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1955001" cy="1236838"/>
          </a:xfrm>
          <a:prstGeom prst="wedgeEllipseCallout">
            <a:avLst/>
          </a:prstGeom>
          <a:noFill/>
        </p:spPr>
      </p:pic>
      <p:pic>
        <p:nvPicPr>
          <p:cNvPr id="1028" name="Picture 4" descr="C:\Users\Olga\Desktop\308974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244467" cy="1357493"/>
          </a:xfrm>
          <a:prstGeom prst="wedgeEllipseCallout">
            <a:avLst/>
          </a:prstGeom>
          <a:noFill/>
        </p:spPr>
      </p:pic>
      <p:pic>
        <p:nvPicPr>
          <p:cNvPr id="1029" name="Picture 5" descr="C:\Users\Olga\Desktop\b0246b1f232ff5e1b941c25807905bc5.jpg"/>
          <p:cNvPicPr>
            <a:picLocks noChangeAspect="1" noChangeArrowheads="1"/>
          </p:cNvPicPr>
          <p:nvPr/>
        </p:nvPicPr>
        <p:blipFill>
          <a:blip r:embed="rId5" cstate="print"/>
          <a:srcRect r="18099"/>
          <a:stretch>
            <a:fillRect/>
          </a:stretch>
        </p:blipFill>
        <p:spPr bwMode="auto">
          <a:xfrm>
            <a:off x="22078" y="1916832"/>
            <a:ext cx="1755030" cy="1605438"/>
          </a:xfrm>
          <a:prstGeom prst="wedgeEllipseCallout">
            <a:avLst/>
          </a:prstGeom>
          <a:noFill/>
        </p:spPr>
      </p:pic>
      <p:pic>
        <p:nvPicPr>
          <p:cNvPr id="1030" name="Picture 6" descr="C:\Users\Olga\Desktop\dzu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373216"/>
            <a:ext cx="2426996" cy="1282226"/>
          </a:xfrm>
          <a:prstGeom prst="wedgeEllipseCallout">
            <a:avLst/>
          </a:prstGeom>
          <a:noFill/>
        </p:spPr>
      </p:pic>
      <p:pic>
        <p:nvPicPr>
          <p:cNvPr id="1031" name="Picture 7" descr="C:\Users\Olga\Desktop\aikido-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628800"/>
            <a:ext cx="2051720" cy="1464062"/>
          </a:xfrm>
          <a:prstGeom prst="wedgeEllipseCallout">
            <a:avLst/>
          </a:prstGeom>
          <a:noFill/>
        </p:spPr>
      </p:pic>
      <p:pic>
        <p:nvPicPr>
          <p:cNvPr id="1032" name="Picture 8" descr="C:\Users\Olga\Desktop\dzhiu-dzhicu-300x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5157192"/>
            <a:ext cx="2148830" cy="1432553"/>
          </a:xfrm>
          <a:prstGeom prst="wedgeEllipseCallout">
            <a:avLst/>
          </a:prstGeom>
          <a:noFill/>
        </p:spPr>
      </p:pic>
      <p:pic>
        <p:nvPicPr>
          <p:cNvPr id="1033" name="Picture 9" descr="C:\Users\Olga\Desktop\na-vyhodnyh-v-sevastopole-proydet-pervenstvo-goroda-po-greko-rimskoy-borbe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20423"/>
            <a:ext cx="2144910" cy="1431123"/>
          </a:xfrm>
          <a:prstGeom prst="wedgeEllipseCallout">
            <a:avLst/>
          </a:prstGeom>
          <a:noFill/>
        </p:spPr>
      </p:pic>
      <p:pic>
        <p:nvPicPr>
          <p:cNvPr id="1034" name="Picture 10" descr="C:\Users\Olga\Desktop\139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0"/>
            <a:ext cx="2167061" cy="1625737"/>
          </a:xfrm>
          <a:prstGeom prst="wedgeEllipseCallout">
            <a:avLst/>
          </a:prstGeom>
          <a:noFill/>
        </p:spPr>
      </p:pic>
      <p:pic>
        <p:nvPicPr>
          <p:cNvPr id="1035" name="Picture 11" descr="C:\Users\Olga\Desktop\579eee6e4ede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3356992"/>
            <a:ext cx="1719860" cy="1525910"/>
          </a:xfrm>
          <a:prstGeom prst="wedgeEllipseCallout">
            <a:avLst/>
          </a:prstGeom>
          <a:noFill/>
        </p:spPr>
      </p:pic>
      <p:pic>
        <p:nvPicPr>
          <p:cNvPr id="1036" name="Picture 12" descr="C:\Users\Olga\Desktop\0_2d86b_7e217f3a_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933056"/>
            <a:ext cx="1734839" cy="1609930"/>
          </a:xfrm>
          <a:prstGeom prst="wedgeEllipseCallou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5724128" y="184482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1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24128" y="206084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24128" y="227687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24128" y="249289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24128" y="270892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24128" y="292494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436096" y="249289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6012160" y="249289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300192" y="249289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60032" y="465313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860032" y="508518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88224" y="270892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88224" y="292494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588224" y="314096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588224" y="335699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588224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00192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12160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724128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436096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148064" y="3573016"/>
            <a:ext cx="296416" cy="224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860032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72000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283968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995936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707904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419872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6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860032" y="335699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60032" y="314096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9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860032" y="378904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860032" y="422108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860032" y="443711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860032" y="486916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419872" y="465313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419872" y="422108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923928" y="3356992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FF0000"/>
                </a:solidFill>
              </a:rPr>
              <a:t>10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995936" y="378904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995936" y="400506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95936" y="422108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995936" y="443711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995936" y="465313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995936" y="486916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419872" y="335699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19872" y="314096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347864" y="2924944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11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3419872" y="378904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19872" y="400506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88224" y="249289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419872" y="443711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843808" y="486916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131840" y="465313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43808" y="465313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8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555776" y="465313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7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6588224" y="227687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843808" y="508518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131840" y="400506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43808" y="400506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555776" y="400506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267744" y="400506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5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267744" y="422108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267744" y="378904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2267744" y="357301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2267744" y="335699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2267744" y="314096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55576" y="558924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07904" y="162880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27584" y="35010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884368" y="30689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771800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796136" y="14127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331640" y="17008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940152" y="6488668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740352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172400" y="479715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956376" y="13407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4860032" y="400506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-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4048" y="2852936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1700808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1700808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1700808"/>
            <a:ext cx="914400" cy="9144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3928" y="4221088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2852936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285293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4077072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19672" y="4077072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71800" y="4077072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47664" y="2852936"/>
            <a:ext cx="914400" cy="9144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2040" y="4077072"/>
            <a:ext cx="914400" cy="9144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27784" y="620688"/>
            <a:ext cx="842392" cy="9144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79912" y="620688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32040" y="62068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47664" y="1700808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1920" y="4077072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ольцо 31"/>
          <p:cNvSpPr/>
          <p:nvPr/>
        </p:nvSpPr>
        <p:spPr>
          <a:xfrm>
            <a:off x="6084168" y="548680"/>
            <a:ext cx="2592288" cy="4608512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Olga\Desktop\508a4891ed8f2340a73fd52f89f084f0_black-belt-image-black-belt-clip-art_1298-12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21088"/>
            <a:ext cx="2016224" cy="1838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3544" t="52971" r="49993" b="8318"/>
          <a:stretch/>
        </p:blipFill>
        <p:spPr bwMode="auto">
          <a:xfrm>
            <a:off x="3059832" y="2204864"/>
            <a:ext cx="2952328" cy="20162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212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120</Words>
  <Application>Microsoft Office PowerPoint</Application>
  <PresentationFormat>Экран (4:3)</PresentationFormat>
  <Paragraphs>462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98</cp:revision>
  <dcterms:created xsi:type="dcterms:W3CDTF">2017-03-23T17:29:11Z</dcterms:created>
  <dcterms:modified xsi:type="dcterms:W3CDTF">2017-11-27T11:55:52Z</dcterms:modified>
</cp:coreProperties>
</file>