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Default Extension="tiff" ContentType="image/tiff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colors2.xml" ContentType="application/vnd.openxmlformats-officedocument.drawingml.diagramColors+xml"/>
  <Override PartName="/ppt/diagrams/drawing3.xml" ContentType="application/vnd.ms-office.drawingml.diagramDrawing+xml"/>
  <Default Extension="png" ContentType="image/png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72" r:id="rId3"/>
    <p:sldId id="276" r:id="rId4"/>
    <p:sldId id="273" r:id="rId5"/>
    <p:sldId id="260" r:id="rId6"/>
    <p:sldId id="267" r:id="rId7"/>
    <p:sldId id="277" r:id="rId8"/>
    <p:sldId id="282" r:id="rId9"/>
    <p:sldId id="280" r:id="rId10"/>
    <p:sldId id="281" r:id="rId11"/>
    <p:sldId id="275" r:id="rId12"/>
    <p:sldId id="278" r:id="rId13"/>
    <p:sldId id="284" r:id="rId14"/>
    <p:sldId id="283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00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440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BFFEA86-4F5E-4AE2-84A0-53634992F635}" type="doc">
      <dgm:prSet loTypeId="urn:microsoft.com/office/officeart/2005/8/layout/vList5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126218D-9A75-4C40-ACFB-D2F1854186FE}">
      <dgm:prSet phldrT="[Текст]"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ДОСТУПНОСТЬ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9A250DE-BDA2-4627-9432-8A2F3BC8B962}" type="parTrans" cxnId="{7EE78C18-6E0D-4B43-97EE-70D8739DD8ED}">
      <dgm:prSet/>
      <dgm:spPr/>
      <dgm:t>
        <a:bodyPr/>
        <a:lstStyle/>
        <a:p>
          <a:endParaRPr lang="ru-RU"/>
        </a:p>
      </dgm:t>
    </dgm:pt>
    <dgm:pt modelId="{A7E7C9C4-9B55-41E2-9328-4FD5663334C3}" type="sibTrans" cxnId="{7EE78C18-6E0D-4B43-97EE-70D8739DD8ED}">
      <dgm:prSet/>
      <dgm:spPr/>
      <dgm:t>
        <a:bodyPr/>
        <a:lstStyle/>
        <a:p>
          <a:endParaRPr lang="ru-RU"/>
        </a:p>
      </dgm:t>
    </dgm:pt>
    <dgm:pt modelId="{8B1DCAB8-9DCA-4DCB-A3AA-4D35DB2585CC}">
      <dgm:prSet phldrT="[Текст]"/>
      <dgm:spPr/>
      <dgm:t>
        <a:bodyPr/>
        <a:lstStyle/>
        <a:p>
          <a:r>
            <a:rPr lang="ru-RU" b="1" dirty="0" smtClean="0"/>
            <a:t>Базовое направление физической культуры в детском саду и начальной  школе  (ДОО и НОО)</a:t>
          </a:r>
          <a:endParaRPr lang="ru-RU" b="1" dirty="0"/>
        </a:p>
      </dgm:t>
    </dgm:pt>
    <dgm:pt modelId="{049C11B7-7162-4097-BC3D-C67B843443EF}" type="parTrans" cxnId="{BA4E225A-E404-445E-BFCE-7D63D8038FF4}">
      <dgm:prSet/>
      <dgm:spPr/>
      <dgm:t>
        <a:bodyPr/>
        <a:lstStyle/>
        <a:p>
          <a:endParaRPr lang="ru-RU"/>
        </a:p>
      </dgm:t>
    </dgm:pt>
    <dgm:pt modelId="{76F9A67B-64D1-4D2A-80D1-7BA9E3156B65}" type="sibTrans" cxnId="{BA4E225A-E404-445E-BFCE-7D63D8038FF4}">
      <dgm:prSet/>
      <dgm:spPr/>
      <dgm:t>
        <a:bodyPr/>
        <a:lstStyle/>
        <a:p>
          <a:endParaRPr lang="ru-RU"/>
        </a:p>
      </dgm:t>
    </dgm:pt>
    <dgm:pt modelId="{5EF06D72-E490-4A39-9ADF-475AA87ACAE7}">
      <dgm:prSet phldrT="[Текст]"/>
      <dgm:spPr/>
      <dgm:t>
        <a:bodyPr/>
        <a:lstStyle/>
        <a:p>
          <a:r>
            <a:rPr lang="ru-RU" b="1" dirty="0" smtClean="0"/>
            <a:t>Основа любого движения (досуг, спорт, физическая культура) </a:t>
          </a:r>
          <a:endParaRPr lang="ru-RU" b="1" dirty="0"/>
        </a:p>
      </dgm:t>
    </dgm:pt>
    <dgm:pt modelId="{D5D099B3-02D9-4C93-80AA-814412F13693}" type="parTrans" cxnId="{F6710BDC-1ACB-4224-AB28-7F431C8BC956}">
      <dgm:prSet/>
      <dgm:spPr/>
      <dgm:t>
        <a:bodyPr/>
        <a:lstStyle/>
        <a:p>
          <a:endParaRPr lang="ru-RU"/>
        </a:p>
      </dgm:t>
    </dgm:pt>
    <dgm:pt modelId="{7847CE85-2AD4-4823-90FB-09A06854A228}" type="sibTrans" cxnId="{F6710BDC-1ACB-4224-AB28-7F431C8BC956}">
      <dgm:prSet/>
      <dgm:spPr/>
      <dgm:t>
        <a:bodyPr/>
        <a:lstStyle/>
        <a:p>
          <a:endParaRPr lang="ru-RU"/>
        </a:p>
      </dgm:t>
    </dgm:pt>
    <dgm:pt modelId="{667AB0D1-650C-4821-AFE2-6033719F8F46}">
      <dgm:prSet phldrT="[Текст]"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ЭФФЕКТИВНОСТЬ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1E0A6E9-5A89-4FF2-A40C-F10936354483}" type="parTrans" cxnId="{9B3819FC-268C-48B8-B2B4-7E9ED53606D1}">
      <dgm:prSet/>
      <dgm:spPr/>
      <dgm:t>
        <a:bodyPr/>
        <a:lstStyle/>
        <a:p>
          <a:endParaRPr lang="ru-RU"/>
        </a:p>
      </dgm:t>
    </dgm:pt>
    <dgm:pt modelId="{554FA888-3CE8-460B-A36D-FA988F9D4B33}" type="sibTrans" cxnId="{9B3819FC-268C-48B8-B2B4-7E9ED53606D1}">
      <dgm:prSet/>
      <dgm:spPr/>
      <dgm:t>
        <a:bodyPr/>
        <a:lstStyle/>
        <a:p>
          <a:endParaRPr lang="ru-RU"/>
        </a:p>
      </dgm:t>
    </dgm:pt>
    <dgm:pt modelId="{E9E4CE3C-B131-4B1C-8E93-8A6C7E09B4B3}">
      <dgm:prSet phldrT="[Текст]"/>
      <dgm:spPr/>
      <dgm:t>
        <a:bodyPr/>
        <a:lstStyle/>
        <a:p>
          <a:r>
            <a:rPr lang="ru-RU" b="1" dirty="0" smtClean="0">
              <a:effectLst/>
            </a:rPr>
            <a:t>Упражнения гимнастики эффективны как по преимущественной целевой направленности их использования, так и по их преимущественному воздействию на развитие отдельных качеств (способностей) человека </a:t>
          </a:r>
          <a:endParaRPr lang="ru-RU" b="1" dirty="0">
            <a:effectLst/>
          </a:endParaRPr>
        </a:p>
      </dgm:t>
    </dgm:pt>
    <dgm:pt modelId="{1CEC18E0-3EA9-4A7D-9AD6-96BE3423DA07}" type="parTrans" cxnId="{CDA454F8-AB87-45CB-82F5-DB4B1C06E550}">
      <dgm:prSet/>
      <dgm:spPr/>
      <dgm:t>
        <a:bodyPr/>
        <a:lstStyle/>
        <a:p>
          <a:endParaRPr lang="ru-RU"/>
        </a:p>
      </dgm:t>
    </dgm:pt>
    <dgm:pt modelId="{08C00BC3-B10D-451A-9439-EB1C23443529}" type="sibTrans" cxnId="{CDA454F8-AB87-45CB-82F5-DB4B1C06E550}">
      <dgm:prSet/>
      <dgm:spPr/>
      <dgm:t>
        <a:bodyPr/>
        <a:lstStyle/>
        <a:p>
          <a:endParaRPr lang="ru-RU"/>
        </a:p>
      </dgm:t>
    </dgm:pt>
    <dgm:pt modelId="{F7409FE8-BE96-4280-9211-B54BCF930642}">
      <dgm:prSet phldrT="[Текст]"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РЕЗУЛЬТАТ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4E4B824-6B6F-4B8D-B695-1E4FBF5031B6}" type="parTrans" cxnId="{7F8644B7-54C0-4D42-A240-1DBA7C4E9C1B}">
      <dgm:prSet/>
      <dgm:spPr/>
      <dgm:t>
        <a:bodyPr/>
        <a:lstStyle/>
        <a:p>
          <a:endParaRPr lang="ru-RU"/>
        </a:p>
      </dgm:t>
    </dgm:pt>
    <dgm:pt modelId="{3809E5FD-C82C-487B-B7BC-178127822FF8}" type="sibTrans" cxnId="{7F8644B7-54C0-4D42-A240-1DBA7C4E9C1B}">
      <dgm:prSet/>
      <dgm:spPr/>
      <dgm:t>
        <a:bodyPr/>
        <a:lstStyle/>
        <a:p>
          <a:endParaRPr lang="ru-RU"/>
        </a:p>
      </dgm:t>
    </dgm:pt>
    <dgm:pt modelId="{6A9768C7-C479-4C01-A310-973CA86B9EC4}">
      <dgm:prSet phldrT="[Текст]"/>
      <dgm:spPr/>
      <dgm:t>
        <a:bodyPr/>
        <a:lstStyle/>
        <a:p>
          <a:r>
            <a:rPr lang="ru-RU" b="1" dirty="0" smtClean="0"/>
            <a:t>Гармоничное развитие, физическое совершенствование</a:t>
          </a:r>
          <a:endParaRPr lang="ru-RU" b="1" dirty="0"/>
        </a:p>
      </dgm:t>
    </dgm:pt>
    <dgm:pt modelId="{2D16AD6C-BAA6-453B-AD1A-0C537F51CE45}" type="parTrans" cxnId="{519DE1E9-FAA8-45E1-AE6B-BEB18A3C1113}">
      <dgm:prSet/>
      <dgm:spPr/>
      <dgm:t>
        <a:bodyPr/>
        <a:lstStyle/>
        <a:p>
          <a:endParaRPr lang="ru-RU"/>
        </a:p>
      </dgm:t>
    </dgm:pt>
    <dgm:pt modelId="{BA73D190-F2A9-445F-BEF5-6B973C2A5745}" type="sibTrans" cxnId="{519DE1E9-FAA8-45E1-AE6B-BEB18A3C1113}">
      <dgm:prSet/>
      <dgm:spPr/>
      <dgm:t>
        <a:bodyPr/>
        <a:lstStyle/>
        <a:p>
          <a:endParaRPr lang="ru-RU"/>
        </a:p>
      </dgm:t>
    </dgm:pt>
    <dgm:pt modelId="{10BE208F-2F15-4369-BD89-8DF383E8EE27}">
      <dgm:prSet phldrT="[Текст]"/>
      <dgm:spPr/>
      <dgm:t>
        <a:bodyPr/>
        <a:lstStyle/>
        <a:p>
          <a:r>
            <a:rPr lang="ru-RU" b="1" dirty="0" smtClean="0"/>
            <a:t>Начальная спортивная подготовка</a:t>
          </a:r>
          <a:endParaRPr lang="ru-RU" b="1" dirty="0"/>
        </a:p>
      </dgm:t>
    </dgm:pt>
    <dgm:pt modelId="{6300077B-D86A-46F4-B7AD-FAA853BD6C32}" type="parTrans" cxnId="{2AE2AA91-DDD8-4746-B90B-DE5C932FB71C}">
      <dgm:prSet/>
      <dgm:spPr/>
      <dgm:t>
        <a:bodyPr/>
        <a:lstStyle/>
        <a:p>
          <a:endParaRPr lang="ru-RU"/>
        </a:p>
      </dgm:t>
    </dgm:pt>
    <dgm:pt modelId="{D2C6DCB5-A446-445F-9E58-D6B4D97EDBF8}" type="sibTrans" cxnId="{2AE2AA91-DDD8-4746-B90B-DE5C932FB71C}">
      <dgm:prSet/>
      <dgm:spPr/>
      <dgm:t>
        <a:bodyPr/>
        <a:lstStyle/>
        <a:p>
          <a:endParaRPr lang="ru-RU"/>
        </a:p>
      </dgm:t>
    </dgm:pt>
    <dgm:pt modelId="{0FFE4C2F-27C0-426F-923D-84C00361EC82}">
      <dgm:prSet phldrT="[Текст]"/>
      <dgm:spPr/>
      <dgm:t>
        <a:bodyPr/>
        <a:lstStyle/>
        <a:p>
          <a:endParaRPr lang="ru-RU" b="1" dirty="0"/>
        </a:p>
      </dgm:t>
    </dgm:pt>
    <dgm:pt modelId="{4F55B59C-DFF0-4D7D-9637-E4DB898F1C68}" type="parTrans" cxnId="{C0DDBC41-C316-4632-91CF-2B5452FB315E}">
      <dgm:prSet/>
      <dgm:spPr/>
    </dgm:pt>
    <dgm:pt modelId="{8663CB1D-8F9B-4F0B-8A48-CAF52755F483}" type="sibTrans" cxnId="{C0DDBC41-C316-4632-91CF-2B5452FB315E}">
      <dgm:prSet/>
      <dgm:spPr/>
    </dgm:pt>
    <dgm:pt modelId="{96709462-BE44-4CE0-8152-A9D865EF435E}" type="pres">
      <dgm:prSet presAssocID="{DBFFEA86-4F5E-4AE2-84A0-53634992F63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E6A69FE-8FC7-4BB9-8CFD-46832FB3BD09}" type="pres">
      <dgm:prSet presAssocID="{F126218D-9A75-4C40-ACFB-D2F1854186FE}" presName="linNode" presStyleCnt="0"/>
      <dgm:spPr/>
    </dgm:pt>
    <dgm:pt modelId="{BFC1A3E1-CC09-4106-BEBD-5106213897F5}" type="pres">
      <dgm:prSet presAssocID="{F126218D-9A75-4C40-ACFB-D2F1854186FE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A9BEC3-B25C-4E9E-8C2A-593D6F7B79A4}" type="pres">
      <dgm:prSet presAssocID="{F126218D-9A75-4C40-ACFB-D2F1854186FE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BE2CB3-5604-412D-972A-44E107CD400A}" type="pres">
      <dgm:prSet presAssocID="{A7E7C9C4-9B55-41E2-9328-4FD5663334C3}" presName="sp" presStyleCnt="0"/>
      <dgm:spPr/>
    </dgm:pt>
    <dgm:pt modelId="{65EE1DE7-D303-4499-9484-2A2D255D146A}" type="pres">
      <dgm:prSet presAssocID="{667AB0D1-650C-4821-AFE2-6033719F8F46}" presName="linNode" presStyleCnt="0"/>
      <dgm:spPr/>
    </dgm:pt>
    <dgm:pt modelId="{D982EE6D-F152-4441-B6C7-08CBB785D890}" type="pres">
      <dgm:prSet presAssocID="{667AB0D1-650C-4821-AFE2-6033719F8F46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8C2F86-2131-476B-AF91-720A7D03F422}" type="pres">
      <dgm:prSet presAssocID="{667AB0D1-650C-4821-AFE2-6033719F8F46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980A8B-3BBB-4DDC-8859-73414DB0CE75}" type="pres">
      <dgm:prSet presAssocID="{554FA888-3CE8-460B-A36D-FA988F9D4B33}" presName="sp" presStyleCnt="0"/>
      <dgm:spPr/>
    </dgm:pt>
    <dgm:pt modelId="{224C3291-9654-4A3A-90A5-51EA1197A855}" type="pres">
      <dgm:prSet presAssocID="{F7409FE8-BE96-4280-9211-B54BCF930642}" presName="linNode" presStyleCnt="0"/>
      <dgm:spPr/>
    </dgm:pt>
    <dgm:pt modelId="{124CDA91-3611-402A-878B-CC461CE4DE12}" type="pres">
      <dgm:prSet presAssocID="{F7409FE8-BE96-4280-9211-B54BCF930642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747FFE-90BE-4CB5-9CDC-EFB97817D496}" type="pres">
      <dgm:prSet presAssocID="{F7409FE8-BE96-4280-9211-B54BCF930642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4EE75FD-7EC2-4654-A7E7-B8B591277D18}" type="presOf" srcId="{0FFE4C2F-27C0-426F-923D-84C00361EC82}" destId="{6E747FFE-90BE-4CB5-9CDC-EFB97817D496}" srcOrd="0" destOrd="1" presId="urn:microsoft.com/office/officeart/2005/8/layout/vList5"/>
    <dgm:cxn modelId="{519DE1E9-FAA8-45E1-AE6B-BEB18A3C1113}" srcId="{F7409FE8-BE96-4280-9211-B54BCF930642}" destId="{6A9768C7-C479-4C01-A310-973CA86B9EC4}" srcOrd="0" destOrd="0" parTransId="{2D16AD6C-BAA6-453B-AD1A-0C537F51CE45}" sibTransId="{BA73D190-F2A9-445F-BEF5-6B973C2A5745}"/>
    <dgm:cxn modelId="{EFEDC920-275B-4360-8331-B083D0225DD4}" type="presOf" srcId="{F7409FE8-BE96-4280-9211-B54BCF930642}" destId="{124CDA91-3611-402A-878B-CC461CE4DE12}" srcOrd="0" destOrd="0" presId="urn:microsoft.com/office/officeart/2005/8/layout/vList5"/>
    <dgm:cxn modelId="{9B3819FC-268C-48B8-B2B4-7E9ED53606D1}" srcId="{DBFFEA86-4F5E-4AE2-84A0-53634992F635}" destId="{667AB0D1-650C-4821-AFE2-6033719F8F46}" srcOrd="1" destOrd="0" parTransId="{01E0A6E9-5A89-4FF2-A40C-F10936354483}" sibTransId="{554FA888-3CE8-460B-A36D-FA988F9D4B33}"/>
    <dgm:cxn modelId="{7EE78C18-6E0D-4B43-97EE-70D8739DD8ED}" srcId="{DBFFEA86-4F5E-4AE2-84A0-53634992F635}" destId="{F126218D-9A75-4C40-ACFB-D2F1854186FE}" srcOrd="0" destOrd="0" parTransId="{69A250DE-BDA2-4627-9432-8A2F3BC8B962}" sibTransId="{A7E7C9C4-9B55-41E2-9328-4FD5663334C3}"/>
    <dgm:cxn modelId="{BA4E225A-E404-445E-BFCE-7D63D8038FF4}" srcId="{F126218D-9A75-4C40-ACFB-D2F1854186FE}" destId="{8B1DCAB8-9DCA-4DCB-A3AA-4D35DB2585CC}" srcOrd="0" destOrd="0" parTransId="{049C11B7-7162-4097-BC3D-C67B843443EF}" sibTransId="{76F9A67B-64D1-4D2A-80D1-7BA9E3156B65}"/>
    <dgm:cxn modelId="{EC15A51F-D195-483E-A1C1-3108F26287D6}" type="presOf" srcId="{F126218D-9A75-4C40-ACFB-D2F1854186FE}" destId="{BFC1A3E1-CC09-4106-BEBD-5106213897F5}" srcOrd="0" destOrd="0" presId="urn:microsoft.com/office/officeart/2005/8/layout/vList5"/>
    <dgm:cxn modelId="{C0DDBC41-C316-4632-91CF-2B5452FB315E}" srcId="{F7409FE8-BE96-4280-9211-B54BCF930642}" destId="{0FFE4C2F-27C0-426F-923D-84C00361EC82}" srcOrd="1" destOrd="0" parTransId="{4F55B59C-DFF0-4D7D-9637-E4DB898F1C68}" sibTransId="{8663CB1D-8F9B-4F0B-8A48-CAF52755F483}"/>
    <dgm:cxn modelId="{52B62A34-D428-4A0D-BE05-974EDD59278B}" type="presOf" srcId="{DBFFEA86-4F5E-4AE2-84A0-53634992F635}" destId="{96709462-BE44-4CE0-8152-A9D865EF435E}" srcOrd="0" destOrd="0" presId="urn:microsoft.com/office/officeart/2005/8/layout/vList5"/>
    <dgm:cxn modelId="{7F8644B7-54C0-4D42-A240-1DBA7C4E9C1B}" srcId="{DBFFEA86-4F5E-4AE2-84A0-53634992F635}" destId="{F7409FE8-BE96-4280-9211-B54BCF930642}" srcOrd="2" destOrd="0" parTransId="{84E4B824-6B6F-4B8D-B695-1E4FBF5031B6}" sibTransId="{3809E5FD-C82C-487B-B7BC-178127822FF8}"/>
    <dgm:cxn modelId="{A2324A0C-D356-4E4A-8843-1EF4E97C0EAC}" type="presOf" srcId="{E9E4CE3C-B131-4B1C-8E93-8A6C7E09B4B3}" destId="{888C2F86-2131-476B-AF91-720A7D03F422}" srcOrd="0" destOrd="0" presId="urn:microsoft.com/office/officeart/2005/8/layout/vList5"/>
    <dgm:cxn modelId="{CDA454F8-AB87-45CB-82F5-DB4B1C06E550}" srcId="{667AB0D1-650C-4821-AFE2-6033719F8F46}" destId="{E9E4CE3C-B131-4B1C-8E93-8A6C7E09B4B3}" srcOrd="0" destOrd="0" parTransId="{1CEC18E0-3EA9-4A7D-9AD6-96BE3423DA07}" sibTransId="{08C00BC3-B10D-451A-9439-EB1C23443529}"/>
    <dgm:cxn modelId="{2AE2AA91-DDD8-4746-B90B-DE5C932FB71C}" srcId="{F7409FE8-BE96-4280-9211-B54BCF930642}" destId="{10BE208F-2F15-4369-BD89-8DF383E8EE27}" srcOrd="2" destOrd="0" parTransId="{6300077B-D86A-46F4-B7AD-FAA853BD6C32}" sibTransId="{D2C6DCB5-A446-445F-9E58-D6B4D97EDBF8}"/>
    <dgm:cxn modelId="{860582DE-A67F-434A-920F-92B549FA4EE7}" type="presOf" srcId="{667AB0D1-650C-4821-AFE2-6033719F8F46}" destId="{D982EE6D-F152-4441-B6C7-08CBB785D890}" srcOrd="0" destOrd="0" presId="urn:microsoft.com/office/officeart/2005/8/layout/vList5"/>
    <dgm:cxn modelId="{F6710BDC-1ACB-4224-AB28-7F431C8BC956}" srcId="{F126218D-9A75-4C40-ACFB-D2F1854186FE}" destId="{5EF06D72-E490-4A39-9ADF-475AA87ACAE7}" srcOrd="1" destOrd="0" parTransId="{D5D099B3-02D9-4C93-80AA-814412F13693}" sibTransId="{7847CE85-2AD4-4823-90FB-09A06854A228}"/>
    <dgm:cxn modelId="{03EB3991-46FA-4119-A1B0-F1E86C47593A}" type="presOf" srcId="{5EF06D72-E490-4A39-9ADF-475AA87ACAE7}" destId="{ECA9BEC3-B25C-4E9E-8C2A-593D6F7B79A4}" srcOrd="0" destOrd="1" presId="urn:microsoft.com/office/officeart/2005/8/layout/vList5"/>
    <dgm:cxn modelId="{D2EA9DEF-3E6C-4A5E-A1E4-54B5CFECFA05}" type="presOf" srcId="{8B1DCAB8-9DCA-4DCB-A3AA-4D35DB2585CC}" destId="{ECA9BEC3-B25C-4E9E-8C2A-593D6F7B79A4}" srcOrd="0" destOrd="0" presId="urn:microsoft.com/office/officeart/2005/8/layout/vList5"/>
    <dgm:cxn modelId="{0000FD09-2A9A-4EB6-AB77-C1CA572B7A2F}" type="presOf" srcId="{10BE208F-2F15-4369-BD89-8DF383E8EE27}" destId="{6E747FFE-90BE-4CB5-9CDC-EFB97817D496}" srcOrd="0" destOrd="2" presId="urn:microsoft.com/office/officeart/2005/8/layout/vList5"/>
    <dgm:cxn modelId="{104754F8-1DCF-4A13-8174-44714F3BEC55}" type="presOf" srcId="{6A9768C7-C479-4C01-A310-973CA86B9EC4}" destId="{6E747FFE-90BE-4CB5-9CDC-EFB97817D496}" srcOrd="0" destOrd="0" presId="urn:microsoft.com/office/officeart/2005/8/layout/vList5"/>
    <dgm:cxn modelId="{8D279B2A-C609-4989-B9FF-6094C33F0A09}" type="presParOf" srcId="{96709462-BE44-4CE0-8152-A9D865EF435E}" destId="{BE6A69FE-8FC7-4BB9-8CFD-46832FB3BD09}" srcOrd="0" destOrd="0" presId="urn:microsoft.com/office/officeart/2005/8/layout/vList5"/>
    <dgm:cxn modelId="{47816046-8661-4C6E-9B04-D7753270DC70}" type="presParOf" srcId="{BE6A69FE-8FC7-4BB9-8CFD-46832FB3BD09}" destId="{BFC1A3E1-CC09-4106-BEBD-5106213897F5}" srcOrd="0" destOrd="0" presId="urn:microsoft.com/office/officeart/2005/8/layout/vList5"/>
    <dgm:cxn modelId="{8B8692AD-22F4-41FE-B0F1-ECADD86C66CB}" type="presParOf" srcId="{BE6A69FE-8FC7-4BB9-8CFD-46832FB3BD09}" destId="{ECA9BEC3-B25C-4E9E-8C2A-593D6F7B79A4}" srcOrd="1" destOrd="0" presId="urn:microsoft.com/office/officeart/2005/8/layout/vList5"/>
    <dgm:cxn modelId="{0ED0DB00-00D8-419A-95F6-9B882E602A31}" type="presParOf" srcId="{96709462-BE44-4CE0-8152-A9D865EF435E}" destId="{CDBE2CB3-5604-412D-972A-44E107CD400A}" srcOrd="1" destOrd="0" presId="urn:microsoft.com/office/officeart/2005/8/layout/vList5"/>
    <dgm:cxn modelId="{38154B3D-D210-4970-95B4-5038ACAD4A8B}" type="presParOf" srcId="{96709462-BE44-4CE0-8152-A9D865EF435E}" destId="{65EE1DE7-D303-4499-9484-2A2D255D146A}" srcOrd="2" destOrd="0" presId="urn:microsoft.com/office/officeart/2005/8/layout/vList5"/>
    <dgm:cxn modelId="{D505F89F-6C22-4456-9CAE-F959BB1340FD}" type="presParOf" srcId="{65EE1DE7-D303-4499-9484-2A2D255D146A}" destId="{D982EE6D-F152-4441-B6C7-08CBB785D890}" srcOrd="0" destOrd="0" presId="urn:microsoft.com/office/officeart/2005/8/layout/vList5"/>
    <dgm:cxn modelId="{511AB4E6-400E-44D5-B468-EA12DD9E8BE3}" type="presParOf" srcId="{65EE1DE7-D303-4499-9484-2A2D255D146A}" destId="{888C2F86-2131-476B-AF91-720A7D03F422}" srcOrd="1" destOrd="0" presId="urn:microsoft.com/office/officeart/2005/8/layout/vList5"/>
    <dgm:cxn modelId="{ED492CA4-7CE3-4700-A1E1-174B81C2C382}" type="presParOf" srcId="{96709462-BE44-4CE0-8152-A9D865EF435E}" destId="{1A980A8B-3BBB-4DDC-8859-73414DB0CE75}" srcOrd="3" destOrd="0" presId="urn:microsoft.com/office/officeart/2005/8/layout/vList5"/>
    <dgm:cxn modelId="{AB3FCEC0-C7C1-43CA-B634-6B6683C943D5}" type="presParOf" srcId="{96709462-BE44-4CE0-8152-A9D865EF435E}" destId="{224C3291-9654-4A3A-90A5-51EA1197A855}" srcOrd="4" destOrd="0" presId="urn:microsoft.com/office/officeart/2005/8/layout/vList5"/>
    <dgm:cxn modelId="{603B9936-AFB4-4DC4-8570-1AE8113E1EA2}" type="presParOf" srcId="{224C3291-9654-4A3A-90A5-51EA1197A855}" destId="{124CDA91-3611-402A-878B-CC461CE4DE12}" srcOrd="0" destOrd="0" presId="urn:microsoft.com/office/officeart/2005/8/layout/vList5"/>
    <dgm:cxn modelId="{5D26B1B3-09BA-42F7-9610-BA1B47B4E980}" type="presParOf" srcId="{224C3291-9654-4A3A-90A5-51EA1197A855}" destId="{6E747FFE-90BE-4CB5-9CDC-EFB97817D496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6CFB787-57D1-4CD9-970B-576A23CE1F05}" type="doc">
      <dgm:prSet loTypeId="urn:microsoft.com/office/officeart/2005/8/layout/list1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6142D24-EC43-41AC-90FE-8069E3012E2C}">
      <dgm:prSet phldrT="[Текст]" custT="1"/>
      <dgm:spPr/>
      <dgm:t>
        <a:bodyPr/>
        <a:lstStyle/>
        <a:p>
          <a:pPr algn="ctr"/>
          <a:r>
            <a: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«Основы физического воспитания  в дошкольном детстве» </a:t>
          </a:r>
        </a:p>
        <a:p>
          <a:pPr algn="ctr"/>
          <a:r>
            <a: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(ФГОС ДО)</a:t>
          </a:r>
          <a:endParaRPr lang="ru-RU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97D49A1-7670-48C3-93FF-A47F55443DF0}" type="parTrans" cxnId="{F4917BDD-2FCA-40CD-9570-30A676F2D38D}">
      <dgm:prSet/>
      <dgm:spPr/>
      <dgm:t>
        <a:bodyPr/>
        <a:lstStyle/>
        <a:p>
          <a:endParaRPr lang="ru-RU"/>
        </a:p>
      </dgm:t>
    </dgm:pt>
    <dgm:pt modelId="{9502D662-664B-489B-96B6-6BD251C09880}" type="sibTrans" cxnId="{F4917BDD-2FCA-40CD-9570-30A676F2D38D}">
      <dgm:prSet/>
      <dgm:spPr/>
      <dgm:t>
        <a:bodyPr/>
        <a:lstStyle/>
        <a:p>
          <a:endParaRPr lang="ru-RU"/>
        </a:p>
      </dgm:t>
    </dgm:pt>
    <dgm:pt modelId="{E9A644E4-681F-4A3D-8D8D-99136C4422EF}">
      <dgm:prSet phldrT="[Текст]" custT="1"/>
      <dgm:spPr/>
      <dgm:t>
        <a:bodyPr/>
        <a:lstStyle/>
        <a:p>
          <a:pPr algn="ctr"/>
          <a:r>
            <a: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«Физическая культура. Гимнастика» </a:t>
          </a:r>
        </a:p>
        <a:p>
          <a:pPr algn="ctr"/>
          <a:r>
            <a: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(ФГОС НОО)</a:t>
          </a:r>
          <a:endParaRPr lang="ru-RU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2871B07-0852-4502-9643-8B77D23B9277}" type="parTrans" cxnId="{75B8115F-E175-4392-91AA-B85E360B1A61}">
      <dgm:prSet/>
      <dgm:spPr/>
      <dgm:t>
        <a:bodyPr/>
        <a:lstStyle/>
        <a:p>
          <a:endParaRPr lang="ru-RU"/>
        </a:p>
      </dgm:t>
    </dgm:pt>
    <dgm:pt modelId="{E04CFE03-D12A-40F1-92C8-AD64B33CE5E6}" type="sibTrans" cxnId="{75B8115F-E175-4392-91AA-B85E360B1A61}">
      <dgm:prSet/>
      <dgm:spPr/>
      <dgm:t>
        <a:bodyPr/>
        <a:lstStyle/>
        <a:p>
          <a:endParaRPr lang="ru-RU"/>
        </a:p>
      </dgm:t>
    </dgm:pt>
    <dgm:pt modelId="{2AEDEDAF-070C-48C7-8FC0-B63ED7DFAF95}">
      <dgm:prSet phldrT="[Текст]" custT="1"/>
      <dgm:spPr/>
      <dgm:t>
        <a:bodyPr/>
        <a:lstStyle/>
        <a:p>
          <a:pPr algn="ctr"/>
          <a:r>
            <a: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Гармоничное развитие детей средствами гимнастики»                             ( Дополнительное образование)</a:t>
          </a:r>
          <a:endParaRPr lang="ru-RU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46CA72B-5570-48FC-9350-713C7DF4FAF9}" type="parTrans" cxnId="{E3118A7D-F7AF-4908-8740-1139813F47CA}">
      <dgm:prSet/>
      <dgm:spPr/>
      <dgm:t>
        <a:bodyPr/>
        <a:lstStyle/>
        <a:p>
          <a:endParaRPr lang="ru-RU"/>
        </a:p>
      </dgm:t>
    </dgm:pt>
    <dgm:pt modelId="{87F2384F-F96B-4520-9E46-54F5281D06BD}" type="sibTrans" cxnId="{E3118A7D-F7AF-4908-8740-1139813F47CA}">
      <dgm:prSet/>
      <dgm:spPr/>
      <dgm:t>
        <a:bodyPr/>
        <a:lstStyle/>
        <a:p>
          <a:endParaRPr lang="ru-RU"/>
        </a:p>
      </dgm:t>
    </dgm:pt>
    <dgm:pt modelId="{A0029491-FAEF-4044-A42B-97ED42642EB7}" type="pres">
      <dgm:prSet presAssocID="{D6CFB787-57D1-4CD9-970B-576A23CE1F0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4FE41CB-CA54-499B-ABBB-D1CB70C9FCD9}" type="pres">
      <dgm:prSet presAssocID="{B6142D24-EC43-41AC-90FE-8069E3012E2C}" presName="parentLin" presStyleCnt="0"/>
      <dgm:spPr/>
    </dgm:pt>
    <dgm:pt modelId="{0AD96A70-1202-405B-A3BE-226A13BF2FDD}" type="pres">
      <dgm:prSet presAssocID="{B6142D24-EC43-41AC-90FE-8069E3012E2C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BE13CF9D-E11C-4F0D-91BC-4AFC19A24A4F}" type="pres">
      <dgm:prSet presAssocID="{B6142D24-EC43-41AC-90FE-8069E3012E2C}" presName="parentText" presStyleLbl="node1" presStyleIdx="0" presStyleCnt="3" custScaleX="142857" custScaleY="32067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FA04E2-A314-4993-B4A9-25C9D7837259}" type="pres">
      <dgm:prSet presAssocID="{B6142D24-EC43-41AC-90FE-8069E3012E2C}" presName="negativeSpace" presStyleCnt="0"/>
      <dgm:spPr/>
    </dgm:pt>
    <dgm:pt modelId="{E26C6740-614D-4653-9C44-11DB5ECDA356}" type="pres">
      <dgm:prSet presAssocID="{B6142D24-EC43-41AC-90FE-8069E3012E2C}" presName="childText" presStyleLbl="conFgAcc1" presStyleIdx="0" presStyleCnt="3">
        <dgm:presLayoutVars>
          <dgm:bulletEnabled val="1"/>
        </dgm:presLayoutVars>
      </dgm:prSet>
      <dgm:spPr/>
    </dgm:pt>
    <dgm:pt modelId="{42EB0A89-B501-4679-822F-67100AFF3A7A}" type="pres">
      <dgm:prSet presAssocID="{9502D662-664B-489B-96B6-6BD251C09880}" presName="spaceBetweenRectangles" presStyleCnt="0"/>
      <dgm:spPr/>
    </dgm:pt>
    <dgm:pt modelId="{633572E7-74FE-4362-9A14-4BE0D0B68D66}" type="pres">
      <dgm:prSet presAssocID="{E9A644E4-681F-4A3D-8D8D-99136C4422EF}" presName="parentLin" presStyleCnt="0"/>
      <dgm:spPr/>
    </dgm:pt>
    <dgm:pt modelId="{1F20CCB1-A751-4421-9097-3FAB330C3A82}" type="pres">
      <dgm:prSet presAssocID="{E9A644E4-681F-4A3D-8D8D-99136C4422EF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E39D8499-F0D8-4715-BCE3-DF9B972D03F3}" type="pres">
      <dgm:prSet presAssocID="{E9A644E4-681F-4A3D-8D8D-99136C4422EF}" presName="parentText" presStyleLbl="node1" presStyleIdx="1" presStyleCnt="3" custScaleX="135632" custScaleY="36385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F6BA95-DC25-4EE4-A1CD-4D96AE0EE74C}" type="pres">
      <dgm:prSet presAssocID="{E9A644E4-681F-4A3D-8D8D-99136C4422EF}" presName="negativeSpace" presStyleCnt="0"/>
      <dgm:spPr/>
    </dgm:pt>
    <dgm:pt modelId="{CF0C9F44-F496-45B2-ABFB-A62072A8A7B5}" type="pres">
      <dgm:prSet presAssocID="{E9A644E4-681F-4A3D-8D8D-99136C4422EF}" presName="childText" presStyleLbl="conFgAcc1" presStyleIdx="1" presStyleCnt="3">
        <dgm:presLayoutVars>
          <dgm:bulletEnabled val="1"/>
        </dgm:presLayoutVars>
      </dgm:prSet>
      <dgm:spPr/>
    </dgm:pt>
    <dgm:pt modelId="{FFBDAD9E-11A2-488A-BC0A-CF4D55F89245}" type="pres">
      <dgm:prSet presAssocID="{E04CFE03-D12A-40F1-92C8-AD64B33CE5E6}" presName="spaceBetweenRectangles" presStyleCnt="0"/>
      <dgm:spPr/>
    </dgm:pt>
    <dgm:pt modelId="{C94BA7C9-E943-438A-8FB6-28E0E0ACAD19}" type="pres">
      <dgm:prSet presAssocID="{2AEDEDAF-070C-48C7-8FC0-B63ED7DFAF95}" presName="parentLin" presStyleCnt="0"/>
      <dgm:spPr/>
    </dgm:pt>
    <dgm:pt modelId="{23C1B169-A395-4B5F-B4E4-879B18B4F1F3}" type="pres">
      <dgm:prSet presAssocID="{2AEDEDAF-070C-48C7-8FC0-B63ED7DFAF95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8E65BCE7-50C3-4E60-A650-5723C5F720F4}" type="pres">
      <dgm:prSet presAssocID="{2AEDEDAF-070C-48C7-8FC0-B63ED7DFAF95}" presName="parentText" presStyleLbl="node1" presStyleIdx="2" presStyleCnt="3" custScaleX="135137" custScaleY="38329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6F1DA9-FEDC-4342-A46D-3C7A005C7A36}" type="pres">
      <dgm:prSet presAssocID="{2AEDEDAF-070C-48C7-8FC0-B63ED7DFAF95}" presName="negativeSpace" presStyleCnt="0"/>
      <dgm:spPr/>
    </dgm:pt>
    <dgm:pt modelId="{08F7C520-9B4C-4CD9-BBB2-B8C051B2CD7D}" type="pres">
      <dgm:prSet presAssocID="{2AEDEDAF-070C-48C7-8FC0-B63ED7DFAF95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BEEB5657-89E6-49ED-AF34-581A0AEB4A6E}" type="presOf" srcId="{E9A644E4-681F-4A3D-8D8D-99136C4422EF}" destId="{1F20CCB1-A751-4421-9097-3FAB330C3A82}" srcOrd="0" destOrd="0" presId="urn:microsoft.com/office/officeart/2005/8/layout/list1"/>
    <dgm:cxn modelId="{3DAB27DD-9898-486F-8FB3-9948A6564E79}" type="presOf" srcId="{2AEDEDAF-070C-48C7-8FC0-B63ED7DFAF95}" destId="{23C1B169-A395-4B5F-B4E4-879B18B4F1F3}" srcOrd="0" destOrd="0" presId="urn:microsoft.com/office/officeart/2005/8/layout/list1"/>
    <dgm:cxn modelId="{E24926AE-ABD9-4AA5-87CE-EB681379A9E0}" type="presOf" srcId="{D6CFB787-57D1-4CD9-970B-576A23CE1F05}" destId="{A0029491-FAEF-4044-A42B-97ED42642EB7}" srcOrd="0" destOrd="0" presId="urn:microsoft.com/office/officeart/2005/8/layout/list1"/>
    <dgm:cxn modelId="{5608A8C2-857D-487E-A5FE-6FB0F833595D}" type="presOf" srcId="{B6142D24-EC43-41AC-90FE-8069E3012E2C}" destId="{BE13CF9D-E11C-4F0D-91BC-4AFC19A24A4F}" srcOrd="1" destOrd="0" presId="urn:microsoft.com/office/officeart/2005/8/layout/list1"/>
    <dgm:cxn modelId="{188B722E-6AB9-4222-BD3C-B9C23860F1BF}" type="presOf" srcId="{2AEDEDAF-070C-48C7-8FC0-B63ED7DFAF95}" destId="{8E65BCE7-50C3-4E60-A650-5723C5F720F4}" srcOrd="1" destOrd="0" presId="urn:microsoft.com/office/officeart/2005/8/layout/list1"/>
    <dgm:cxn modelId="{E3118A7D-F7AF-4908-8740-1139813F47CA}" srcId="{D6CFB787-57D1-4CD9-970B-576A23CE1F05}" destId="{2AEDEDAF-070C-48C7-8FC0-B63ED7DFAF95}" srcOrd="2" destOrd="0" parTransId="{846CA72B-5570-48FC-9350-713C7DF4FAF9}" sibTransId="{87F2384F-F96B-4520-9E46-54F5281D06BD}"/>
    <dgm:cxn modelId="{86ABE60A-56FA-4735-9C7B-6D0D6B1D0D2C}" type="presOf" srcId="{E9A644E4-681F-4A3D-8D8D-99136C4422EF}" destId="{E39D8499-F0D8-4715-BCE3-DF9B972D03F3}" srcOrd="1" destOrd="0" presId="urn:microsoft.com/office/officeart/2005/8/layout/list1"/>
    <dgm:cxn modelId="{75B8115F-E175-4392-91AA-B85E360B1A61}" srcId="{D6CFB787-57D1-4CD9-970B-576A23CE1F05}" destId="{E9A644E4-681F-4A3D-8D8D-99136C4422EF}" srcOrd="1" destOrd="0" parTransId="{42871B07-0852-4502-9643-8B77D23B9277}" sibTransId="{E04CFE03-D12A-40F1-92C8-AD64B33CE5E6}"/>
    <dgm:cxn modelId="{F4917BDD-2FCA-40CD-9570-30A676F2D38D}" srcId="{D6CFB787-57D1-4CD9-970B-576A23CE1F05}" destId="{B6142D24-EC43-41AC-90FE-8069E3012E2C}" srcOrd="0" destOrd="0" parTransId="{E97D49A1-7670-48C3-93FF-A47F55443DF0}" sibTransId="{9502D662-664B-489B-96B6-6BD251C09880}"/>
    <dgm:cxn modelId="{EBC5777B-EB60-4EB7-8652-DFB1A49E3CAD}" type="presOf" srcId="{B6142D24-EC43-41AC-90FE-8069E3012E2C}" destId="{0AD96A70-1202-405B-A3BE-226A13BF2FDD}" srcOrd="0" destOrd="0" presId="urn:microsoft.com/office/officeart/2005/8/layout/list1"/>
    <dgm:cxn modelId="{9C1D9905-2291-4928-932C-9E7DF67C7728}" type="presParOf" srcId="{A0029491-FAEF-4044-A42B-97ED42642EB7}" destId="{C4FE41CB-CA54-499B-ABBB-D1CB70C9FCD9}" srcOrd="0" destOrd="0" presId="urn:microsoft.com/office/officeart/2005/8/layout/list1"/>
    <dgm:cxn modelId="{777A2A4A-DA7A-41AD-ACF4-BEE4AA74A53A}" type="presParOf" srcId="{C4FE41CB-CA54-499B-ABBB-D1CB70C9FCD9}" destId="{0AD96A70-1202-405B-A3BE-226A13BF2FDD}" srcOrd="0" destOrd="0" presId="urn:microsoft.com/office/officeart/2005/8/layout/list1"/>
    <dgm:cxn modelId="{44D21119-B9D0-476D-B81E-94811E6FF70B}" type="presParOf" srcId="{C4FE41CB-CA54-499B-ABBB-D1CB70C9FCD9}" destId="{BE13CF9D-E11C-4F0D-91BC-4AFC19A24A4F}" srcOrd="1" destOrd="0" presId="urn:microsoft.com/office/officeart/2005/8/layout/list1"/>
    <dgm:cxn modelId="{16862B32-BA51-4691-B56B-B2CB82F1AD8A}" type="presParOf" srcId="{A0029491-FAEF-4044-A42B-97ED42642EB7}" destId="{38FA04E2-A314-4993-B4A9-25C9D7837259}" srcOrd="1" destOrd="0" presId="urn:microsoft.com/office/officeart/2005/8/layout/list1"/>
    <dgm:cxn modelId="{9727C1E4-19D1-4A75-B350-0C2A9510A751}" type="presParOf" srcId="{A0029491-FAEF-4044-A42B-97ED42642EB7}" destId="{E26C6740-614D-4653-9C44-11DB5ECDA356}" srcOrd="2" destOrd="0" presId="urn:microsoft.com/office/officeart/2005/8/layout/list1"/>
    <dgm:cxn modelId="{46CF3303-B710-4E24-A841-81522715A87E}" type="presParOf" srcId="{A0029491-FAEF-4044-A42B-97ED42642EB7}" destId="{42EB0A89-B501-4679-822F-67100AFF3A7A}" srcOrd="3" destOrd="0" presId="urn:microsoft.com/office/officeart/2005/8/layout/list1"/>
    <dgm:cxn modelId="{0571F509-B7BF-433C-8F12-1E4E6394010C}" type="presParOf" srcId="{A0029491-FAEF-4044-A42B-97ED42642EB7}" destId="{633572E7-74FE-4362-9A14-4BE0D0B68D66}" srcOrd="4" destOrd="0" presId="urn:microsoft.com/office/officeart/2005/8/layout/list1"/>
    <dgm:cxn modelId="{18C8EE6C-CE5D-4F10-A277-68BA73ABE831}" type="presParOf" srcId="{633572E7-74FE-4362-9A14-4BE0D0B68D66}" destId="{1F20CCB1-A751-4421-9097-3FAB330C3A82}" srcOrd="0" destOrd="0" presId="urn:microsoft.com/office/officeart/2005/8/layout/list1"/>
    <dgm:cxn modelId="{45536A39-2CD0-4ACD-9280-FA975B5A5610}" type="presParOf" srcId="{633572E7-74FE-4362-9A14-4BE0D0B68D66}" destId="{E39D8499-F0D8-4715-BCE3-DF9B972D03F3}" srcOrd="1" destOrd="0" presId="urn:microsoft.com/office/officeart/2005/8/layout/list1"/>
    <dgm:cxn modelId="{8506D78A-0B6E-4974-8C72-3032B4AB3104}" type="presParOf" srcId="{A0029491-FAEF-4044-A42B-97ED42642EB7}" destId="{B9F6BA95-DC25-4EE4-A1CD-4D96AE0EE74C}" srcOrd="5" destOrd="0" presId="urn:microsoft.com/office/officeart/2005/8/layout/list1"/>
    <dgm:cxn modelId="{09B458F7-47A2-431F-96F3-8A67344652A5}" type="presParOf" srcId="{A0029491-FAEF-4044-A42B-97ED42642EB7}" destId="{CF0C9F44-F496-45B2-ABFB-A62072A8A7B5}" srcOrd="6" destOrd="0" presId="urn:microsoft.com/office/officeart/2005/8/layout/list1"/>
    <dgm:cxn modelId="{EE3A65C5-FC78-4A5E-B1AE-DD534C9A3DCC}" type="presParOf" srcId="{A0029491-FAEF-4044-A42B-97ED42642EB7}" destId="{FFBDAD9E-11A2-488A-BC0A-CF4D55F89245}" srcOrd="7" destOrd="0" presId="urn:microsoft.com/office/officeart/2005/8/layout/list1"/>
    <dgm:cxn modelId="{8A7D4E7E-BA9C-45F6-85CD-318101FB064C}" type="presParOf" srcId="{A0029491-FAEF-4044-A42B-97ED42642EB7}" destId="{C94BA7C9-E943-438A-8FB6-28E0E0ACAD19}" srcOrd="8" destOrd="0" presId="urn:microsoft.com/office/officeart/2005/8/layout/list1"/>
    <dgm:cxn modelId="{AB213965-97C5-4E0E-AE61-51169763A9D9}" type="presParOf" srcId="{C94BA7C9-E943-438A-8FB6-28E0E0ACAD19}" destId="{23C1B169-A395-4B5F-B4E4-879B18B4F1F3}" srcOrd="0" destOrd="0" presId="urn:microsoft.com/office/officeart/2005/8/layout/list1"/>
    <dgm:cxn modelId="{E8A1BEF9-072B-4234-9F03-0E8A29152F0E}" type="presParOf" srcId="{C94BA7C9-E943-438A-8FB6-28E0E0ACAD19}" destId="{8E65BCE7-50C3-4E60-A650-5723C5F720F4}" srcOrd="1" destOrd="0" presId="urn:microsoft.com/office/officeart/2005/8/layout/list1"/>
    <dgm:cxn modelId="{C328A705-E9E4-4314-BD38-8BDF968367B5}" type="presParOf" srcId="{A0029491-FAEF-4044-A42B-97ED42642EB7}" destId="{E26F1DA9-FEDC-4342-A46D-3C7A005C7A36}" srcOrd="9" destOrd="0" presId="urn:microsoft.com/office/officeart/2005/8/layout/list1"/>
    <dgm:cxn modelId="{876D71AD-C625-4546-A43E-F2DDB7DEF9EF}" type="presParOf" srcId="{A0029491-FAEF-4044-A42B-97ED42642EB7}" destId="{08F7C520-9B4C-4CD9-BBB2-B8C051B2CD7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08D13DA-EA09-4C09-AF8C-8FF2CD3DC061}" type="doc">
      <dgm:prSet loTypeId="urn:microsoft.com/office/officeart/2005/8/layout/chevron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337AA54-4163-48DE-935A-11CF1ED04561}">
      <dgm:prSet phldrT="[Текст]"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70C9FBB-E58D-49B9-AF0D-C28675CEFD7C}" type="parTrans" cxnId="{F3BA2031-D846-42F0-9CD9-09E91F485090}">
      <dgm:prSet/>
      <dgm:spPr/>
      <dgm:t>
        <a:bodyPr/>
        <a:lstStyle/>
        <a:p>
          <a:endParaRPr lang="ru-RU"/>
        </a:p>
      </dgm:t>
    </dgm:pt>
    <dgm:pt modelId="{FB5DAB28-1F7B-4283-B5D8-82B1C8900028}" type="sibTrans" cxnId="{F3BA2031-D846-42F0-9CD9-09E91F485090}">
      <dgm:prSet/>
      <dgm:spPr/>
      <dgm:t>
        <a:bodyPr/>
        <a:lstStyle/>
        <a:p>
          <a:endParaRPr lang="ru-RU"/>
        </a:p>
      </dgm:t>
    </dgm:pt>
    <dgm:pt modelId="{15E08492-41A2-4C43-A855-88B86E9D8515}">
      <dgm:prSet phldrT="[Текст]" custT="1"/>
      <dgm:spPr/>
      <dgm:t>
        <a:bodyPr/>
        <a:lstStyle/>
        <a:p>
          <a:r>
            <a:rPr lang="ru-RU" sz="1400" b="1" dirty="0" smtClean="0"/>
            <a:t>Подкреплены учебно-методическим комплексом: рабочие  программы, учебник для детей, методическое пособие для учителей, которые входят в перечень рекомендованной учебной литературы </a:t>
          </a:r>
          <a:endParaRPr lang="ru-RU" sz="1400" b="1" dirty="0"/>
        </a:p>
      </dgm:t>
    </dgm:pt>
    <dgm:pt modelId="{5A875BC3-8A47-48F6-848E-ED0F60E0A3DE}" type="parTrans" cxnId="{CD80E3C5-3ACB-4D09-858A-175365FFC797}">
      <dgm:prSet/>
      <dgm:spPr/>
      <dgm:t>
        <a:bodyPr/>
        <a:lstStyle/>
        <a:p>
          <a:endParaRPr lang="ru-RU"/>
        </a:p>
      </dgm:t>
    </dgm:pt>
    <dgm:pt modelId="{C1492A62-5957-4B8C-B00D-A5343D46DB06}" type="sibTrans" cxnId="{CD80E3C5-3ACB-4D09-858A-175365FFC797}">
      <dgm:prSet/>
      <dgm:spPr/>
      <dgm:t>
        <a:bodyPr/>
        <a:lstStyle/>
        <a:p>
          <a:endParaRPr lang="ru-RU"/>
        </a:p>
      </dgm:t>
    </dgm:pt>
    <dgm:pt modelId="{54751116-9856-4C10-A733-0FB8B27B9DDA}">
      <dgm:prSet phldrT="[Текст]"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2B4C4C9-692C-49DC-B729-96A5D4BD953A}" type="parTrans" cxnId="{50BAE59C-33F3-49B9-9FE5-1CCD67ECF1D4}">
      <dgm:prSet/>
      <dgm:spPr/>
      <dgm:t>
        <a:bodyPr/>
        <a:lstStyle/>
        <a:p>
          <a:endParaRPr lang="ru-RU"/>
        </a:p>
      </dgm:t>
    </dgm:pt>
    <dgm:pt modelId="{25D2F095-38FB-4567-9D17-E8464F0E2542}" type="sibTrans" cxnId="{50BAE59C-33F3-49B9-9FE5-1CCD67ECF1D4}">
      <dgm:prSet/>
      <dgm:spPr/>
      <dgm:t>
        <a:bodyPr/>
        <a:lstStyle/>
        <a:p>
          <a:endParaRPr lang="ru-RU"/>
        </a:p>
      </dgm:t>
    </dgm:pt>
    <dgm:pt modelId="{9D7A6E42-2B3A-4509-8C05-E8B1AB9749DB}">
      <dgm:prSet phldrT="[Текст]" custT="1"/>
      <dgm:spPr/>
      <dgm:t>
        <a:bodyPr/>
        <a:lstStyle/>
        <a:p>
          <a:r>
            <a:rPr lang="ru-RU" sz="1400" b="1" dirty="0" smtClean="0"/>
            <a:t>Тематический и поурочный планы обеспечивают  высокую общую обучаемость и  эффективность физического развития и физического совершенствования детей с 3-х лет,  в том числе для начальной спортивной подготовки</a:t>
          </a:r>
          <a:endParaRPr lang="ru-RU" sz="1400" b="1" dirty="0"/>
        </a:p>
      </dgm:t>
    </dgm:pt>
    <dgm:pt modelId="{8AC5612E-D1E4-4729-829B-0377DB4F9B52}" type="parTrans" cxnId="{5E8B7CFF-C460-4488-B668-9B5B4E1FC6C8}">
      <dgm:prSet/>
      <dgm:spPr/>
      <dgm:t>
        <a:bodyPr/>
        <a:lstStyle/>
        <a:p>
          <a:endParaRPr lang="ru-RU"/>
        </a:p>
      </dgm:t>
    </dgm:pt>
    <dgm:pt modelId="{9FD217E0-A938-412F-A166-D7A0BF57D856}" type="sibTrans" cxnId="{5E8B7CFF-C460-4488-B668-9B5B4E1FC6C8}">
      <dgm:prSet/>
      <dgm:spPr/>
      <dgm:t>
        <a:bodyPr/>
        <a:lstStyle/>
        <a:p>
          <a:endParaRPr lang="ru-RU"/>
        </a:p>
      </dgm:t>
    </dgm:pt>
    <dgm:pt modelId="{1B5316F0-F8A4-4C54-AFE6-9DC191E560BF}">
      <dgm:prSet phldrT="[Текст]"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29B34DA-9B94-491B-97DA-5AAAA8239914}" type="parTrans" cxnId="{87E4B1EC-0E1F-4FC7-85FC-7C8F74E96178}">
      <dgm:prSet/>
      <dgm:spPr/>
      <dgm:t>
        <a:bodyPr/>
        <a:lstStyle/>
        <a:p>
          <a:endParaRPr lang="ru-RU"/>
        </a:p>
      </dgm:t>
    </dgm:pt>
    <dgm:pt modelId="{358EE58A-1A22-4E79-A4D0-09CA87A6D3B4}" type="sibTrans" cxnId="{87E4B1EC-0E1F-4FC7-85FC-7C8F74E96178}">
      <dgm:prSet/>
      <dgm:spPr/>
      <dgm:t>
        <a:bodyPr/>
        <a:lstStyle/>
        <a:p>
          <a:endParaRPr lang="ru-RU"/>
        </a:p>
      </dgm:t>
    </dgm:pt>
    <dgm:pt modelId="{A107A54C-E504-4C4C-AD83-B4D8614C8866}">
      <dgm:prSet phldrT="[Текст]" custT="1"/>
      <dgm:spPr/>
      <dgm:t>
        <a:bodyPr/>
        <a:lstStyle/>
        <a:p>
          <a:r>
            <a:rPr lang="ru-RU" sz="1400" b="1" dirty="0" smtClean="0"/>
            <a:t>По всем образовательным программам есть программы дополнительного профессионального образования, включая он-лайн обучение на образовательном портале «Образование на русском»</a:t>
          </a:r>
          <a:endParaRPr lang="ru-RU" sz="1400" b="1" dirty="0"/>
        </a:p>
      </dgm:t>
    </dgm:pt>
    <dgm:pt modelId="{6FB4AA98-FF95-4C2E-BD02-49A237394AE2}" type="parTrans" cxnId="{A6858AB9-5D76-4F96-BCCC-B75389055BF0}">
      <dgm:prSet/>
      <dgm:spPr/>
      <dgm:t>
        <a:bodyPr/>
        <a:lstStyle/>
        <a:p>
          <a:endParaRPr lang="ru-RU"/>
        </a:p>
      </dgm:t>
    </dgm:pt>
    <dgm:pt modelId="{1C7542D1-4293-489E-B3A9-D25DC9781723}" type="sibTrans" cxnId="{A6858AB9-5D76-4F96-BCCC-B75389055BF0}">
      <dgm:prSet/>
      <dgm:spPr/>
      <dgm:t>
        <a:bodyPr/>
        <a:lstStyle/>
        <a:p>
          <a:endParaRPr lang="ru-RU"/>
        </a:p>
      </dgm:t>
    </dgm:pt>
    <dgm:pt modelId="{16803C5E-66D0-4DA7-89AC-F285754AA6AE}" type="pres">
      <dgm:prSet presAssocID="{808D13DA-EA09-4C09-AF8C-8FF2CD3DC061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71945A7-A1F7-4DEF-A901-C16DD10781D4}" type="pres">
      <dgm:prSet presAssocID="{C337AA54-4163-48DE-935A-11CF1ED04561}" presName="composite" presStyleCnt="0"/>
      <dgm:spPr/>
      <dgm:t>
        <a:bodyPr/>
        <a:lstStyle/>
        <a:p>
          <a:endParaRPr lang="ru-RU"/>
        </a:p>
      </dgm:t>
    </dgm:pt>
    <dgm:pt modelId="{C3426472-1F39-4C15-B880-7EF3C2A47E80}" type="pres">
      <dgm:prSet presAssocID="{C337AA54-4163-48DE-935A-11CF1ED04561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63F954-F9BA-4BD0-82C8-A0949571A224}" type="pres">
      <dgm:prSet presAssocID="{C337AA54-4163-48DE-935A-11CF1ED04561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D51619-2F1C-4E4C-9430-E8B7B319AD5C}" type="pres">
      <dgm:prSet presAssocID="{FB5DAB28-1F7B-4283-B5D8-82B1C8900028}" presName="sp" presStyleCnt="0"/>
      <dgm:spPr/>
      <dgm:t>
        <a:bodyPr/>
        <a:lstStyle/>
        <a:p>
          <a:endParaRPr lang="ru-RU"/>
        </a:p>
      </dgm:t>
    </dgm:pt>
    <dgm:pt modelId="{D5922419-37D8-4107-8D73-C686E85E5C1F}" type="pres">
      <dgm:prSet presAssocID="{54751116-9856-4C10-A733-0FB8B27B9DDA}" presName="composite" presStyleCnt="0"/>
      <dgm:spPr/>
      <dgm:t>
        <a:bodyPr/>
        <a:lstStyle/>
        <a:p>
          <a:endParaRPr lang="ru-RU"/>
        </a:p>
      </dgm:t>
    </dgm:pt>
    <dgm:pt modelId="{715D277F-14B8-4D88-86BF-F864995DD712}" type="pres">
      <dgm:prSet presAssocID="{54751116-9856-4C10-A733-0FB8B27B9DDA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8E3056-D07A-4201-9781-8900F877DE6E}" type="pres">
      <dgm:prSet presAssocID="{54751116-9856-4C10-A733-0FB8B27B9DDA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C2CDD4-89C0-48B3-AF04-59BD07EEDB45}" type="pres">
      <dgm:prSet presAssocID="{25D2F095-38FB-4567-9D17-E8464F0E2542}" presName="sp" presStyleCnt="0"/>
      <dgm:spPr/>
      <dgm:t>
        <a:bodyPr/>
        <a:lstStyle/>
        <a:p>
          <a:endParaRPr lang="ru-RU"/>
        </a:p>
      </dgm:t>
    </dgm:pt>
    <dgm:pt modelId="{85F8AD1A-12C3-4C39-BEFD-7CE120D1B79F}" type="pres">
      <dgm:prSet presAssocID="{1B5316F0-F8A4-4C54-AFE6-9DC191E560BF}" presName="composite" presStyleCnt="0"/>
      <dgm:spPr/>
      <dgm:t>
        <a:bodyPr/>
        <a:lstStyle/>
        <a:p>
          <a:endParaRPr lang="ru-RU"/>
        </a:p>
      </dgm:t>
    </dgm:pt>
    <dgm:pt modelId="{84F1A55C-B210-4A96-905C-1E7773A5BF6C}" type="pres">
      <dgm:prSet presAssocID="{1B5316F0-F8A4-4C54-AFE6-9DC191E560BF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91185B-8C42-495D-9ABC-2E2E0C5B412F}" type="pres">
      <dgm:prSet presAssocID="{1B5316F0-F8A4-4C54-AFE6-9DC191E560BF}" presName="descendantText" presStyleLbl="alignAcc1" presStyleIdx="2" presStyleCnt="3" custLinFactNeighborX="-131" custLinFactNeighborY="18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E89EAEF-2D1D-47DE-A635-4E05C2AE912A}" type="presOf" srcId="{1B5316F0-F8A4-4C54-AFE6-9DC191E560BF}" destId="{84F1A55C-B210-4A96-905C-1E7773A5BF6C}" srcOrd="0" destOrd="0" presId="urn:microsoft.com/office/officeart/2005/8/layout/chevron2"/>
    <dgm:cxn modelId="{5E8B7CFF-C460-4488-B668-9B5B4E1FC6C8}" srcId="{54751116-9856-4C10-A733-0FB8B27B9DDA}" destId="{9D7A6E42-2B3A-4509-8C05-E8B1AB9749DB}" srcOrd="0" destOrd="0" parTransId="{8AC5612E-D1E4-4729-829B-0377DB4F9B52}" sibTransId="{9FD217E0-A938-412F-A166-D7A0BF57D856}"/>
    <dgm:cxn modelId="{78B06EDC-16DA-4CC6-9C87-557590A71CF4}" type="presOf" srcId="{15E08492-41A2-4C43-A855-88B86E9D8515}" destId="{6963F954-F9BA-4BD0-82C8-A0949571A224}" srcOrd="0" destOrd="0" presId="urn:microsoft.com/office/officeart/2005/8/layout/chevron2"/>
    <dgm:cxn modelId="{1B1287F5-6A59-4087-96FF-F7DA72A4C450}" type="presOf" srcId="{808D13DA-EA09-4C09-AF8C-8FF2CD3DC061}" destId="{16803C5E-66D0-4DA7-89AC-F285754AA6AE}" srcOrd="0" destOrd="0" presId="urn:microsoft.com/office/officeart/2005/8/layout/chevron2"/>
    <dgm:cxn modelId="{A6858AB9-5D76-4F96-BCCC-B75389055BF0}" srcId="{1B5316F0-F8A4-4C54-AFE6-9DC191E560BF}" destId="{A107A54C-E504-4C4C-AD83-B4D8614C8866}" srcOrd="0" destOrd="0" parTransId="{6FB4AA98-FF95-4C2E-BD02-49A237394AE2}" sibTransId="{1C7542D1-4293-489E-B3A9-D25DC9781723}"/>
    <dgm:cxn modelId="{CD80E3C5-3ACB-4D09-858A-175365FFC797}" srcId="{C337AA54-4163-48DE-935A-11CF1ED04561}" destId="{15E08492-41A2-4C43-A855-88B86E9D8515}" srcOrd="0" destOrd="0" parTransId="{5A875BC3-8A47-48F6-848E-ED0F60E0A3DE}" sibTransId="{C1492A62-5957-4B8C-B00D-A5343D46DB06}"/>
    <dgm:cxn modelId="{F3BA2031-D846-42F0-9CD9-09E91F485090}" srcId="{808D13DA-EA09-4C09-AF8C-8FF2CD3DC061}" destId="{C337AA54-4163-48DE-935A-11CF1ED04561}" srcOrd="0" destOrd="0" parTransId="{770C9FBB-E58D-49B9-AF0D-C28675CEFD7C}" sibTransId="{FB5DAB28-1F7B-4283-B5D8-82B1C8900028}"/>
    <dgm:cxn modelId="{50BAE59C-33F3-49B9-9FE5-1CCD67ECF1D4}" srcId="{808D13DA-EA09-4C09-AF8C-8FF2CD3DC061}" destId="{54751116-9856-4C10-A733-0FB8B27B9DDA}" srcOrd="1" destOrd="0" parTransId="{32B4C4C9-692C-49DC-B729-96A5D4BD953A}" sibTransId="{25D2F095-38FB-4567-9D17-E8464F0E2542}"/>
    <dgm:cxn modelId="{2E658A6A-0C05-4882-9340-ED6A80A09BB1}" type="presOf" srcId="{A107A54C-E504-4C4C-AD83-B4D8614C8866}" destId="{FC91185B-8C42-495D-9ABC-2E2E0C5B412F}" srcOrd="0" destOrd="0" presId="urn:microsoft.com/office/officeart/2005/8/layout/chevron2"/>
    <dgm:cxn modelId="{1FBE4F74-3DEB-4DCC-A134-463A50895753}" type="presOf" srcId="{C337AA54-4163-48DE-935A-11CF1ED04561}" destId="{C3426472-1F39-4C15-B880-7EF3C2A47E80}" srcOrd="0" destOrd="0" presId="urn:microsoft.com/office/officeart/2005/8/layout/chevron2"/>
    <dgm:cxn modelId="{77B7F461-15EF-448E-911B-85D2CF82ED1E}" type="presOf" srcId="{9D7A6E42-2B3A-4509-8C05-E8B1AB9749DB}" destId="{418E3056-D07A-4201-9781-8900F877DE6E}" srcOrd="0" destOrd="0" presId="urn:microsoft.com/office/officeart/2005/8/layout/chevron2"/>
    <dgm:cxn modelId="{87E4B1EC-0E1F-4FC7-85FC-7C8F74E96178}" srcId="{808D13DA-EA09-4C09-AF8C-8FF2CD3DC061}" destId="{1B5316F0-F8A4-4C54-AFE6-9DC191E560BF}" srcOrd="2" destOrd="0" parTransId="{629B34DA-9B94-491B-97DA-5AAAA8239914}" sibTransId="{358EE58A-1A22-4E79-A4D0-09CA87A6D3B4}"/>
    <dgm:cxn modelId="{387E752C-7D71-4349-A652-864D3081446F}" type="presOf" srcId="{54751116-9856-4C10-A733-0FB8B27B9DDA}" destId="{715D277F-14B8-4D88-86BF-F864995DD712}" srcOrd="0" destOrd="0" presId="urn:microsoft.com/office/officeart/2005/8/layout/chevron2"/>
    <dgm:cxn modelId="{60D8F47E-CA0C-4007-95FD-CFC89781D991}" type="presParOf" srcId="{16803C5E-66D0-4DA7-89AC-F285754AA6AE}" destId="{571945A7-A1F7-4DEF-A901-C16DD10781D4}" srcOrd="0" destOrd="0" presId="urn:microsoft.com/office/officeart/2005/8/layout/chevron2"/>
    <dgm:cxn modelId="{D443FDC4-F94C-48D9-8B0A-2BCFC4BB5CBC}" type="presParOf" srcId="{571945A7-A1F7-4DEF-A901-C16DD10781D4}" destId="{C3426472-1F39-4C15-B880-7EF3C2A47E80}" srcOrd="0" destOrd="0" presId="urn:microsoft.com/office/officeart/2005/8/layout/chevron2"/>
    <dgm:cxn modelId="{6F801CF3-0F1F-44E3-BC23-A4F6B9353053}" type="presParOf" srcId="{571945A7-A1F7-4DEF-A901-C16DD10781D4}" destId="{6963F954-F9BA-4BD0-82C8-A0949571A224}" srcOrd="1" destOrd="0" presId="urn:microsoft.com/office/officeart/2005/8/layout/chevron2"/>
    <dgm:cxn modelId="{ECCADD3F-E249-460E-9ABA-F4B86820C0A0}" type="presParOf" srcId="{16803C5E-66D0-4DA7-89AC-F285754AA6AE}" destId="{34D51619-2F1C-4E4C-9430-E8B7B319AD5C}" srcOrd="1" destOrd="0" presId="urn:microsoft.com/office/officeart/2005/8/layout/chevron2"/>
    <dgm:cxn modelId="{FE2DCD96-98F3-4DDA-888F-75DED82A4582}" type="presParOf" srcId="{16803C5E-66D0-4DA7-89AC-F285754AA6AE}" destId="{D5922419-37D8-4107-8D73-C686E85E5C1F}" srcOrd="2" destOrd="0" presId="urn:microsoft.com/office/officeart/2005/8/layout/chevron2"/>
    <dgm:cxn modelId="{E373EAD8-C803-46EF-BF3A-6ABFCA987733}" type="presParOf" srcId="{D5922419-37D8-4107-8D73-C686E85E5C1F}" destId="{715D277F-14B8-4D88-86BF-F864995DD712}" srcOrd="0" destOrd="0" presId="urn:microsoft.com/office/officeart/2005/8/layout/chevron2"/>
    <dgm:cxn modelId="{5ABEFBF9-9D55-4B50-9B31-FCC0A038E51F}" type="presParOf" srcId="{D5922419-37D8-4107-8D73-C686E85E5C1F}" destId="{418E3056-D07A-4201-9781-8900F877DE6E}" srcOrd="1" destOrd="0" presId="urn:microsoft.com/office/officeart/2005/8/layout/chevron2"/>
    <dgm:cxn modelId="{1EC49FCF-2918-4C7D-93C3-7D2E240E6E87}" type="presParOf" srcId="{16803C5E-66D0-4DA7-89AC-F285754AA6AE}" destId="{ACC2CDD4-89C0-48B3-AF04-59BD07EEDB45}" srcOrd="3" destOrd="0" presId="urn:microsoft.com/office/officeart/2005/8/layout/chevron2"/>
    <dgm:cxn modelId="{CD272066-33B7-40F2-848F-90F35C69F199}" type="presParOf" srcId="{16803C5E-66D0-4DA7-89AC-F285754AA6AE}" destId="{85F8AD1A-12C3-4C39-BEFD-7CE120D1B79F}" srcOrd="4" destOrd="0" presId="urn:microsoft.com/office/officeart/2005/8/layout/chevron2"/>
    <dgm:cxn modelId="{E1806053-FF8E-4A69-93DF-44E6F2E43B9F}" type="presParOf" srcId="{85F8AD1A-12C3-4C39-BEFD-7CE120D1B79F}" destId="{84F1A55C-B210-4A96-905C-1E7773A5BF6C}" srcOrd="0" destOrd="0" presId="urn:microsoft.com/office/officeart/2005/8/layout/chevron2"/>
    <dgm:cxn modelId="{D25B871E-FA1B-4113-A8C0-C79C493E6CF0}" type="presParOf" srcId="{85F8AD1A-12C3-4C39-BEFD-7CE120D1B79F}" destId="{FC91185B-8C42-495D-9ABC-2E2E0C5B412F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8CC1FD6-18A3-4D2A-A631-A8FA2ACBA219}" type="doc">
      <dgm:prSet loTypeId="urn:microsoft.com/office/officeart/2005/8/layout/hList7" loCatId="process" qsTypeId="urn:microsoft.com/office/officeart/2005/8/quickstyle/simple1" qsCatId="simple" csTypeId="urn:microsoft.com/office/officeart/2005/8/colors/accent1_2" csCatId="accent1" phldr="1"/>
      <dgm:spPr/>
    </dgm:pt>
    <dgm:pt modelId="{B0038940-FDB6-4529-9DE8-1403C695245D}">
      <dgm:prSet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1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10800000" scaled="1"/>
          <a:tileRect/>
        </a:gradFill>
      </dgm:spPr>
      <dgm:t>
        <a:bodyPr/>
        <a:lstStyle/>
        <a:p>
          <a:r>
            <a: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Формирование здоровья, здоровых привычек детей в рамках  государственных образовательных программ и дополнительного образования в соответствии с ФГОС ДО, ФГОС НОО</a:t>
          </a:r>
          <a:endParaRPr lang="ru-RU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A05FD2D-BA3F-4AB2-85B3-213403A2441C}" type="parTrans" cxnId="{85B992DD-BFEF-4CD3-8F83-F59F4BC23D24}">
      <dgm:prSet/>
      <dgm:spPr/>
      <dgm:t>
        <a:bodyPr/>
        <a:lstStyle/>
        <a:p>
          <a:endParaRPr lang="ru-RU"/>
        </a:p>
      </dgm:t>
    </dgm:pt>
    <dgm:pt modelId="{20563974-7E51-4D7D-B82D-9AC6F8A236D3}" type="sibTrans" cxnId="{85B992DD-BFEF-4CD3-8F83-F59F4BC23D24}">
      <dgm:prSet/>
      <dgm:spPr/>
      <dgm:t>
        <a:bodyPr/>
        <a:lstStyle/>
        <a:p>
          <a:endParaRPr lang="ru-RU"/>
        </a:p>
      </dgm:t>
    </dgm:pt>
    <dgm:pt modelId="{5720DC18-80DB-43A6-B778-A6C19FA2A87E}">
      <dgm:prSet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1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0" scaled="1"/>
          <a:tileRect/>
        </a:gradFill>
      </dgm:spPr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Профессиональное образование педагогов, тренеров, специалистов физической культуры (повышение квалификации).</a:t>
          </a:r>
        </a:p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Просвещение родителей.</a:t>
          </a:r>
        </a:p>
        <a:p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D8B632E-8DF0-4AF1-B9BE-33A53EA2100D}" type="parTrans" cxnId="{5304B7DA-E178-4846-BE87-3DDE20279DCF}">
      <dgm:prSet/>
      <dgm:spPr/>
      <dgm:t>
        <a:bodyPr/>
        <a:lstStyle/>
        <a:p>
          <a:endParaRPr lang="ru-RU"/>
        </a:p>
      </dgm:t>
    </dgm:pt>
    <dgm:pt modelId="{284BF894-EB4C-4938-9802-77863C5E9A01}" type="sibTrans" cxnId="{5304B7DA-E178-4846-BE87-3DDE20279DCF}">
      <dgm:prSet/>
      <dgm:spPr/>
      <dgm:t>
        <a:bodyPr/>
        <a:lstStyle/>
        <a:p>
          <a:endParaRPr lang="ru-RU"/>
        </a:p>
      </dgm:t>
    </dgm:pt>
    <dgm:pt modelId="{F5D9FB96-EA13-4DEC-A59C-28973CEEAAED}">
      <dgm:prSet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1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100000" b="100000"/>
          </a:path>
          <a:tileRect t="-100000" r="-100000"/>
        </a:gradFill>
      </dgm:spPr>
      <dgm:t>
        <a:bodyPr/>
        <a:lstStyle/>
        <a:p>
          <a:r>
            <a:rPr lang="ru-RU" sz="15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Спортивная подготовка по федеральным стандартам спортивной подготовки по виду </a:t>
          </a:r>
          <a:r>
            <a:rPr lang="ru-RU" sz="15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спорта   и условия для демонстрации детьми полученных знаний и умений</a:t>
          </a:r>
          <a:endParaRPr lang="ru-RU" sz="15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r>
            <a:rPr lang="ru-RU" sz="15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ru-RU" sz="15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B30A40B-D230-4E61-92A9-533801EF5EA7}" type="sibTrans" cxnId="{A392BEF5-FA32-4B5A-A697-48F7EAE9BA6F}">
      <dgm:prSet/>
      <dgm:spPr/>
      <dgm:t>
        <a:bodyPr/>
        <a:lstStyle/>
        <a:p>
          <a:endParaRPr lang="ru-RU"/>
        </a:p>
      </dgm:t>
    </dgm:pt>
    <dgm:pt modelId="{94B009DE-40C8-4F4F-AFD1-5F349B566995}" type="parTrans" cxnId="{A392BEF5-FA32-4B5A-A697-48F7EAE9BA6F}">
      <dgm:prSet/>
      <dgm:spPr/>
      <dgm:t>
        <a:bodyPr/>
        <a:lstStyle/>
        <a:p>
          <a:endParaRPr lang="ru-RU"/>
        </a:p>
      </dgm:t>
    </dgm:pt>
    <dgm:pt modelId="{63C549B7-3E84-429D-8380-879ED438E61F}" type="pres">
      <dgm:prSet presAssocID="{C8CC1FD6-18A3-4D2A-A631-A8FA2ACBA219}" presName="Name0" presStyleCnt="0">
        <dgm:presLayoutVars>
          <dgm:dir/>
          <dgm:resizeHandles val="exact"/>
        </dgm:presLayoutVars>
      </dgm:prSet>
      <dgm:spPr/>
    </dgm:pt>
    <dgm:pt modelId="{277FF16E-2C94-4512-833C-6DDD4468771A}" type="pres">
      <dgm:prSet presAssocID="{C8CC1FD6-18A3-4D2A-A631-A8FA2ACBA219}" presName="fgShape" presStyleLbl="fgShp" presStyleIdx="0" presStyleCnt="1"/>
      <dgm:spPr/>
    </dgm:pt>
    <dgm:pt modelId="{8B11B291-7153-4D61-B16F-D12045951D5F}" type="pres">
      <dgm:prSet presAssocID="{C8CC1FD6-18A3-4D2A-A631-A8FA2ACBA219}" presName="linComp" presStyleCnt="0"/>
      <dgm:spPr/>
    </dgm:pt>
    <dgm:pt modelId="{DD2C068E-1149-4AE5-A513-6528CC3BB6C4}" type="pres">
      <dgm:prSet presAssocID="{B0038940-FDB6-4529-9DE8-1403C695245D}" presName="compNode" presStyleCnt="0"/>
      <dgm:spPr/>
    </dgm:pt>
    <dgm:pt modelId="{A19A21DE-F14D-4D9B-8BF6-2C9F25E26652}" type="pres">
      <dgm:prSet presAssocID="{B0038940-FDB6-4529-9DE8-1403C695245D}" presName="bkgdShape" presStyleLbl="node1" presStyleIdx="0" presStyleCnt="3"/>
      <dgm:spPr/>
      <dgm:t>
        <a:bodyPr/>
        <a:lstStyle/>
        <a:p>
          <a:endParaRPr lang="ru-RU"/>
        </a:p>
      </dgm:t>
    </dgm:pt>
    <dgm:pt modelId="{BFC9E094-16CE-4588-BA6B-B964A408B00B}" type="pres">
      <dgm:prSet presAssocID="{B0038940-FDB6-4529-9DE8-1403C695245D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958138-BE2E-42BD-BA3A-6056A3885F21}" type="pres">
      <dgm:prSet presAssocID="{B0038940-FDB6-4529-9DE8-1403C695245D}" presName="invisiNode" presStyleLbl="node1" presStyleIdx="0" presStyleCnt="3"/>
      <dgm:spPr/>
    </dgm:pt>
    <dgm:pt modelId="{4B19529B-1D99-422B-A319-B41FC2F02D42}" type="pres">
      <dgm:prSet presAssocID="{B0038940-FDB6-4529-9DE8-1403C695245D}" presName="imagNode" presStyleLbl="fgImgPlace1" presStyleIdx="0" presStyleCnt="3" custScaleX="16677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AA433654-E5F6-42E7-BF0F-74A7A22CA946}" type="pres">
      <dgm:prSet presAssocID="{20563974-7E51-4D7D-B82D-9AC6F8A236D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FC6F3F8-819E-488B-9907-3F198D84C262}" type="pres">
      <dgm:prSet presAssocID="{5720DC18-80DB-43A6-B778-A6C19FA2A87E}" presName="compNode" presStyleCnt="0"/>
      <dgm:spPr/>
    </dgm:pt>
    <dgm:pt modelId="{902F4008-EF61-4AE1-BD56-02DDB80A255A}" type="pres">
      <dgm:prSet presAssocID="{5720DC18-80DB-43A6-B778-A6C19FA2A87E}" presName="bkgdShape" presStyleLbl="node1" presStyleIdx="1" presStyleCnt="3"/>
      <dgm:spPr/>
      <dgm:t>
        <a:bodyPr/>
        <a:lstStyle/>
        <a:p>
          <a:endParaRPr lang="ru-RU"/>
        </a:p>
      </dgm:t>
    </dgm:pt>
    <dgm:pt modelId="{808BC9D3-09B2-4208-86B8-902E2EC70CB4}" type="pres">
      <dgm:prSet presAssocID="{5720DC18-80DB-43A6-B778-A6C19FA2A87E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9002A1-5C54-430D-9EB6-44F87332C2E8}" type="pres">
      <dgm:prSet presAssocID="{5720DC18-80DB-43A6-B778-A6C19FA2A87E}" presName="invisiNode" presStyleLbl="node1" presStyleIdx="1" presStyleCnt="3"/>
      <dgm:spPr/>
    </dgm:pt>
    <dgm:pt modelId="{61A0588E-01A0-429B-935E-CFBAC771927F}" type="pres">
      <dgm:prSet presAssocID="{5720DC18-80DB-43A6-B778-A6C19FA2A87E}" presName="imagNode" presStyleLbl="fgImgPlace1" presStyleIdx="1" presStyleCnt="3" custScaleX="152889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568F86AF-5880-4CB1-AB07-62545559E237}" type="pres">
      <dgm:prSet presAssocID="{284BF894-EB4C-4938-9802-77863C5E9A01}" presName="sibTrans" presStyleLbl="sibTrans2D1" presStyleIdx="0" presStyleCnt="0"/>
      <dgm:spPr/>
      <dgm:t>
        <a:bodyPr/>
        <a:lstStyle/>
        <a:p>
          <a:endParaRPr lang="ru-RU"/>
        </a:p>
      </dgm:t>
    </dgm:pt>
    <dgm:pt modelId="{E9F5D182-BB53-47C0-B2DB-A03DF31733BE}" type="pres">
      <dgm:prSet presAssocID="{F5D9FB96-EA13-4DEC-A59C-28973CEEAAED}" presName="compNode" presStyleCnt="0"/>
      <dgm:spPr/>
    </dgm:pt>
    <dgm:pt modelId="{6E22D4A3-5D8A-40ED-8450-F2B5E93A93FA}" type="pres">
      <dgm:prSet presAssocID="{F5D9FB96-EA13-4DEC-A59C-28973CEEAAED}" presName="bkgdShape" presStyleLbl="node1" presStyleIdx="2" presStyleCnt="3"/>
      <dgm:spPr/>
      <dgm:t>
        <a:bodyPr/>
        <a:lstStyle/>
        <a:p>
          <a:endParaRPr lang="ru-RU"/>
        </a:p>
      </dgm:t>
    </dgm:pt>
    <dgm:pt modelId="{E49A5491-92CE-47C4-A651-BD5172265EAE}" type="pres">
      <dgm:prSet presAssocID="{F5D9FB96-EA13-4DEC-A59C-28973CEEAAED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A50E42-A40F-479F-80FC-CCBE84FA56A0}" type="pres">
      <dgm:prSet presAssocID="{F5D9FB96-EA13-4DEC-A59C-28973CEEAAED}" presName="invisiNode" presStyleLbl="node1" presStyleIdx="2" presStyleCnt="3"/>
      <dgm:spPr/>
    </dgm:pt>
    <dgm:pt modelId="{DEB7D58E-7708-46DB-BCD9-DB58138B1654}" type="pres">
      <dgm:prSet presAssocID="{F5D9FB96-EA13-4DEC-A59C-28973CEEAAED}" presName="imagNode" presStyleLbl="fgImgPlace1" presStyleIdx="2" presStyleCnt="3" custScaleX="148559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A392BEF5-FA32-4B5A-A697-48F7EAE9BA6F}" srcId="{C8CC1FD6-18A3-4D2A-A631-A8FA2ACBA219}" destId="{F5D9FB96-EA13-4DEC-A59C-28973CEEAAED}" srcOrd="2" destOrd="0" parTransId="{94B009DE-40C8-4F4F-AFD1-5F349B566995}" sibTransId="{EB30A40B-D230-4E61-92A9-533801EF5EA7}"/>
    <dgm:cxn modelId="{3EE5D204-A4DE-490F-AE9E-A1E6044E43E1}" type="presOf" srcId="{F5D9FB96-EA13-4DEC-A59C-28973CEEAAED}" destId="{6E22D4A3-5D8A-40ED-8450-F2B5E93A93FA}" srcOrd="0" destOrd="0" presId="urn:microsoft.com/office/officeart/2005/8/layout/hList7"/>
    <dgm:cxn modelId="{5304B7DA-E178-4846-BE87-3DDE20279DCF}" srcId="{C8CC1FD6-18A3-4D2A-A631-A8FA2ACBA219}" destId="{5720DC18-80DB-43A6-B778-A6C19FA2A87E}" srcOrd="1" destOrd="0" parTransId="{7D8B632E-8DF0-4AF1-B9BE-33A53EA2100D}" sibTransId="{284BF894-EB4C-4938-9802-77863C5E9A01}"/>
    <dgm:cxn modelId="{85B992DD-BFEF-4CD3-8F83-F59F4BC23D24}" srcId="{C8CC1FD6-18A3-4D2A-A631-A8FA2ACBA219}" destId="{B0038940-FDB6-4529-9DE8-1403C695245D}" srcOrd="0" destOrd="0" parTransId="{CA05FD2D-BA3F-4AB2-85B3-213403A2441C}" sibTransId="{20563974-7E51-4D7D-B82D-9AC6F8A236D3}"/>
    <dgm:cxn modelId="{2AF1B240-2DC3-4FBE-B52D-020CBC7D042F}" type="presOf" srcId="{284BF894-EB4C-4938-9802-77863C5E9A01}" destId="{568F86AF-5880-4CB1-AB07-62545559E237}" srcOrd="0" destOrd="0" presId="urn:microsoft.com/office/officeart/2005/8/layout/hList7"/>
    <dgm:cxn modelId="{377E86A2-4A50-44E4-9C2A-B090FCD5C606}" type="presOf" srcId="{5720DC18-80DB-43A6-B778-A6C19FA2A87E}" destId="{902F4008-EF61-4AE1-BD56-02DDB80A255A}" srcOrd="0" destOrd="0" presId="urn:microsoft.com/office/officeart/2005/8/layout/hList7"/>
    <dgm:cxn modelId="{361B8F1B-152E-4BDB-8837-2A43FEACBACC}" type="presOf" srcId="{C8CC1FD6-18A3-4D2A-A631-A8FA2ACBA219}" destId="{63C549B7-3E84-429D-8380-879ED438E61F}" srcOrd="0" destOrd="0" presId="urn:microsoft.com/office/officeart/2005/8/layout/hList7"/>
    <dgm:cxn modelId="{23AE3F80-B71A-4782-9B87-0E7F2888DB40}" type="presOf" srcId="{5720DC18-80DB-43A6-B778-A6C19FA2A87E}" destId="{808BC9D3-09B2-4208-86B8-902E2EC70CB4}" srcOrd="1" destOrd="0" presId="urn:microsoft.com/office/officeart/2005/8/layout/hList7"/>
    <dgm:cxn modelId="{3A469310-FE66-46E7-8A95-85022363355B}" type="presOf" srcId="{B0038940-FDB6-4529-9DE8-1403C695245D}" destId="{BFC9E094-16CE-4588-BA6B-B964A408B00B}" srcOrd="1" destOrd="0" presId="urn:microsoft.com/office/officeart/2005/8/layout/hList7"/>
    <dgm:cxn modelId="{857CAF6E-BBEB-4F46-B8C9-9F5E1B60119C}" type="presOf" srcId="{F5D9FB96-EA13-4DEC-A59C-28973CEEAAED}" destId="{E49A5491-92CE-47C4-A651-BD5172265EAE}" srcOrd="1" destOrd="0" presId="urn:microsoft.com/office/officeart/2005/8/layout/hList7"/>
    <dgm:cxn modelId="{6028543A-004C-464A-AC21-6640914BCE2D}" type="presOf" srcId="{20563974-7E51-4D7D-B82D-9AC6F8A236D3}" destId="{AA433654-E5F6-42E7-BF0F-74A7A22CA946}" srcOrd="0" destOrd="0" presId="urn:microsoft.com/office/officeart/2005/8/layout/hList7"/>
    <dgm:cxn modelId="{CFEA9743-9489-4EC9-85C1-D64EC6833208}" type="presOf" srcId="{B0038940-FDB6-4529-9DE8-1403C695245D}" destId="{A19A21DE-F14D-4D9B-8BF6-2C9F25E26652}" srcOrd="0" destOrd="0" presId="urn:microsoft.com/office/officeart/2005/8/layout/hList7"/>
    <dgm:cxn modelId="{9AE612A2-1920-422F-A16B-FDC06242CFAC}" type="presParOf" srcId="{63C549B7-3E84-429D-8380-879ED438E61F}" destId="{277FF16E-2C94-4512-833C-6DDD4468771A}" srcOrd="0" destOrd="0" presId="urn:microsoft.com/office/officeart/2005/8/layout/hList7"/>
    <dgm:cxn modelId="{C08A4FF0-E797-4898-BB87-87712AC125F6}" type="presParOf" srcId="{63C549B7-3E84-429D-8380-879ED438E61F}" destId="{8B11B291-7153-4D61-B16F-D12045951D5F}" srcOrd="1" destOrd="0" presId="urn:microsoft.com/office/officeart/2005/8/layout/hList7"/>
    <dgm:cxn modelId="{5DEC7BF7-D129-43BE-9FF0-34FBAB624E06}" type="presParOf" srcId="{8B11B291-7153-4D61-B16F-D12045951D5F}" destId="{DD2C068E-1149-4AE5-A513-6528CC3BB6C4}" srcOrd="0" destOrd="0" presId="urn:microsoft.com/office/officeart/2005/8/layout/hList7"/>
    <dgm:cxn modelId="{68A4AFAA-A7BC-455E-994F-FA2251C9BA70}" type="presParOf" srcId="{DD2C068E-1149-4AE5-A513-6528CC3BB6C4}" destId="{A19A21DE-F14D-4D9B-8BF6-2C9F25E26652}" srcOrd="0" destOrd="0" presId="urn:microsoft.com/office/officeart/2005/8/layout/hList7"/>
    <dgm:cxn modelId="{E1C47BA5-5112-4408-B546-F7C6A24AA92E}" type="presParOf" srcId="{DD2C068E-1149-4AE5-A513-6528CC3BB6C4}" destId="{BFC9E094-16CE-4588-BA6B-B964A408B00B}" srcOrd="1" destOrd="0" presId="urn:microsoft.com/office/officeart/2005/8/layout/hList7"/>
    <dgm:cxn modelId="{BB5198D9-DC0D-44D6-9BB3-D73DA4125792}" type="presParOf" srcId="{DD2C068E-1149-4AE5-A513-6528CC3BB6C4}" destId="{03958138-BE2E-42BD-BA3A-6056A3885F21}" srcOrd="2" destOrd="0" presId="urn:microsoft.com/office/officeart/2005/8/layout/hList7"/>
    <dgm:cxn modelId="{58B5212B-C150-48A1-9DA9-F1C04E5598E7}" type="presParOf" srcId="{DD2C068E-1149-4AE5-A513-6528CC3BB6C4}" destId="{4B19529B-1D99-422B-A319-B41FC2F02D42}" srcOrd="3" destOrd="0" presId="urn:microsoft.com/office/officeart/2005/8/layout/hList7"/>
    <dgm:cxn modelId="{92344CFE-709B-425A-9FBE-9D5ED8515A09}" type="presParOf" srcId="{8B11B291-7153-4D61-B16F-D12045951D5F}" destId="{AA433654-E5F6-42E7-BF0F-74A7A22CA946}" srcOrd="1" destOrd="0" presId="urn:microsoft.com/office/officeart/2005/8/layout/hList7"/>
    <dgm:cxn modelId="{7AD04305-0E71-42C5-BBD5-A87DF6A2A95A}" type="presParOf" srcId="{8B11B291-7153-4D61-B16F-D12045951D5F}" destId="{1FC6F3F8-819E-488B-9907-3F198D84C262}" srcOrd="2" destOrd="0" presId="urn:microsoft.com/office/officeart/2005/8/layout/hList7"/>
    <dgm:cxn modelId="{9FF5C450-D3A0-45E3-AD17-D457909BC40B}" type="presParOf" srcId="{1FC6F3F8-819E-488B-9907-3F198D84C262}" destId="{902F4008-EF61-4AE1-BD56-02DDB80A255A}" srcOrd="0" destOrd="0" presId="urn:microsoft.com/office/officeart/2005/8/layout/hList7"/>
    <dgm:cxn modelId="{91E2F84C-39C6-419D-A2B6-018B7B90627D}" type="presParOf" srcId="{1FC6F3F8-819E-488B-9907-3F198D84C262}" destId="{808BC9D3-09B2-4208-86B8-902E2EC70CB4}" srcOrd="1" destOrd="0" presId="urn:microsoft.com/office/officeart/2005/8/layout/hList7"/>
    <dgm:cxn modelId="{6DB6BE6B-CA2F-4EFA-9DF8-B2EA8E54C136}" type="presParOf" srcId="{1FC6F3F8-819E-488B-9907-3F198D84C262}" destId="{DB9002A1-5C54-430D-9EB6-44F87332C2E8}" srcOrd="2" destOrd="0" presId="urn:microsoft.com/office/officeart/2005/8/layout/hList7"/>
    <dgm:cxn modelId="{9BBF57DC-8253-433D-99DC-D4031E4C99A2}" type="presParOf" srcId="{1FC6F3F8-819E-488B-9907-3F198D84C262}" destId="{61A0588E-01A0-429B-935E-CFBAC771927F}" srcOrd="3" destOrd="0" presId="urn:microsoft.com/office/officeart/2005/8/layout/hList7"/>
    <dgm:cxn modelId="{047A67FA-7B21-41C5-ADAA-48B7358C3585}" type="presParOf" srcId="{8B11B291-7153-4D61-B16F-D12045951D5F}" destId="{568F86AF-5880-4CB1-AB07-62545559E237}" srcOrd="3" destOrd="0" presId="urn:microsoft.com/office/officeart/2005/8/layout/hList7"/>
    <dgm:cxn modelId="{5B0A9A32-7609-4008-B61A-8799D114AFA7}" type="presParOf" srcId="{8B11B291-7153-4D61-B16F-D12045951D5F}" destId="{E9F5D182-BB53-47C0-B2DB-A03DF31733BE}" srcOrd="4" destOrd="0" presId="urn:microsoft.com/office/officeart/2005/8/layout/hList7"/>
    <dgm:cxn modelId="{07A26B46-E909-40B1-87AF-9B21E63D8ACE}" type="presParOf" srcId="{E9F5D182-BB53-47C0-B2DB-A03DF31733BE}" destId="{6E22D4A3-5D8A-40ED-8450-F2B5E93A93FA}" srcOrd="0" destOrd="0" presId="urn:microsoft.com/office/officeart/2005/8/layout/hList7"/>
    <dgm:cxn modelId="{D7FA20F6-6325-46FA-B521-025C61892A51}" type="presParOf" srcId="{E9F5D182-BB53-47C0-B2DB-A03DF31733BE}" destId="{E49A5491-92CE-47C4-A651-BD5172265EAE}" srcOrd="1" destOrd="0" presId="urn:microsoft.com/office/officeart/2005/8/layout/hList7"/>
    <dgm:cxn modelId="{636837B2-0975-4E7D-832A-BBEAD03682AD}" type="presParOf" srcId="{E9F5D182-BB53-47C0-B2DB-A03DF31733BE}" destId="{40A50E42-A40F-479F-80FC-CCBE84FA56A0}" srcOrd="2" destOrd="0" presId="urn:microsoft.com/office/officeart/2005/8/layout/hList7"/>
    <dgm:cxn modelId="{231AF045-3B3A-4698-8861-AC4587E061B2}" type="presParOf" srcId="{E9F5D182-BB53-47C0-B2DB-A03DF31733BE}" destId="{DEB7D58E-7708-46DB-BCD9-DB58138B1654}" srcOrd="3" destOrd="0" presId="urn:microsoft.com/office/officeart/2005/8/layout/hList7"/>
  </dgm:cxnLst>
  <dgm:bg>
    <a:gradFill flip="none" rotWithShape="1">
      <a:gsLst>
        <a:gs pos="0">
          <a:schemeClr val="accent1">
            <a:shade val="30000"/>
            <a:satMod val="115000"/>
          </a:schemeClr>
        </a:gs>
        <a:gs pos="50000">
          <a:schemeClr val="accent1">
            <a:shade val="67500"/>
            <a:satMod val="115000"/>
          </a:schemeClr>
        </a:gs>
        <a:gs pos="100000">
          <a:schemeClr val="accent1">
            <a:shade val="100000"/>
            <a:satMod val="115000"/>
          </a:schemeClr>
        </a:gs>
      </a:gsLst>
      <a:path path="circle">
        <a:fillToRect l="50000" t="50000" r="50000" b="50000"/>
      </a:path>
      <a:tileRect/>
    </a:gradFill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CA9BEC3-B25C-4E9E-8C2A-593D6F7B79A4}">
      <dsp:nvSpPr>
        <dsp:cNvPr id="0" name=""/>
        <dsp:cNvSpPr/>
      </dsp:nvSpPr>
      <dsp:spPr>
        <a:xfrm rot="5400000">
          <a:off x="5012703" y="-1901980"/>
          <a:ext cx="1166849" cy="52669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/>
            <a:t>Базовое направление физической культуры в детском саду и начальной  школе  (ДОО и НОО)</a:t>
          </a:r>
          <a:endParaRPr lang="ru-RU" sz="1400" b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/>
            <a:t>Основа любого движения (досуг, спорт, физическая культура) </a:t>
          </a:r>
          <a:endParaRPr lang="ru-RU" sz="1400" b="1" kern="1200" dirty="0"/>
        </a:p>
      </dsp:txBody>
      <dsp:txXfrm rot="5400000">
        <a:off x="5012703" y="-1901980"/>
        <a:ext cx="1166849" cy="5266944"/>
      </dsp:txXfrm>
    </dsp:sp>
    <dsp:sp modelId="{BFC1A3E1-CC09-4106-BEBD-5106213897F5}">
      <dsp:nvSpPr>
        <dsp:cNvPr id="0" name=""/>
        <dsp:cNvSpPr/>
      </dsp:nvSpPr>
      <dsp:spPr>
        <a:xfrm>
          <a:off x="0" y="2209"/>
          <a:ext cx="2962656" cy="14585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ДОСТУПНОСТЬ</a:t>
          </a:r>
          <a:endParaRPr lang="ru-RU" sz="25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209"/>
        <a:ext cx="2962656" cy="1458562"/>
      </dsp:txXfrm>
    </dsp:sp>
    <dsp:sp modelId="{888C2F86-2131-476B-AF91-720A7D03F422}">
      <dsp:nvSpPr>
        <dsp:cNvPr id="0" name=""/>
        <dsp:cNvSpPr/>
      </dsp:nvSpPr>
      <dsp:spPr>
        <a:xfrm rot="5400000">
          <a:off x="5012703" y="-370490"/>
          <a:ext cx="1166849" cy="52669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effectLst/>
            </a:rPr>
            <a:t>Упражнения гимнастики эффективны как по преимущественной целевой направленности их использования, так и по их преимущественному воздействию на развитие отдельных качеств (способностей) человека </a:t>
          </a:r>
          <a:endParaRPr lang="ru-RU" sz="1400" b="1" kern="1200" dirty="0">
            <a:effectLst/>
          </a:endParaRPr>
        </a:p>
      </dsp:txBody>
      <dsp:txXfrm rot="5400000">
        <a:off x="5012703" y="-370490"/>
        <a:ext cx="1166849" cy="5266944"/>
      </dsp:txXfrm>
    </dsp:sp>
    <dsp:sp modelId="{D982EE6D-F152-4441-B6C7-08CBB785D890}">
      <dsp:nvSpPr>
        <dsp:cNvPr id="0" name=""/>
        <dsp:cNvSpPr/>
      </dsp:nvSpPr>
      <dsp:spPr>
        <a:xfrm>
          <a:off x="0" y="1533700"/>
          <a:ext cx="2962656" cy="14585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ЭФФЕКТИВНОСТЬ</a:t>
          </a:r>
          <a:endParaRPr lang="ru-RU" sz="25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533700"/>
        <a:ext cx="2962656" cy="1458562"/>
      </dsp:txXfrm>
    </dsp:sp>
    <dsp:sp modelId="{6E747FFE-90BE-4CB5-9CDC-EFB97817D496}">
      <dsp:nvSpPr>
        <dsp:cNvPr id="0" name=""/>
        <dsp:cNvSpPr/>
      </dsp:nvSpPr>
      <dsp:spPr>
        <a:xfrm rot="5400000">
          <a:off x="5012703" y="1160999"/>
          <a:ext cx="1166849" cy="52669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/>
            <a:t>Гармоничное развитие, физическое совершенствование</a:t>
          </a:r>
          <a:endParaRPr lang="ru-RU" sz="1400" b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b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/>
            <a:t>Начальная спортивная подготовка</a:t>
          </a:r>
          <a:endParaRPr lang="ru-RU" sz="1400" b="1" kern="1200" dirty="0"/>
        </a:p>
      </dsp:txBody>
      <dsp:txXfrm rot="5400000">
        <a:off x="5012703" y="1160999"/>
        <a:ext cx="1166849" cy="5266944"/>
      </dsp:txXfrm>
    </dsp:sp>
    <dsp:sp modelId="{124CDA91-3611-402A-878B-CC461CE4DE12}">
      <dsp:nvSpPr>
        <dsp:cNvPr id="0" name=""/>
        <dsp:cNvSpPr/>
      </dsp:nvSpPr>
      <dsp:spPr>
        <a:xfrm>
          <a:off x="0" y="3065190"/>
          <a:ext cx="2962656" cy="14585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РЕЗУЛЬТАТ</a:t>
          </a:r>
          <a:endParaRPr lang="ru-RU" sz="25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3065190"/>
        <a:ext cx="2962656" cy="1458562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26C6740-614D-4653-9C44-11DB5ECDA356}">
      <dsp:nvSpPr>
        <dsp:cNvPr id="0" name=""/>
        <dsp:cNvSpPr/>
      </dsp:nvSpPr>
      <dsp:spPr>
        <a:xfrm>
          <a:off x="0" y="1137511"/>
          <a:ext cx="4041775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E13CF9D-E11C-4F0D-91BC-4AFC19A24A4F}">
      <dsp:nvSpPr>
        <dsp:cNvPr id="0" name=""/>
        <dsp:cNvSpPr/>
      </dsp:nvSpPr>
      <dsp:spPr>
        <a:xfrm>
          <a:off x="192418" y="18882"/>
          <a:ext cx="3848365" cy="132526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939" tIns="0" rIns="106939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«Основы физического воспитания  в дошкольном детстве»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(ФГОС ДО)</a:t>
          </a:r>
          <a:endParaRPr lang="ru-RU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92418" y="18882"/>
        <a:ext cx="3848365" cy="1325269"/>
      </dsp:txXfrm>
    </dsp:sp>
    <dsp:sp modelId="{CF0C9F44-F496-45B2-ABFB-A62072A8A7B5}">
      <dsp:nvSpPr>
        <dsp:cNvPr id="0" name=""/>
        <dsp:cNvSpPr/>
      </dsp:nvSpPr>
      <dsp:spPr>
        <a:xfrm>
          <a:off x="0" y="2863027"/>
          <a:ext cx="4041775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39D8499-F0D8-4715-BCE3-DF9B972D03F3}">
      <dsp:nvSpPr>
        <dsp:cNvPr id="0" name=""/>
        <dsp:cNvSpPr/>
      </dsp:nvSpPr>
      <dsp:spPr>
        <a:xfrm>
          <a:off x="201891" y="1565911"/>
          <a:ext cx="3833610" cy="150375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939" tIns="0" rIns="106939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«Физическая культура. Гимнастика»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(ФГОС НОО)</a:t>
          </a:r>
          <a:endParaRPr lang="ru-RU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1891" y="1565911"/>
        <a:ext cx="3833610" cy="1503756"/>
      </dsp:txXfrm>
    </dsp:sp>
    <dsp:sp modelId="{08F7C520-9B4C-4CD9-BBB2-B8C051B2CD7D}">
      <dsp:nvSpPr>
        <dsp:cNvPr id="0" name=""/>
        <dsp:cNvSpPr/>
      </dsp:nvSpPr>
      <dsp:spPr>
        <a:xfrm>
          <a:off x="0" y="4668877"/>
          <a:ext cx="4041775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E65BCE7-50C3-4E60-A650-5723C5F720F4}">
      <dsp:nvSpPr>
        <dsp:cNvPr id="0" name=""/>
        <dsp:cNvSpPr/>
      </dsp:nvSpPr>
      <dsp:spPr>
        <a:xfrm>
          <a:off x="201891" y="3291427"/>
          <a:ext cx="3819619" cy="158408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939" tIns="0" rIns="106939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Гармоничное развитие детей средствами гимнастики»                             ( Дополнительное образование)</a:t>
          </a:r>
          <a:endParaRPr lang="ru-RU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1891" y="3291427"/>
        <a:ext cx="3819619" cy="1584089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3426472-1F39-4C15-B880-7EF3C2A47E80}">
      <dsp:nvSpPr>
        <dsp:cNvPr id="0" name=""/>
        <dsp:cNvSpPr/>
      </dsp:nvSpPr>
      <dsp:spPr>
        <a:xfrm rot="5400000">
          <a:off x="-301564" y="306772"/>
          <a:ext cx="2010431" cy="140730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9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</a:t>
          </a:r>
          <a:endParaRPr lang="ru-RU" sz="39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5400000">
        <a:off x="-301564" y="306772"/>
        <a:ext cx="2010431" cy="1407302"/>
      </dsp:txXfrm>
    </dsp:sp>
    <dsp:sp modelId="{6963F954-F9BA-4BD0-82C8-A0949571A224}">
      <dsp:nvSpPr>
        <dsp:cNvPr id="0" name=""/>
        <dsp:cNvSpPr/>
      </dsp:nvSpPr>
      <dsp:spPr>
        <a:xfrm rot="5400000">
          <a:off x="2732304" y="-1319794"/>
          <a:ext cx="1306780" cy="395678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/>
            <a:t>Подкреплены учебно-методическим комплексом: рабочие  программы, учебник для детей, методическое пособие для учителей, которые входят в перечень рекомендованной учебной литературы </a:t>
          </a:r>
          <a:endParaRPr lang="ru-RU" sz="1400" b="1" kern="1200" dirty="0"/>
        </a:p>
      </dsp:txBody>
      <dsp:txXfrm rot="5400000">
        <a:off x="2732304" y="-1319794"/>
        <a:ext cx="1306780" cy="3956785"/>
      </dsp:txXfrm>
    </dsp:sp>
    <dsp:sp modelId="{715D277F-14B8-4D88-86BF-F864995DD712}">
      <dsp:nvSpPr>
        <dsp:cNvPr id="0" name=""/>
        <dsp:cNvSpPr/>
      </dsp:nvSpPr>
      <dsp:spPr>
        <a:xfrm rot="5400000">
          <a:off x="-301564" y="2126972"/>
          <a:ext cx="2010431" cy="140730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9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</a:t>
          </a:r>
          <a:endParaRPr lang="ru-RU" sz="39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5400000">
        <a:off x="-301564" y="2126972"/>
        <a:ext cx="2010431" cy="1407302"/>
      </dsp:txXfrm>
    </dsp:sp>
    <dsp:sp modelId="{418E3056-D07A-4201-9781-8900F877DE6E}">
      <dsp:nvSpPr>
        <dsp:cNvPr id="0" name=""/>
        <dsp:cNvSpPr/>
      </dsp:nvSpPr>
      <dsp:spPr>
        <a:xfrm rot="5400000">
          <a:off x="2732304" y="500405"/>
          <a:ext cx="1306780" cy="395678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/>
            <a:t>Тематический и поурочный планы обеспечивают  высокую общую обучаемость и  эффективность физического развития и физического совершенствования детей с 3-х лет,  в том числе для начальной спортивной подготовки</a:t>
          </a:r>
          <a:endParaRPr lang="ru-RU" sz="1400" b="1" kern="1200" dirty="0"/>
        </a:p>
      </dsp:txBody>
      <dsp:txXfrm rot="5400000">
        <a:off x="2732304" y="500405"/>
        <a:ext cx="1306780" cy="3956785"/>
      </dsp:txXfrm>
    </dsp:sp>
    <dsp:sp modelId="{84F1A55C-B210-4A96-905C-1E7773A5BF6C}">
      <dsp:nvSpPr>
        <dsp:cNvPr id="0" name=""/>
        <dsp:cNvSpPr/>
      </dsp:nvSpPr>
      <dsp:spPr>
        <a:xfrm rot="5400000">
          <a:off x="-301564" y="3947172"/>
          <a:ext cx="2010431" cy="140730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9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</a:t>
          </a:r>
          <a:endParaRPr lang="ru-RU" sz="39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5400000">
        <a:off x="-301564" y="3947172"/>
        <a:ext cx="2010431" cy="1407302"/>
      </dsp:txXfrm>
    </dsp:sp>
    <dsp:sp modelId="{FC91185B-8C42-495D-9ABC-2E2E0C5B412F}">
      <dsp:nvSpPr>
        <dsp:cNvPr id="0" name=""/>
        <dsp:cNvSpPr/>
      </dsp:nvSpPr>
      <dsp:spPr>
        <a:xfrm rot="5400000">
          <a:off x="2727121" y="2344650"/>
          <a:ext cx="1306780" cy="395678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/>
            <a:t>По всем образовательным программам есть программы дополнительного профессионального образования, включая он-лайн обучение на образовательном портале «Образование на русском»</a:t>
          </a:r>
          <a:endParaRPr lang="ru-RU" sz="1400" b="1" kern="1200" dirty="0"/>
        </a:p>
      </dsp:txBody>
      <dsp:txXfrm rot="5400000">
        <a:off x="2727121" y="2344650"/>
        <a:ext cx="1306780" cy="3956785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9A21DE-F14D-4D9B-8BF6-2C9F25E26652}">
      <dsp:nvSpPr>
        <dsp:cNvPr id="0" name=""/>
        <dsp:cNvSpPr/>
      </dsp:nvSpPr>
      <dsp:spPr>
        <a:xfrm>
          <a:off x="1727" y="0"/>
          <a:ext cx="2688282" cy="4525963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1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108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Формирование здоровья, здоровых привычек детей в рамках  государственных образовательных программ и дополнительного образования в соответствии с ФГОС ДО, ФГОС НОО</a:t>
          </a:r>
          <a:endParaRPr lang="ru-RU" sz="14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27" y="1810385"/>
        <a:ext cx="2688282" cy="1810385"/>
      </dsp:txXfrm>
    </dsp:sp>
    <dsp:sp modelId="{4B19529B-1D99-422B-A319-B41FC2F02D42}">
      <dsp:nvSpPr>
        <dsp:cNvPr id="0" name=""/>
        <dsp:cNvSpPr/>
      </dsp:nvSpPr>
      <dsp:spPr>
        <a:xfrm>
          <a:off x="89105" y="271557"/>
          <a:ext cx="2513527" cy="150714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2F4008-EF61-4AE1-BD56-02DDB80A255A}">
      <dsp:nvSpPr>
        <dsp:cNvPr id="0" name=""/>
        <dsp:cNvSpPr/>
      </dsp:nvSpPr>
      <dsp:spPr>
        <a:xfrm>
          <a:off x="2770658" y="0"/>
          <a:ext cx="2688282" cy="4525963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1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Профессиональное образование педагогов, тренеров, специалистов физической культуры (повышение квалификации).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Просвещение родителей.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770658" y="1810385"/>
        <a:ext cx="2688282" cy="1810385"/>
      </dsp:txXfrm>
    </dsp:sp>
    <dsp:sp modelId="{61A0588E-01A0-429B-935E-CFBAC771927F}">
      <dsp:nvSpPr>
        <dsp:cNvPr id="0" name=""/>
        <dsp:cNvSpPr/>
      </dsp:nvSpPr>
      <dsp:spPr>
        <a:xfrm>
          <a:off x="2962670" y="271557"/>
          <a:ext cx="2304259" cy="1507145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22D4A3-5D8A-40ED-8450-F2B5E93A93FA}">
      <dsp:nvSpPr>
        <dsp:cNvPr id="0" name=""/>
        <dsp:cNvSpPr/>
      </dsp:nvSpPr>
      <dsp:spPr>
        <a:xfrm>
          <a:off x="5539589" y="0"/>
          <a:ext cx="2688282" cy="4525963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1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100000" b="100000"/>
          </a:path>
          <a:tileRect t="-100000" r="-10000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Спортивная подготовка по федеральным стандартам спортивной подготовки по виду </a:t>
          </a:r>
          <a:r>
            <a:rPr lang="ru-RU" sz="15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спорта   и условия для демонстрации детьми полученных знаний и умений</a:t>
          </a:r>
          <a:endParaRPr lang="ru-RU" sz="15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ru-RU" sz="15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539589" y="1810385"/>
        <a:ext cx="2688282" cy="1810385"/>
      </dsp:txXfrm>
    </dsp:sp>
    <dsp:sp modelId="{DEB7D58E-7708-46DB-BCD9-DB58138B1654}">
      <dsp:nvSpPr>
        <dsp:cNvPr id="0" name=""/>
        <dsp:cNvSpPr/>
      </dsp:nvSpPr>
      <dsp:spPr>
        <a:xfrm>
          <a:off x="5764230" y="271557"/>
          <a:ext cx="2239000" cy="1507145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7FF16E-2C94-4512-833C-6DDD4468771A}">
      <dsp:nvSpPr>
        <dsp:cNvPr id="0" name=""/>
        <dsp:cNvSpPr/>
      </dsp:nvSpPr>
      <dsp:spPr>
        <a:xfrm>
          <a:off x="329183" y="3620770"/>
          <a:ext cx="7571232" cy="678894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0F3277-262D-4395-B661-7E795B9F4BE8}" type="datetimeFigureOut">
              <a:rPr lang="ru-RU" smtClean="0"/>
              <a:pPr/>
              <a:t>05.12.2019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E28270-1298-4B9A-B620-4C04EEADAE0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25D02-478A-4CEA-BA6C-E7A45CBFDB15}" type="datetimeFigureOut">
              <a:rPr lang="ru-RU" smtClean="0"/>
              <a:pPr/>
              <a:t>05.12.2019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EC3BA-D0B0-4DA1-A22F-232E3F3F70E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25D02-478A-4CEA-BA6C-E7A45CBFDB15}" type="datetimeFigureOut">
              <a:rPr lang="ru-RU" smtClean="0"/>
              <a:pPr/>
              <a:t>05.12.2019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EC3BA-D0B0-4DA1-A22F-232E3F3F70E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25D02-478A-4CEA-BA6C-E7A45CBFDB15}" type="datetimeFigureOut">
              <a:rPr lang="ru-RU" smtClean="0"/>
              <a:pPr/>
              <a:t>05.12.2019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EC3BA-D0B0-4DA1-A22F-232E3F3F70E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25D02-478A-4CEA-BA6C-E7A45CBFDB15}" type="datetimeFigureOut">
              <a:rPr lang="ru-RU" smtClean="0"/>
              <a:pPr/>
              <a:t>05.12.2019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EC3BA-D0B0-4DA1-A22F-232E3F3F70E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25D02-478A-4CEA-BA6C-E7A45CBFDB15}" type="datetimeFigureOut">
              <a:rPr lang="ru-RU" smtClean="0"/>
              <a:pPr/>
              <a:t>05.12.2019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EC3BA-D0B0-4DA1-A22F-232E3F3F70E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25D02-478A-4CEA-BA6C-E7A45CBFDB15}" type="datetimeFigureOut">
              <a:rPr lang="ru-RU" smtClean="0"/>
              <a:pPr/>
              <a:t>05.12.2019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EC3BA-D0B0-4DA1-A22F-232E3F3F70E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25D02-478A-4CEA-BA6C-E7A45CBFDB15}" type="datetimeFigureOut">
              <a:rPr lang="ru-RU" smtClean="0"/>
              <a:pPr/>
              <a:t>05.12.2019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EC3BA-D0B0-4DA1-A22F-232E3F3F70E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25D02-478A-4CEA-BA6C-E7A45CBFDB15}" type="datetimeFigureOut">
              <a:rPr lang="ru-RU" smtClean="0"/>
              <a:pPr/>
              <a:t>05.12.2019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EC3BA-D0B0-4DA1-A22F-232E3F3F70E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25D02-478A-4CEA-BA6C-E7A45CBFDB15}" type="datetimeFigureOut">
              <a:rPr lang="ru-RU" smtClean="0"/>
              <a:pPr/>
              <a:t>05.12.2019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EC3BA-D0B0-4DA1-A22F-232E3F3F70E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25D02-478A-4CEA-BA6C-E7A45CBFDB15}" type="datetimeFigureOut">
              <a:rPr lang="ru-RU" smtClean="0"/>
              <a:pPr/>
              <a:t>05.12.2019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EC3BA-D0B0-4DA1-A22F-232E3F3F70E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25D02-478A-4CEA-BA6C-E7A45CBFDB15}" type="datetimeFigureOut">
              <a:rPr lang="ru-RU" smtClean="0"/>
              <a:pPr/>
              <a:t>05.12.2019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EC3BA-D0B0-4DA1-A22F-232E3F3F70E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C25D02-478A-4CEA-BA6C-E7A45CBFDB15}" type="datetimeFigureOut">
              <a:rPr lang="ru-RU" smtClean="0"/>
              <a:pPr/>
              <a:t>05.12.2019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AEC3BA-D0B0-4DA1-A22F-232E3F3F70E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tel:8%20(495)%20211-28-39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sportacademy@list.ru" TargetMode="External"/><Relationship Id="rId4" Type="http://schemas.openxmlformats.org/officeDocument/2006/relationships/hyperlink" Target="tel:8%20(495)%20274-01-90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4.jpe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microsoft.com/office/2007/relationships/diagramDrawing" Target="../diagrams/drawing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7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2276872"/>
            <a:ext cx="7772400" cy="2450703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Проект </a:t>
            </a:r>
            <a:br>
              <a:rPr lang="ru-RU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«Гимнастика в образовании», как путь к успеху каждого ребенка»</a:t>
            </a:r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6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4221088"/>
            <a:ext cx="8424936" cy="1752600"/>
          </a:xfrm>
        </p:spPr>
        <p:txBody>
          <a:bodyPr>
            <a:normAutofit/>
          </a:bodyPr>
          <a:lstStyle/>
          <a:p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АНОДО «Международная Академия спорта Ирины Винер»</a:t>
            </a:r>
          </a:p>
          <a:p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2019 г.</a:t>
            </a:r>
          </a:p>
          <a:p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Ольга\Pictures\макет баннера физкультура гимнастика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067944" cy="31946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Он-лайн программа «Физическая культура. Гимнастика» на образовательном портале </a:t>
            </a:r>
            <a:r>
              <a:rPr lang="ru-RU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Образование на русском»</a:t>
            </a:r>
            <a:endParaRPr lang="ru-RU" sz="2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Ольга\Dropbox\Скриншоты\Скриншот 2019-12-05 11.37.4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628800"/>
            <a:ext cx="8280920" cy="46580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Спорт, культура, досуг, просвещение</a:t>
            </a:r>
            <a:endParaRPr lang="ru-RU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Содержимое 6" descr="1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556792"/>
            <a:ext cx="4536504" cy="255178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0" name="Содержимое 19" descr="ON2_3292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395536" y="4005064"/>
            <a:ext cx="4464496" cy="2970736"/>
          </a:xfrm>
          <a:effectLst>
            <a:softEdge rad="317500"/>
          </a:effectLst>
        </p:spPr>
      </p:pic>
      <p:pic>
        <p:nvPicPr>
          <p:cNvPr id="24" name="Содержимое 23" descr="NOS_1742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421322" y="3709548"/>
            <a:ext cx="4722678" cy="3148452"/>
          </a:xfrm>
          <a:effectLst>
            <a:softEdge rad="317500"/>
          </a:effectLst>
        </p:spPr>
      </p:pic>
      <p:pic>
        <p:nvPicPr>
          <p:cNvPr id="23" name="Содержимое 20" descr="NOS_034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5847" y="1273778"/>
            <a:ext cx="4428153" cy="294731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Всемирная Гимнастрада  </a:t>
            </a:r>
            <a:endParaRPr lang="ru-RU" dirty="0"/>
          </a:p>
        </p:txBody>
      </p:sp>
      <p:pic>
        <p:nvPicPr>
          <p:cNvPr id="4" name="Содержимое 3" descr="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439756"/>
            <a:ext cx="8424936" cy="4805773"/>
          </a:xfrm>
        </p:spPr>
      </p:pic>
    </p:spTree>
  </p:cSld>
  <p:clrMapOvr>
    <a:masterClrMapping/>
  </p:clrMapOvr>
  <p:transition advTm="5897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Задачи  Проекта</a:t>
            </a:r>
            <a:endParaRPr lang="ru-RU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50629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Международная Академия спорта Ирины Винер</a:t>
            </a:r>
            <a:br>
              <a:rPr lang="ru-RU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academyviner.ru</a:t>
            </a:r>
            <a:b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академиявинер.рф</a:t>
            </a:r>
            <a:br>
              <a:rPr lang="ru-RU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2(1)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988840"/>
            <a:ext cx="5112567" cy="4120576"/>
          </a:xfrm>
        </p:spPr>
      </p:pic>
      <p:sp>
        <p:nvSpPr>
          <p:cNvPr id="7" name="Прямоугольник 6"/>
          <p:cNvSpPr/>
          <p:nvPr/>
        </p:nvSpPr>
        <p:spPr>
          <a:xfrm>
            <a:off x="5580112" y="2924944"/>
            <a:ext cx="341987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  <a:hlinkClick r:id="rId3"/>
              </a:rPr>
              <a:t>8 (495)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  <a:hlinkClick r:id="rId3"/>
              </a:rPr>
              <a:t>211-28-39</a:t>
            </a: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  <a:hlinkClick r:id="rId4"/>
              </a:rPr>
              <a:t>8 (495)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  <a:hlinkClick r:id="rId4"/>
              </a:rPr>
              <a:t>274-01-90</a:t>
            </a: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  <a:hlinkClick r:id="rId5"/>
              </a:rPr>
              <a:t>sportacademy@list.ru</a:t>
            </a: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ПОЧЕМУ  ГИМНАСТИКА?</a:t>
            </a:r>
            <a:endParaRPr lang="ru-RU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ON2_524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982185"/>
            <a:ext cx="9144000" cy="5875815"/>
          </a:xfrm>
          <a:effectLst>
            <a:softEdge rad="317500"/>
          </a:effec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95536" y="908720"/>
            <a:ext cx="8229600" cy="1143000"/>
          </a:xfrm>
        </p:spPr>
        <p:txBody>
          <a:bodyPr>
            <a:noAutofit/>
          </a:bodyPr>
          <a:lstStyle/>
          <a:p>
            <a:r>
              <a:rPr lang="ru-RU" sz="20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Гимнастика является базовой частью учебного предмета «Физическая культура»  в школе и физкультурной программы в детском саду,  а, следовательно, упражнениям гимнастики обучают  всех детей в  дошкольных учреждениях  и  начальных классах общеобразовательных школ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ransition advTm="1911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Преемственные образовательные программы</a:t>
            </a:r>
            <a:br>
              <a:rPr lang="ru-RU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профессора, д.п.н. И.А.Винер-Усмановой</a:t>
            </a:r>
            <a:endParaRPr lang="ru-RU" sz="28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Содержимое 8" descr="Fizra_Viner_variant7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95536" y="2132856"/>
            <a:ext cx="4040188" cy="1517872"/>
          </a:xfrm>
        </p:spPr>
      </p:pic>
      <p:pic>
        <p:nvPicPr>
          <p:cNvPr id="17" name="Содержимое 16" descr="Fizra_Viner_variant7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95536" y="4725144"/>
            <a:ext cx="4040188" cy="1517872"/>
          </a:xfrm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9" name="Рисунок 18" descr="программа.jpg"/>
          <p:cNvPicPr>
            <a:picLocks noChangeAspect="1"/>
          </p:cNvPicPr>
          <p:nvPr/>
        </p:nvPicPr>
        <p:blipFill>
          <a:blip r:embed="rId3" cstate="print"/>
          <a:srcRect l="5484" t="1157" r="29230" b="27950"/>
          <a:stretch>
            <a:fillRect/>
          </a:stretch>
        </p:blipFill>
        <p:spPr>
          <a:xfrm>
            <a:off x="107504" y="1628800"/>
            <a:ext cx="1433456" cy="205251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20" name="Picture 16" descr="C:\Users\mantonova\Desktop\программ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957" b="2957"/>
          <a:stretch>
            <a:fillRect/>
          </a:stretch>
        </p:blipFill>
        <p:spPr bwMode="auto">
          <a:xfrm>
            <a:off x="1619672" y="2060848"/>
            <a:ext cx="1512168" cy="2019371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4" name="Содержимое 23"/>
          <p:cNvGraphicFramePr>
            <a:graphicFrameLocks noGrp="1"/>
          </p:cNvGraphicFramePr>
          <p:nvPr>
            <p:ph sz="quarter" idx="4"/>
          </p:nvPr>
        </p:nvGraphicFramePr>
        <p:xfrm>
          <a:off x="4644008" y="1340768"/>
          <a:ext cx="4041775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5" name="Picture 15" descr="C:\Users\mantonova\Desktop\методическое пособие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03848" y="2420888"/>
            <a:ext cx="1512168" cy="199579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Заголовок 3"/>
          <p:cNvSpPr>
            <a:spLocks noGrp="1"/>
          </p:cNvSpPr>
          <p:nvPr>
            <p:ph type="title"/>
          </p:nvPr>
        </p:nvSpPr>
        <p:spPr>
          <a:xfrm>
            <a:off x="323528" y="116632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Преимущества   программ</a:t>
            </a:r>
            <a:br>
              <a:rPr lang="ru-RU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профессора  Ирины   Винер-Усмановой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6" name="Содержимое 25"/>
          <p:cNvGraphicFramePr>
            <a:graphicFrameLocks noGrp="1"/>
          </p:cNvGraphicFramePr>
          <p:nvPr>
            <p:ph sz="half" idx="2"/>
          </p:nvPr>
        </p:nvGraphicFramePr>
        <p:xfrm>
          <a:off x="0" y="1196752"/>
          <a:ext cx="5364088" cy="5661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Содержимое 9" descr="11.JPG"/>
          <p:cNvPicPr>
            <a:picLocks noGrp="1" noChangeAspect="1"/>
          </p:cNvPicPr>
          <p:nvPr>
            <p:ph sz="quarter" idx="4"/>
          </p:nvPr>
        </p:nvPicPr>
        <p:blipFill>
          <a:blip r:embed="rId7" cstate="print"/>
          <a:stretch>
            <a:fillRect/>
          </a:stretch>
        </p:blipFill>
        <p:spPr>
          <a:xfrm>
            <a:off x="4932040" y="3717032"/>
            <a:ext cx="4041775" cy="2694517"/>
          </a:xfrm>
          <a:effectLst>
            <a:softEdge rad="317500"/>
          </a:effectLst>
        </p:spPr>
      </p:pic>
      <p:pic>
        <p:nvPicPr>
          <p:cNvPr id="11" name="Содержимое 6" descr="Патриция и мальчик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292080" y="793605"/>
            <a:ext cx="3528392" cy="3388798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endParaRPr lang="ru-RU" sz="18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Содержимое 10" descr="DSC_0091 (2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196752"/>
            <a:ext cx="5616624" cy="3744416"/>
          </a:xfrm>
          <a:effectLst>
            <a:softEdge rad="317500"/>
          </a:effectLst>
        </p:spPr>
      </p:pic>
      <p:pic>
        <p:nvPicPr>
          <p:cNvPr id="10" name="Picture 3" descr="C:\Users\Ольга\Dropbox\Скриншоты\Скриншот 2019-03-03 20.44.2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4225208"/>
            <a:ext cx="4680520" cy="2632792"/>
          </a:xfrm>
          <a:prstGeom prst="rect">
            <a:avLst/>
          </a:prstGeom>
          <a:noFill/>
        </p:spPr>
      </p:pic>
      <p:pic>
        <p:nvPicPr>
          <p:cNvPr id="13" name="Содержимое 3" descr="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91880" y="1124744"/>
            <a:ext cx="5652120" cy="3179318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6" name="Заголовок 3"/>
          <p:cNvSpPr txBox="1">
            <a:spLocks/>
          </p:cNvSpPr>
          <p:nvPr/>
        </p:nvSpPr>
        <p:spPr>
          <a:xfrm>
            <a:off x="323528" y="116632"/>
            <a:ext cx="849694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Дополнительные возможности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                дополнительного образования детей 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Содержимое 4" descr="Layout 1_Page 8 copy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139952" y="5157192"/>
            <a:ext cx="2088232" cy="1597373"/>
          </a:xfrm>
          <a:effectLst>
            <a:softEdge rad="127000"/>
          </a:effectLst>
        </p:spPr>
      </p:pic>
      <p:pic>
        <p:nvPicPr>
          <p:cNvPr id="11" name="Содержимое 4" descr="Layout 1_Page 8 copy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4860032" cy="371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Содержимое 4" descr="Layout 1_Page 8 copy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0"/>
            <a:ext cx="4176464" cy="3194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Содержимое 4" descr="Layout 1_Page 8 copy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1920" y="3068960"/>
            <a:ext cx="2824344" cy="216024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Содержимое 4" descr="Layout 1_Page 8 copy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689648"/>
            <a:ext cx="4142375" cy="3168352"/>
          </a:xfrm>
          <a:prstGeom prst="rect">
            <a:avLst/>
          </a:prstGeom>
          <a:noFill/>
          <a:ln>
            <a:noFill/>
          </a:ln>
          <a:scene3d>
            <a:camera prst="isometricOffAxis1Right"/>
            <a:lightRig rig="threePt" dir="t"/>
          </a:scene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Содержимое 4" descr="Layout 1_Page 8 copy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88224" y="3140968"/>
            <a:ext cx="2387950" cy="1826457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Содержимое 4" descr="Layout 1_Page 8 copy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00192" y="4797152"/>
            <a:ext cx="2694397" cy="2060848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245679734"/>
      </p:ext>
    </p:extLst>
  </p:cSld>
  <p:clrMapOvr>
    <a:masterClrMapping/>
  </p:clrMapOvr>
  <p:transition advTm="20499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Дополнительное профессиональное обучение</a:t>
            </a:r>
            <a:endParaRPr lang="ru-RU" sz="36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Содержимое 8" descr="Скриншот 2019-12-05 11.39.45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484784"/>
            <a:ext cx="8775125" cy="4936009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Запись на курсы дополнительного профессионального образования</a:t>
            </a:r>
            <a:br>
              <a:rPr lang="ru-RU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www.academyviner.com</a:t>
            </a:r>
            <a:endParaRPr lang="ru-RU" sz="28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7" descr="Скриншот 2019-12-05 11.38.37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577</TotalTime>
  <Words>341</Words>
  <Application>Microsoft Office PowerPoint</Application>
  <PresentationFormat>Экран (4:3)</PresentationFormat>
  <Paragraphs>47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  Проект  «Гимнастика в образовании», как путь к успеху каждого ребенка» </vt:lpstr>
      <vt:lpstr>ПОЧЕМУ  ГИМНАСТИКА?</vt:lpstr>
      <vt:lpstr>Гимнастика является базовой частью учебного предмета «Физическая культура»  в школе и физкультурной программы в детском саду,  а, следовательно, упражнениям гимнастики обучают  всех детей в  дошкольных учреждениях  и  начальных классах общеобразовательных школ  </vt:lpstr>
      <vt:lpstr>Преемственные образовательные программы профессора, д.п.н. И.А.Винер-Усмановой</vt:lpstr>
      <vt:lpstr>Преимущества   программ                 профессора  Ирины   Винер-Усмановой</vt:lpstr>
      <vt:lpstr>  </vt:lpstr>
      <vt:lpstr>Слайд 7</vt:lpstr>
      <vt:lpstr>Дополнительное профессиональное обучение</vt:lpstr>
      <vt:lpstr>Запись на курсы дополнительного профессионального образования www.academyviner.com</vt:lpstr>
      <vt:lpstr>Он-лайн программа «Физическая культура. Гимнастика» на образовательном портале «Образование на русском»</vt:lpstr>
      <vt:lpstr>Спорт, культура, досуг, просвещение</vt:lpstr>
      <vt:lpstr>Всемирная Гимнастрада  </vt:lpstr>
      <vt:lpstr>Задачи  Проекта</vt:lpstr>
      <vt:lpstr>Международная Академия спорта Ирины Винер academyviner.ru академиявинер.рф 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Гимнастика для всех</dc:title>
  <dc:creator>Ольга</dc:creator>
  <cp:lastModifiedBy>Ольга</cp:lastModifiedBy>
  <cp:revision>74</cp:revision>
  <dcterms:created xsi:type="dcterms:W3CDTF">2019-03-03T11:42:47Z</dcterms:created>
  <dcterms:modified xsi:type="dcterms:W3CDTF">2019-12-05T09:21:13Z</dcterms:modified>
</cp:coreProperties>
</file>