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E1ABD-6C68-49FF-8355-349BA89D8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42A212-3695-42B3-B5C1-58B48A3B3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F1E2BC-FFA4-4261-A839-1CD7DAADE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F718-5BB7-44BE-8867-BB31DA0789C6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DC0BF9-0E70-42B4-A8C8-C93D7320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CC5BDD-EDDE-49AC-8648-F99DB92A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7358-50B3-446E-8CCA-A746EF6BF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56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6B63D-E83F-432C-8B46-58A2038FA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B31C94-0673-42E5-B1E8-3A22212A6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253FE-8B97-43A5-B6EF-9D63BD652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F718-5BB7-44BE-8867-BB31DA0789C6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31E804-B429-4D0D-8268-B6294DEDF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7D5486-4689-43F4-B023-B7C945E4E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7358-50B3-446E-8CCA-A746EF6BF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94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4EA1DD3-CE9F-4E5F-A589-CE48ECCE8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18923A-9686-49BA-8EC7-7F0F1B11F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57FE42-C6FE-4FBE-941E-57A9850FE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F718-5BB7-44BE-8867-BB31DA0789C6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9D6DA-926B-4DFC-975F-063CC26CE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AC5658-4F21-4F95-8AFD-9C00E8C9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7358-50B3-446E-8CCA-A746EF6BF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45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6E960-F5ED-4754-9D91-8DED160C7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EEB780-0613-42B5-9441-D2037F378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3ACA74-184D-4B5A-A2AF-D2E62267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F718-5BB7-44BE-8867-BB31DA0789C6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06B66F-6342-4188-98E2-88E8D7DA9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A06AA-9B7F-465B-92E9-D1150B6E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7358-50B3-446E-8CCA-A746EF6BF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6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F4534-940B-43F2-98AA-5C959F887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649508-9CEF-47A0-A53D-25B452037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CB8369-99FE-4D7E-8C40-2251EA984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F718-5BB7-44BE-8867-BB31DA0789C6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AE4AB-CDA3-4ED3-ADB5-72BCA3FC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EF47D7-AB91-402F-8BE1-E103E2CB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7358-50B3-446E-8CCA-A746EF6BF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5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41E39-B972-456F-A7A1-A305C15C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9E71F4-6966-45E9-AB9B-7AD05706A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0A94DC-1E19-4BBE-A01B-4A2629CEF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CAA082-0C9C-488E-94B5-2E2F48BFE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F718-5BB7-44BE-8867-BB31DA0789C6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462578-33AC-4B10-B86B-E5575CA42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55792A-3E3E-44AF-838C-4B1DF554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7358-50B3-446E-8CCA-A746EF6BF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08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86BD7-02C9-4DBE-9A5F-815C6CAB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22342F-9D6D-4727-A532-FA5FD83DE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60DD75-1CA2-40CE-A7A2-DBDE7C5E8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3E3141E-5DD2-4C3E-B77E-4889ABCD1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A6C618-7738-4D8D-9A7E-6325614B32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B5DFEE-2493-48CA-97B3-7C70B8A2B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F718-5BB7-44BE-8867-BB31DA0789C6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724B40-FB8B-4ED7-AAD7-A78304086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564191-7D47-4AC4-8B64-875900D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7358-50B3-446E-8CCA-A746EF6BF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67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DD2A5-7788-4D52-A2DA-8E86958D8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215179-C2EB-4161-B1DA-8C9A74452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F718-5BB7-44BE-8867-BB31DA0789C6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CA4EB2-FE7E-4FE1-AD53-0CC273E8C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473EC0-059F-49A7-A407-79B7F0AA4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7358-50B3-446E-8CCA-A746EF6BF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01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6A0B9E-14FE-4717-A782-B7704B47B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F718-5BB7-44BE-8867-BB31DA0789C6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069B20-EAC2-4DCC-BB6E-14B5F71D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2C2BFE-7755-4BC3-8A8D-EC092E30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7358-50B3-446E-8CCA-A746EF6BF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4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BC567-D5BA-4FE0-9CAA-1FE86803E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0A1524-2F1C-4A01-9113-A752983AC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EA02C-07C3-4768-B33F-0B36B8CD2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DBF7C0-F330-48B9-9061-3389881CB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F718-5BB7-44BE-8867-BB31DA0789C6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F0721C-06C6-4DA7-B1B9-072D6BD28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979F61-AA33-4D5B-AD3A-B8D23E7C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7358-50B3-446E-8CCA-A746EF6BF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08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2D064-C7AE-4510-B7D8-849F9091D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3B4A8A-CC40-4C43-B06C-530099AF2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582C8-B2D4-4896-88D3-9F9D205FE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E18B0B-A50F-4D0C-9640-78C5118F4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F718-5BB7-44BE-8867-BB31DA0789C6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42F84B-F881-44B4-ABD7-0166A006D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2CE23B-2AD4-4AC0-81F7-F79E587AB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7358-50B3-446E-8CCA-A746EF6BF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18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004C5-E98C-4D53-8E6F-5D31306A4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DFAC75-2E26-4FF6-8C36-F12AF4BAE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2449DA-74F2-43D3-B2DF-C0D4534E4A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3F718-5BB7-44BE-8867-BB31DA0789C6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334CFC-7735-49E8-BF8A-F9F76E7791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6F4B39-5F0C-4F17-BB66-0672321E0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87358-50B3-446E-8CCA-A746EF6BF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56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8EF7A-CCE9-403B-88CD-62C8C5E0E7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A1B7A6-965C-488B-B50D-579631B63B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D85F79-548D-45CE-84BC-4E4E23D82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81" t="16958" r="6213" b="12232"/>
          <a:stretch/>
        </p:blipFill>
        <p:spPr>
          <a:xfrm>
            <a:off x="-2" y="1"/>
            <a:ext cx="1219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49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5F4ADA-D180-4650-B7CE-04805E28C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B13C2A-42F0-4125-8D96-0CE711585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5D3B57-1FB6-4BEA-A475-EB9ED87901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05" t="16311" r="6287" b="12362"/>
          <a:stretch/>
        </p:blipFill>
        <p:spPr>
          <a:xfrm>
            <a:off x="0" y="0"/>
            <a:ext cx="12108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53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2E1E5-1563-47FF-9133-F1B5FBB2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0E8ED0-D7C5-463D-9224-21084427A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4F0F90-7D0A-4160-8C35-55221A95B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17" t="15275" r="6285" b="11845"/>
          <a:stretch/>
        </p:blipFill>
        <p:spPr>
          <a:xfrm>
            <a:off x="0" y="0"/>
            <a:ext cx="12041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7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CCFE73-61FC-486B-8C44-6C0AC4A7EF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07" t="15275" r="6287" b="12233"/>
          <a:stretch/>
        </p:blipFill>
        <p:spPr>
          <a:xfrm>
            <a:off x="0" y="74905"/>
            <a:ext cx="11925670" cy="670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6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A0185-D43F-4BFF-BA04-24F6B7090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E79BFB-29F9-44A1-8DE5-FA526AD80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251B05-4BF3-4265-B5C8-0B18B583C3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1" t="16182" r="6318" b="13398"/>
          <a:stretch/>
        </p:blipFill>
        <p:spPr>
          <a:xfrm>
            <a:off x="99406" y="139566"/>
            <a:ext cx="12092594" cy="671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6CD41-0996-47BF-904C-FAE2CD291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3F06C-0C20-4BAC-8917-594171B72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EDA78D-F285-4674-BBE0-0E67178D61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46" t="16828" r="6214" b="11845"/>
          <a:stretch/>
        </p:blipFill>
        <p:spPr>
          <a:xfrm>
            <a:off x="127758" y="55485"/>
            <a:ext cx="12064242" cy="674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0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46A31-1FF5-45AC-9A0E-F815B8967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BAC59C-2E80-4A50-A655-91B56B502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75EFA2-2746-413F-91DC-CA2587B16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54" t="17217" r="6213" b="14045"/>
          <a:stretch/>
        </p:blipFill>
        <p:spPr>
          <a:xfrm>
            <a:off x="0" y="96253"/>
            <a:ext cx="12013720" cy="661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03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5D709-EF66-4637-9D01-50EEE91E8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CC1DCC-9F92-424D-8480-56BE586FB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F7B862-5990-4B25-841A-CBCE65B310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71" t="16328" r="6214" b="11845"/>
          <a:stretch/>
        </p:blipFill>
        <p:spPr>
          <a:xfrm>
            <a:off x="0" y="0"/>
            <a:ext cx="12159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64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4C740-851F-43A9-805C-B69712025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532176-F50E-46C3-95FF-199797148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1FBA39-91BD-4341-B3AB-2A7E40B3F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95" t="16182" r="6141" b="11585"/>
          <a:stretch/>
        </p:blipFill>
        <p:spPr>
          <a:xfrm>
            <a:off x="0" y="0"/>
            <a:ext cx="12033681" cy="671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6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41BB8-BAB7-497A-B705-25AA44CFC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0ABADA-4370-4775-8729-1D361BAA2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F87AE9-C0E6-45E5-8D6B-2BE3F1B06A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17" t="17216" r="6189" b="11147"/>
          <a:stretch/>
        </p:blipFill>
        <p:spPr>
          <a:xfrm>
            <a:off x="23674" y="1"/>
            <a:ext cx="12114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0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A7012-39DC-43B9-8881-D376C83CE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017DF4-FFAC-4F6F-AAA4-FC58CEFCF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6493D5-A311-46BB-974A-9791CA5C8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00" t="16699" r="6875" b="12362"/>
          <a:stretch/>
        </p:blipFill>
        <p:spPr>
          <a:xfrm>
            <a:off x="71022" y="0"/>
            <a:ext cx="12120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946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usr</dc:creator>
  <cp:lastModifiedBy>usr</cp:lastModifiedBy>
  <cp:revision>5</cp:revision>
  <dcterms:created xsi:type="dcterms:W3CDTF">2021-03-10T10:34:08Z</dcterms:created>
  <dcterms:modified xsi:type="dcterms:W3CDTF">2021-03-10T11:29:46Z</dcterms:modified>
</cp:coreProperties>
</file>