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7C1F8-7D7F-4901-A98B-33CD968A26C8}" type="doc">
      <dgm:prSet loTypeId="urn:microsoft.com/office/officeart/2005/8/layout/hList1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DFFAF0B-856C-41AD-94B3-BC1985A4D0F3}">
      <dgm:prSet phldrT="[Текст]"/>
      <dgm:spPr/>
      <dgm:t>
        <a:bodyPr/>
        <a:lstStyle/>
        <a:p>
          <a:r>
            <a:rPr lang="ru-RU" b="1" dirty="0"/>
            <a:t>НОРМАТИВНЫЕ ПРАВОВЫЕ ОСНОВЫ СОЗДАНИЯ ССК:</a:t>
          </a:r>
        </a:p>
      </dgm:t>
    </dgm:pt>
    <dgm:pt modelId="{83A28569-81E4-4D57-A00F-BDFB7C8B35A2}" type="parTrans" cxnId="{E25204DE-08AC-4EC4-8220-C76A8D7F119D}">
      <dgm:prSet/>
      <dgm:spPr/>
      <dgm:t>
        <a:bodyPr/>
        <a:lstStyle/>
        <a:p>
          <a:endParaRPr lang="ru-RU"/>
        </a:p>
      </dgm:t>
    </dgm:pt>
    <dgm:pt modelId="{B5E1E968-7931-4E9F-A405-AA7D497F3C4E}" type="sibTrans" cxnId="{E25204DE-08AC-4EC4-8220-C76A8D7F119D}">
      <dgm:prSet/>
      <dgm:spPr/>
      <dgm:t>
        <a:bodyPr/>
        <a:lstStyle/>
        <a:p>
          <a:endParaRPr lang="ru-RU"/>
        </a:p>
      </dgm:t>
    </dgm:pt>
    <dgm:pt modelId="{94293D73-E75C-4DBF-84FA-91A54EA4FAD9}">
      <dgm:prSet phldrT="[Текст]"/>
      <dgm:spPr/>
      <dgm:t>
        <a:bodyPr/>
        <a:lstStyle/>
        <a:p>
          <a:r>
            <a:rPr lang="ru-RU" b="1" dirty="0"/>
            <a:t>НОРМАТИВНОЕ ПРАВОВОЕ РЕГУЛИРОВАНИЕ ДЕЯТЕЛЬНОСТИ ССК:</a:t>
          </a:r>
        </a:p>
      </dgm:t>
    </dgm:pt>
    <dgm:pt modelId="{BAC8A258-4D43-4A09-A6B5-FAE978269D2B}" type="parTrans" cxnId="{C4841695-56F9-47AA-989F-B6E6EA8196F0}">
      <dgm:prSet/>
      <dgm:spPr/>
      <dgm:t>
        <a:bodyPr/>
        <a:lstStyle/>
        <a:p>
          <a:endParaRPr lang="ru-RU"/>
        </a:p>
      </dgm:t>
    </dgm:pt>
    <dgm:pt modelId="{630F2DA3-BB79-4FAD-9502-367947B30439}" type="sibTrans" cxnId="{C4841695-56F9-47AA-989F-B6E6EA8196F0}">
      <dgm:prSet/>
      <dgm:spPr/>
      <dgm:t>
        <a:bodyPr/>
        <a:lstStyle/>
        <a:p>
          <a:endParaRPr lang="ru-RU"/>
        </a:p>
      </dgm:t>
    </dgm:pt>
    <dgm:pt modelId="{389E59A3-680F-4674-B7C1-DD71443A45B5}">
      <dgm:prSet phldrT="[Текст]"/>
      <dgm:spPr/>
      <dgm:t>
        <a:bodyPr/>
        <a:lstStyle/>
        <a:p>
          <a:r>
            <a:rPr lang="ru-RU" dirty="0"/>
            <a:t>Межотраслевая программа развития студенческого спорта </a:t>
          </a:r>
          <a:br>
            <a:rPr lang="ru-RU" dirty="0"/>
          </a:br>
          <a:r>
            <a:rPr lang="ru-RU" dirty="0"/>
            <a:t>до 2024 года, утв. совместным приказом Министерства спорта РФ, Министерства науки и высшего образования РФ </a:t>
          </a:r>
          <a:br>
            <a:rPr lang="ru-RU" dirty="0"/>
          </a:br>
          <a:r>
            <a:rPr lang="ru-RU" dirty="0"/>
            <a:t>и Министерства просвещения РФ от 9 марта 2021 г. №141/167/90;</a:t>
          </a:r>
        </a:p>
      </dgm:t>
    </dgm:pt>
    <dgm:pt modelId="{65DA7292-4FB5-4C3A-993F-562CF9C02EA8}" type="parTrans" cxnId="{C1A443EE-D9C3-4F43-A2E4-674911AAF17F}">
      <dgm:prSet/>
      <dgm:spPr/>
      <dgm:t>
        <a:bodyPr/>
        <a:lstStyle/>
        <a:p>
          <a:endParaRPr lang="ru-RU"/>
        </a:p>
      </dgm:t>
    </dgm:pt>
    <dgm:pt modelId="{E5AF6D67-CDE9-43C6-AE5A-CAC56AE4A65D}" type="sibTrans" cxnId="{C1A443EE-D9C3-4F43-A2E4-674911AAF17F}">
      <dgm:prSet/>
      <dgm:spPr/>
      <dgm:t>
        <a:bodyPr/>
        <a:lstStyle/>
        <a:p>
          <a:endParaRPr lang="ru-RU"/>
        </a:p>
      </dgm:t>
    </dgm:pt>
    <dgm:pt modelId="{701E6443-E393-4800-A930-BAD3CF12CA77}">
      <dgm:prSet/>
      <dgm:spPr/>
      <dgm:t>
        <a:bodyPr/>
        <a:lstStyle/>
        <a:p>
          <a:r>
            <a:rPr lang="ru-RU" dirty="0"/>
            <a:t>Комплекс мер, направленных на создание и поддержку деятельности школьных и студенческих спортивных клубов, а также обеспечения </a:t>
          </a:r>
          <a:br>
            <a:rPr lang="ru-RU" dirty="0"/>
          </a:br>
          <a:r>
            <a:rPr lang="ru-RU" dirty="0"/>
            <a:t>их участия в физкультурных и спортивных мероприятиях, проводимых школьными и студенческими лигами, утв. совместным приказом Министерства спорта РФ, Министерства науки и высшего образования РФ </a:t>
          </a:r>
          <a:br>
            <a:rPr lang="ru-RU" dirty="0"/>
          </a:br>
          <a:r>
            <a:rPr lang="ru-RU" dirty="0"/>
            <a:t>и Министерства просвещения РФ от 29 декабря 2021 г. №1071/1031/1708;</a:t>
          </a:r>
        </a:p>
      </dgm:t>
    </dgm:pt>
    <dgm:pt modelId="{7E20A2B2-BE88-42F3-82DC-ABF56BD042AC}" type="parTrans" cxnId="{EF2D0843-DAB2-4689-8B03-CC19B1D17EE5}">
      <dgm:prSet/>
      <dgm:spPr/>
      <dgm:t>
        <a:bodyPr/>
        <a:lstStyle/>
        <a:p>
          <a:endParaRPr lang="ru-RU"/>
        </a:p>
      </dgm:t>
    </dgm:pt>
    <dgm:pt modelId="{E1830121-32CE-43D4-94EC-6C376AF342FC}" type="sibTrans" cxnId="{EF2D0843-DAB2-4689-8B03-CC19B1D17EE5}">
      <dgm:prSet/>
      <dgm:spPr/>
      <dgm:t>
        <a:bodyPr/>
        <a:lstStyle/>
        <a:p>
          <a:endParaRPr lang="ru-RU"/>
        </a:p>
      </dgm:t>
    </dgm:pt>
    <dgm:pt modelId="{A765DD0C-D0E2-4F08-A948-F0EF7E7D4A08}">
      <dgm:prSet/>
      <dgm:spPr/>
      <dgm:t>
        <a:bodyPr/>
        <a:lstStyle/>
        <a:p>
          <a:r>
            <a:rPr lang="ru-RU" dirty="0"/>
            <a:t>Порядок осуществления деятельности студенческих спортивных клубов </a:t>
          </a:r>
          <a:br>
            <a:rPr lang="ru-RU" dirty="0"/>
          </a:br>
          <a:r>
            <a:rPr lang="ru-RU" dirty="0"/>
            <a:t>(в том числе в виде общественных объединений), не являющихся юридическими лицами, утв. приказом Министерства науки и высшего образования РФ от 23 марта 2020 г. № 462 (далее – порядок). </a:t>
          </a:r>
        </a:p>
      </dgm:t>
    </dgm:pt>
    <dgm:pt modelId="{D0CC9D86-CFFC-4D37-AC95-CBFF9704E471}" type="parTrans" cxnId="{D2E70AB0-5F75-4E25-8A54-13A527EB9DB8}">
      <dgm:prSet/>
      <dgm:spPr/>
      <dgm:t>
        <a:bodyPr/>
        <a:lstStyle/>
        <a:p>
          <a:endParaRPr lang="ru-RU"/>
        </a:p>
      </dgm:t>
    </dgm:pt>
    <dgm:pt modelId="{14899D65-F70F-473F-BD79-6C4A9FE66CB6}" type="sibTrans" cxnId="{D2E70AB0-5F75-4E25-8A54-13A527EB9DB8}">
      <dgm:prSet/>
      <dgm:spPr/>
      <dgm:t>
        <a:bodyPr/>
        <a:lstStyle/>
        <a:p>
          <a:endParaRPr lang="ru-RU"/>
        </a:p>
      </dgm:t>
    </dgm:pt>
    <dgm:pt modelId="{160F4652-361A-4C7B-AE8B-CAB18F0F58F5}">
      <dgm:prSet phldrT="[Текст]"/>
      <dgm:spPr/>
      <dgm:t>
        <a:bodyPr/>
        <a:lstStyle/>
        <a:p>
          <a:endParaRPr lang="ru-RU" dirty="0"/>
        </a:p>
      </dgm:t>
    </dgm:pt>
    <dgm:pt modelId="{7ACC368A-5822-43E6-9334-343EC947546E}" type="parTrans" cxnId="{47F0BA49-9181-4F7A-9CC4-5E2EEAAA8C78}">
      <dgm:prSet/>
      <dgm:spPr/>
      <dgm:t>
        <a:bodyPr/>
        <a:lstStyle/>
        <a:p>
          <a:endParaRPr lang="ru-RU"/>
        </a:p>
      </dgm:t>
    </dgm:pt>
    <dgm:pt modelId="{F7F1F837-F1BF-4DB9-9F02-EF9518A5F197}" type="sibTrans" cxnId="{47F0BA49-9181-4F7A-9CC4-5E2EEAAA8C78}">
      <dgm:prSet/>
      <dgm:spPr/>
      <dgm:t>
        <a:bodyPr/>
        <a:lstStyle/>
        <a:p>
          <a:endParaRPr lang="ru-RU"/>
        </a:p>
      </dgm:t>
    </dgm:pt>
    <dgm:pt modelId="{8D65B0BC-3817-4CE7-A5FD-46CFC7DEAE87}">
      <dgm:prSet/>
      <dgm:spPr/>
      <dgm:t>
        <a:bodyPr/>
        <a:lstStyle/>
        <a:p>
          <a:endParaRPr lang="ru-RU" dirty="0"/>
        </a:p>
      </dgm:t>
    </dgm:pt>
    <dgm:pt modelId="{FA795329-D839-42C2-B800-8109FF2881EA}" type="parTrans" cxnId="{386BB156-996A-4CFC-A39D-FE1C91EF5F04}">
      <dgm:prSet/>
      <dgm:spPr/>
      <dgm:t>
        <a:bodyPr/>
        <a:lstStyle/>
        <a:p>
          <a:endParaRPr lang="ru-RU"/>
        </a:p>
      </dgm:t>
    </dgm:pt>
    <dgm:pt modelId="{641219B1-71F1-41B4-9002-A24801754432}" type="sibTrans" cxnId="{386BB156-996A-4CFC-A39D-FE1C91EF5F04}">
      <dgm:prSet/>
      <dgm:spPr/>
      <dgm:t>
        <a:bodyPr/>
        <a:lstStyle/>
        <a:p>
          <a:endParaRPr lang="ru-RU"/>
        </a:p>
      </dgm:t>
    </dgm:pt>
    <dgm:pt modelId="{B3581745-33D3-4BB5-92CB-87185CAA4CDF}">
      <dgm:prSet phldrT="[Текст]"/>
      <dgm:spPr/>
      <dgm:t>
        <a:bodyPr/>
        <a:lstStyle/>
        <a:p>
          <a:r>
            <a:rPr lang="ru-RU" dirty="0"/>
            <a:t>п. 1 подп. «б», ч. 3 Перечня поручений Президента РФ от 22 ноября 2019 г. № Пр-2397;</a:t>
          </a:r>
        </a:p>
      </dgm:t>
    </dgm:pt>
    <dgm:pt modelId="{E4D030E9-E556-44C4-8712-C07BB758A6AB}" type="sibTrans" cxnId="{B2B2F452-86E1-421F-975D-7CDD3EB2DE00}">
      <dgm:prSet/>
      <dgm:spPr/>
      <dgm:t>
        <a:bodyPr/>
        <a:lstStyle/>
        <a:p>
          <a:endParaRPr lang="ru-RU"/>
        </a:p>
      </dgm:t>
    </dgm:pt>
    <dgm:pt modelId="{45087C44-4099-4FAA-8282-5FF7B669A120}" type="parTrans" cxnId="{B2B2F452-86E1-421F-975D-7CDD3EB2DE00}">
      <dgm:prSet/>
      <dgm:spPr/>
      <dgm:t>
        <a:bodyPr/>
        <a:lstStyle/>
        <a:p>
          <a:endParaRPr lang="ru-RU"/>
        </a:p>
      </dgm:t>
    </dgm:pt>
    <dgm:pt modelId="{545018C8-0A21-47A8-831F-9672F0DE4CB8}">
      <dgm:prSet phldrT="[Текст]"/>
      <dgm:spPr/>
      <dgm:t>
        <a:bodyPr/>
        <a:lstStyle/>
        <a:p>
          <a:endParaRPr lang="ru-RU" dirty="0"/>
        </a:p>
      </dgm:t>
    </dgm:pt>
    <dgm:pt modelId="{8D3A2078-2244-44DA-98B5-24546C04D2A2}" type="sibTrans" cxnId="{3CBCB404-76AD-4067-84E2-A67B99477E85}">
      <dgm:prSet/>
      <dgm:spPr/>
      <dgm:t>
        <a:bodyPr/>
        <a:lstStyle/>
        <a:p>
          <a:endParaRPr lang="ru-RU"/>
        </a:p>
      </dgm:t>
    </dgm:pt>
    <dgm:pt modelId="{709AAC38-5762-4E90-9103-D666668051C0}" type="parTrans" cxnId="{3CBCB404-76AD-4067-84E2-A67B99477E85}">
      <dgm:prSet/>
      <dgm:spPr/>
      <dgm:t>
        <a:bodyPr/>
        <a:lstStyle/>
        <a:p>
          <a:endParaRPr lang="ru-RU"/>
        </a:p>
      </dgm:t>
    </dgm:pt>
    <dgm:pt modelId="{157FEC80-1C4D-4906-BD9B-342C74689356}">
      <dgm:prSet/>
      <dgm:spPr/>
      <dgm:t>
        <a:bodyPr/>
        <a:lstStyle/>
        <a:p>
          <a:r>
            <a:rPr lang="ru-RU" dirty="0"/>
            <a:t>п. 23.1 Ст. 2 Федерального закона от 04 декабря 2007 г. № 329-ФЗ «О физической культуре и спорте в РФ» (далее – Федеральный закон);</a:t>
          </a:r>
        </a:p>
      </dgm:t>
    </dgm:pt>
    <dgm:pt modelId="{285D12FD-C9B9-42E0-BBA7-2061F793B08F}" type="sibTrans" cxnId="{66FAC5C1-DBB6-4F83-A4D8-0430B229371C}">
      <dgm:prSet/>
      <dgm:spPr/>
      <dgm:t>
        <a:bodyPr/>
        <a:lstStyle/>
        <a:p>
          <a:endParaRPr lang="ru-RU"/>
        </a:p>
      </dgm:t>
    </dgm:pt>
    <dgm:pt modelId="{C70D3E5B-BD03-4E5E-ACCB-13966615CA0B}" type="parTrans" cxnId="{66FAC5C1-DBB6-4F83-A4D8-0430B229371C}">
      <dgm:prSet/>
      <dgm:spPr/>
      <dgm:t>
        <a:bodyPr/>
        <a:lstStyle/>
        <a:p>
          <a:endParaRPr lang="ru-RU"/>
        </a:p>
      </dgm:t>
    </dgm:pt>
    <dgm:pt modelId="{CCB91957-2531-444E-A900-9425202C265A}">
      <dgm:prSet/>
      <dgm:spPr/>
      <dgm:t>
        <a:bodyPr/>
        <a:lstStyle/>
        <a:p>
          <a:endParaRPr lang="ru-RU" dirty="0"/>
        </a:p>
      </dgm:t>
    </dgm:pt>
    <dgm:pt modelId="{1868731F-0159-476B-A6F0-88F692D09CAC}" type="sibTrans" cxnId="{A8AF7E99-AA09-417D-8E26-8401DBCC088A}">
      <dgm:prSet/>
      <dgm:spPr/>
      <dgm:t>
        <a:bodyPr/>
        <a:lstStyle/>
        <a:p>
          <a:endParaRPr lang="ru-RU"/>
        </a:p>
      </dgm:t>
    </dgm:pt>
    <dgm:pt modelId="{D433D00D-0ADD-4699-A08B-EFF8E7279935}" type="parTrans" cxnId="{A8AF7E99-AA09-417D-8E26-8401DBCC088A}">
      <dgm:prSet/>
      <dgm:spPr/>
      <dgm:t>
        <a:bodyPr/>
        <a:lstStyle/>
        <a:p>
          <a:endParaRPr lang="ru-RU"/>
        </a:p>
      </dgm:t>
    </dgm:pt>
    <dgm:pt modelId="{45D531D6-62F0-4564-8E7A-4D23DB53F6B6}">
      <dgm:prSet/>
      <dgm:spPr/>
      <dgm:t>
        <a:bodyPr/>
        <a:lstStyle/>
        <a:p>
          <a:r>
            <a:rPr lang="ru-RU" dirty="0"/>
            <a:t>п. 2 Ст. 27 Федерального закона от 29 декабря 2012 г. № 273-ФЗ «Об образовании в РФ»;</a:t>
          </a:r>
        </a:p>
      </dgm:t>
    </dgm:pt>
    <dgm:pt modelId="{5D182A5F-F827-49FC-A21C-3BC84951891B}" type="sibTrans" cxnId="{65663A95-DE28-4834-B06B-89AEF5B90796}">
      <dgm:prSet/>
      <dgm:spPr/>
      <dgm:t>
        <a:bodyPr/>
        <a:lstStyle/>
        <a:p>
          <a:endParaRPr lang="ru-RU"/>
        </a:p>
      </dgm:t>
    </dgm:pt>
    <dgm:pt modelId="{4D07C514-8A0D-4930-BBBB-8A834F70A0BB}" type="parTrans" cxnId="{65663A95-DE28-4834-B06B-89AEF5B90796}">
      <dgm:prSet/>
      <dgm:spPr/>
      <dgm:t>
        <a:bodyPr/>
        <a:lstStyle/>
        <a:p>
          <a:endParaRPr lang="ru-RU"/>
        </a:p>
      </dgm:t>
    </dgm:pt>
    <dgm:pt modelId="{077FBDE9-8004-40E0-82E1-6DD50FA6D1F7}">
      <dgm:prSet/>
      <dgm:spPr/>
      <dgm:t>
        <a:bodyPr/>
        <a:lstStyle/>
        <a:p>
          <a:endParaRPr lang="ru-RU" dirty="0"/>
        </a:p>
      </dgm:t>
    </dgm:pt>
    <dgm:pt modelId="{5026F109-6905-473F-AF69-C4C8A97A856B}" type="sibTrans" cxnId="{55A3099F-AF76-459F-B64E-D4B183EA9C3E}">
      <dgm:prSet/>
      <dgm:spPr/>
      <dgm:t>
        <a:bodyPr/>
        <a:lstStyle/>
        <a:p>
          <a:endParaRPr lang="ru-RU"/>
        </a:p>
      </dgm:t>
    </dgm:pt>
    <dgm:pt modelId="{B35E6623-BCD8-45C5-A3B6-EDE132AE85ED}" type="parTrans" cxnId="{55A3099F-AF76-459F-B64E-D4B183EA9C3E}">
      <dgm:prSet/>
      <dgm:spPr/>
      <dgm:t>
        <a:bodyPr/>
        <a:lstStyle/>
        <a:p>
          <a:endParaRPr lang="ru-RU"/>
        </a:p>
      </dgm:t>
    </dgm:pt>
    <dgm:pt modelId="{149F756C-031E-4AB4-990E-2F7AB0BA37C4}">
      <dgm:prSet/>
      <dgm:spPr/>
      <dgm:t>
        <a:bodyPr/>
        <a:lstStyle/>
        <a:p>
          <a:r>
            <a:rPr lang="ru-RU" dirty="0"/>
            <a:t>Стратегия развития физической культуры и спорта в РФ на период до 2030 года, утв. распоряжением Правительства РФ от 24 ноября 2020 г. № 3081-р;</a:t>
          </a:r>
        </a:p>
      </dgm:t>
    </dgm:pt>
    <dgm:pt modelId="{C99D7D13-86BF-4204-8733-CF0E112D3C82}" type="sibTrans" cxnId="{EC978C3E-F1CD-4ACF-A4D3-A60951F61E95}">
      <dgm:prSet/>
      <dgm:spPr/>
      <dgm:t>
        <a:bodyPr/>
        <a:lstStyle/>
        <a:p>
          <a:endParaRPr lang="ru-RU"/>
        </a:p>
      </dgm:t>
    </dgm:pt>
    <dgm:pt modelId="{DCB2B5EB-E98B-477A-9B0B-4A7494912725}" type="parTrans" cxnId="{EC978C3E-F1CD-4ACF-A4D3-A60951F61E95}">
      <dgm:prSet/>
      <dgm:spPr/>
      <dgm:t>
        <a:bodyPr/>
        <a:lstStyle/>
        <a:p>
          <a:endParaRPr lang="ru-RU"/>
        </a:p>
      </dgm:t>
    </dgm:pt>
    <dgm:pt modelId="{DF7CE2AE-525F-488E-9207-37CDD53676BD}">
      <dgm:prSet/>
      <dgm:spPr/>
      <dgm:t>
        <a:bodyPr/>
        <a:lstStyle/>
        <a:p>
          <a:endParaRPr lang="ru-RU" dirty="0"/>
        </a:p>
      </dgm:t>
    </dgm:pt>
    <dgm:pt modelId="{6927C29B-23DA-4E00-A30C-754EB624750F}" type="sibTrans" cxnId="{4A893C78-3E7C-444B-980E-8EDD7C6FE8C5}">
      <dgm:prSet/>
      <dgm:spPr/>
      <dgm:t>
        <a:bodyPr/>
        <a:lstStyle/>
        <a:p>
          <a:endParaRPr lang="ru-RU"/>
        </a:p>
      </dgm:t>
    </dgm:pt>
    <dgm:pt modelId="{00E22204-2A42-4FA9-9172-06EEC825CD43}" type="parTrans" cxnId="{4A893C78-3E7C-444B-980E-8EDD7C6FE8C5}">
      <dgm:prSet/>
      <dgm:spPr/>
      <dgm:t>
        <a:bodyPr/>
        <a:lstStyle/>
        <a:p>
          <a:endParaRPr lang="ru-RU"/>
        </a:p>
      </dgm:t>
    </dgm:pt>
    <dgm:pt modelId="{40AAB2AE-2F63-4C72-B26F-24222812CB3C}">
      <dgm:prSet/>
      <dgm:spPr/>
      <dgm:t>
        <a:bodyPr/>
        <a:lstStyle/>
        <a:p>
          <a:r>
            <a:rPr lang="ru-RU" dirty="0"/>
            <a:t>Концепция развития студенческого спорта в РФ на период до 2025 года, утв. приказом Министерства спорта РФ от 21 ноября 2017 г. № 1007.</a:t>
          </a:r>
        </a:p>
      </dgm:t>
    </dgm:pt>
    <dgm:pt modelId="{18853C4E-FF2D-4B94-8C08-4F8B850E5B81}" type="sibTrans" cxnId="{21BCBB33-ECAC-4F03-8EA7-9DEA724E3AB8}">
      <dgm:prSet/>
      <dgm:spPr/>
      <dgm:t>
        <a:bodyPr/>
        <a:lstStyle/>
        <a:p>
          <a:endParaRPr lang="ru-RU"/>
        </a:p>
      </dgm:t>
    </dgm:pt>
    <dgm:pt modelId="{03E6BEC8-DFE1-45BB-8D8D-CE85667FD250}" type="parTrans" cxnId="{21BCBB33-ECAC-4F03-8EA7-9DEA724E3AB8}">
      <dgm:prSet/>
      <dgm:spPr/>
      <dgm:t>
        <a:bodyPr/>
        <a:lstStyle/>
        <a:p>
          <a:endParaRPr lang="ru-RU"/>
        </a:p>
      </dgm:t>
    </dgm:pt>
    <dgm:pt modelId="{6CD46E39-2892-44E2-A2E3-192DC78F28BF}" type="pres">
      <dgm:prSet presAssocID="{1F97C1F8-7D7F-4901-A98B-33CD968A26C8}" presName="Name0" presStyleCnt="0">
        <dgm:presLayoutVars>
          <dgm:dir/>
          <dgm:animLvl val="lvl"/>
          <dgm:resizeHandles val="exact"/>
        </dgm:presLayoutVars>
      </dgm:prSet>
      <dgm:spPr/>
    </dgm:pt>
    <dgm:pt modelId="{AC19E43D-3354-4493-BD66-A74272FA1DF5}" type="pres">
      <dgm:prSet presAssocID="{EDFFAF0B-856C-41AD-94B3-BC1985A4D0F3}" presName="composite" presStyleCnt="0"/>
      <dgm:spPr/>
    </dgm:pt>
    <dgm:pt modelId="{6C7AE7CA-F9C2-40E7-86DF-44334B1C9BD0}" type="pres">
      <dgm:prSet presAssocID="{EDFFAF0B-856C-41AD-94B3-BC1985A4D0F3}" presName="parTx" presStyleLbl="alignNode1" presStyleIdx="0" presStyleCnt="2" custLinFactNeighborX="-1268" custLinFactNeighborY="2939">
        <dgm:presLayoutVars>
          <dgm:chMax val="0"/>
          <dgm:chPref val="0"/>
          <dgm:bulletEnabled val="1"/>
        </dgm:presLayoutVars>
      </dgm:prSet>
      <dgm:spPr/>
    </dgm:pt>
    <dgm:pt modelId="{6DD734EF-6A0C-4BC1-AA0A-C0E0884824E0}" type="pres">
      <dgm:prSet presAssocID="{EDFFAF0B-856C-41AD-94B3-BC1985A4D0F3}" presName="desTx" presStyleLbl="alignAccFollowNode1" presStyleIdx="0" presStyleCnt="2">
        <dgm:presLayoutVars>
          <dgm:bulletEnabled val="1"/>
        </dgm:presLayoutVars>
      </dgm:prSet>
      <dgm:spPr/>
    </dgm:pt>
    <dgm:pt modelId="{8210494D-A487-4CBF-AA34-04EE0DDB900D}" type="pres">
      <dgm:prSet presAssocID="{B5E1E968-7931-4E9F-A405-AA7D497F3C4E}" presName="space" presStyleCnt="0"/>
      <dgm:spPr/>
    </dgm:pt>
    <dgm:pt modelId="{391EAB90-B584-46EC-BC09-CDB6C450985F}" type="pres">
      <dgm:prSet presAssocID="{94293D73-E75C-4DBF-84FA-91A54EA4FAD9}" presName="composite" presStyleCnt="0"/>
      <dgm:spPr/>
    </dgm:pt>
    <dgm:pt modelId="{7F141FDF-9F06-4E7C-8E8D-589C99008ECE}" type="pres">
      <dgm:prSet presAssocID="{94293D73-E75C-4DBF-84FA-91A54EA4FAD9}" presName="parTx" presStyleLbl="alignNode1" presStyleIdx="1" presStyleCnt="2" custLinFactNeighborX="58198" custLinFactNeighborY="2304">
        <dgm:presLayoutVars>
          <dgm:chMax val="0"/>
          <dgm:chPref val="0"/>
          <dgm:bulletEnabled val="1"/>
        </dgm:presLayoutVars>
      </dgm:prSet>
      <dgm:spPr/>
    </dgm:pt>
    <dgm:pt modelId="{C8B844CF-1A88-4358-A7D6-BE81A2C2F117}" type="pres">
      <dgm:prSet presAssocID="{94293D73-E75C-4DBF-84FA-91A54EA4FAD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3CBCB404-76AD-4067-84E2-A67B99477E85}" srcId="{EDFFAF0B-856C-41AD-94B3-BC1985A4D0F3}" destId="{545018C8-0A21-47A8-831F-9672F0DE4CB8}" srcOrd="1" destOrd="0" parTransId="{709AAC38-5762-4E90-9103-D666668051C0}" sibTransId="{8D3A2078-2244-44DA-98B5-24546C04D2A2}"/>
    <dgm:cxn modelId="{7441230E-BC65-45F3-987C-DBA4A21EE68D}" type="presOf" srcId="{94293D73-E75C-4DBF-84FA-91A54EA4FAD9}" destId="{7F141FDF-9F06-4E7C-8E8D-589C99008ECE}" srcOrd="0" destOrd="0" presId="urn:microsoft.com/office/officeart/2005/8/layout/hList1"/>
    <dgm:cxn modelId="{6C6C911C-DDC6-4EB5-AAC7-A45B6CBECEEF}" type="presOf" srcId="{701E6443-E393-4800-A930-BAD3CF12CA77}" destId="{C8B844CF-1A88-4358-A7D6-BE81A2C2F117}" srcOrd="0" destOrd="2" presId="urn:microsoft.com/office/officeart/2005/8/layout/hList1"/>
    <dgm:cxn modelId="{F1F7CB2F-4428-4B4D-99A1-BC5F9880CDBF}" type="presOf" srcId="{B3581745-33D3-4BB5-92CB-87185CAA4CDF}" destId="{6DD734EF-6A0C-4BC1-AA0A-C0E0884824E0}" srcOrd="0" destOrd="0" presId="urn:microsoft.com/office/officeart/2005/8/layout/hList1"/>
    <dgm:cxn modelId="{21BCBB33-ECAC-4F03-8EA7-9DEA724E3AB8}" srcId="{EDFFAF0B-856C-41AD-94B3-BC1985A4D0F3}" destId="{40AAB2AE-2F63-4C72-B26F-24222812CB3C}" srcOrd="8" destOrd="0" parTransId="{03E6BEC8-DFE1-45BB-8D8D-CE85667FD250}" sibTransId="{18853C4E-FF2D-4B94-8C08-4F8B850E5B81}"/>
    <dgm:cxn modelId="{6EEA8235-FDD5-44DA-BC06-2183804AE16E}" type="presOf" srcId="{389E59A3-680F-4674-B7C1-DD71443A45B5}" destId="{C8B844CF-1A88-4358-A7D6-BE81A2C2F117}" srcOrd="0" destOrd="0" presId="urn:microsoft.com/office/officeart/2005/8/layout/hList1"/>
    <dgm:cxn modelId="{CA2D173D-0BFE-44E9-9FBC-3737302E4500}" type="presOf" srcId="{1F97C1F8-7D7F-4901-A98B-33CD968A26C8}" destId="{6CD46E39-2892-44E2-A2E3-192DC78F28BF}" srcOrd="0" destOrd="0" presId="urn:microsoft.com/office/officeart/2005/8/layout/hList1"/>
    <dgm:cxn modelId="{EC978C3E-F1CD-4ACF-A4D3-A60951F61E95}" srcId="{EDFFAF0B-856C-41AD-94B3-BC1985A4D0F3}" destId="{149F756C-031E-4AB4-990E-2F7AB0BA37C4}" srcOrd="6" destOrd="0" parTransId="{DCB2B5EB-E98B-477A-9B0B-4A7494912725}" sibTransId="{C99D7D13-86BF-4204-8733-CF0E112D3C82}"/>
    <dgm:cxn modelId="{EB41F241-45F9-439C-A65C-F5E78844F52E}" type="presOf" srcId="{EDFFAF0B-856C-41AD-94B3-BC1985A4D0F3}" destId="{6C7AE7CA-F9C2-40E7-86DF-44334B1C9BD0}" srcOrd="0" destOrd="0" presId="urn:microsoft.com/office/officeart/2005/8/layout/hList1"/>
    <dgm:cxn modelId="{EF2D0843-DAB2-4689-8B03-CC19B1D17EE5}" srcId="{94293D73-E75C-4DBF-84FA-91A54EA4FAD9}" destId="{701E6443-E393-4800-A930-BAD3CF12CA77}" srcOrd="2" destOrd="0" parTransId="{7E20A2B2-BE88-42F3-82DC-ABF56BD042AC}" sibTransId="{E1830121-32CE-43D4-94EC-6C376AF342FC}"/>
    <dgm:cxn modelId="{47F0BA49-9181-4F7A-9CC4-5E2EEAAA8C78}" srcId="{94293D73-E75C-4DBF-84FA-91A54EA4FAD9}" destId="{160F4652-361A-4C7B-AE8B-CAB18F0F58F5}" srcOrd="1" destOrd="0" parTransId="{7ACC368A-5822-43E6-9334-343EC947546E}" sibTransId="{F7F1F837-F1BF-4DB9-9F02-EF9518A5F197}"/>
    <dgm:cxn modelId="{181E4551-CE38-4221-BBFA-4ECB9FD9B89E}" type="presOf" srcId="{8D65B0BC-3817-4CE7-A5FD-46CFC7DEAE87}" destId="{C8B844CF-1A88-4358-A7D6-BE81A2C2F117}" srcOrd="0" destOrd="3" presId="urn:microsoft.com/office/officeart/2005/8/layout/hList1"/>
    <dgm:cxn modelId="{B2B2F452-86E1-421F-975D-7CDD3EB2DE00}" srcId="{EDFFAF0B-856C-41AD-94B3-BC1985A4D0F3}" destId="{B3581745-33D3-4BB5-92CB-87185CAA4CDF}" srcOrd="0" destOrd="0" parTransId="{45087C44-4099-4FAA-8282-5FF7B669A120}" sibTransId="{E4D030E9-E556-44C4-8712-C07BB758A6AB}"/>
    <dgm:cxn modelId="{79F09B73-7D2E-4AB3-9597-D845A4FE0FCE}" type="presOf" srcId="{149F756C-031E-4AB4-990E-2F7AB0BA37C4}" destId="{6DD734EF-6A0C-4BC1-AA0A-C0E0884824E0}" srcOrd="0" destOrd="6" presId="urn:microsoft.com/office/officeart/2005/8/layout/hList1"/>
    <dgm:cxn modelId="{386BB156-996A-4CFC-A39D-FE1C91EF5F04}" srcId="{94293D73-E75C-4DBF-84FA-91A54EA4FAD9}" destId="{8D65B0BC-3817-4CE7-A5FD-46CFC7DEAE87}" srcOrd="3" destOrd="0" parTransId="{FA795329-D839-42C2-B800-8109FF2881EA}" sibTransId="{641219B1-71F1-41B4-9002-A24801754432}"/>
    <dgm:cxn modelId="{4A893C78-3E7C-444B-980E-8EDD7C6FE8C5}" srcId="{EDFFAF0B-856C-41AD-94B3-BC1985A4D0F3}" destId="{DF7CE2AE-525F-488E-9207-37CDD53676BD}" srcOrd="7" destOrd="0" parTransId="{00E22204-2A42-4FA9-9172-06EEC825CD43}" sibTransId="{6927C29B-23DA-4E00-A30C-754EB624750F}"/>
    <dgm:cxn modelId="{C4841695-56F9-47AA-989F-B6E6EA8196F0}" srcId="{1F97C1F8-7D7F-4901-A98B-33CD968A26C8}" destId="{94293D73-E75C-4DBF-84FA-91A54EA4FAD9}" srcOrd="1" destOrd="0" parTransId="{BAC8A258-4D43-4A09-A6B5-FAE978269D2B}" sibTransId="{630F2DA3-BB79-4FAD-9502-367947B30439}"/>
    <dgm:cxn modelId="{65663A95-DE28-4834-B06B-89AEF5B90796}" srcId="{EDFFAF0B-856C-41AD-94B3-BC1985A4D0F3}" destId="{45D531D6-62F0-4564-8E7A-4D23DB53F6B6}" srcOrd="4" destOrd="0" parTransId="{4D07C514-8A0D-4930-BBBB-8A834F70A0BB}" sibTransId="{5D182A5F-F827-49FC-A21C-3BC84951891B}"/>
    <dgm:cxn modelId="{A8AF7E99-AA09-417D-8E26-8401DBCC088A}" srcId="{EDFFAF0B-856C-41AD-94B3-BC1985A4D0F3}" destId="{CCB91957-2531-444E-A900-9425202C265A}" srcOrd="3" destOrd="0" parTransId="{D433D00D-0ADD-4699-A08B-EFF8E7279935}" sibTransId="{1868731F-0159-476B-A6F0-88F692D09CAC}"/>
    <dgm:cxn modelId="{55A3099F-AF76-459F-B64E-D4B183EA9C3E}" srcId="{EDFFAF0B-856C-41AD-94B3-BC1985A4D0F3}" destId="{077FBDE9-8004-40E0-82E1-6DD50FA6D1F7}" srcOrd="5" destOrd="0" parTransId="{B35E6623-BCD8-45C5-A3B6-EDE132AE85ED}" sibTransId="{5026F109-6905-473F-AF69-C4C8A97A856B}"/>
    <dgm:cxn modelId="{D2E70AB0-5F75-4E25-8A54-13A527EB9DB8}" srcId="{94293D73-E75C-4DBF-84FA-91A54EA4FAD9}" destId="{A765DD0C-D0E2-4F08-A948-F0EF7E7D4A08}" srcOrd="4" destOrd="0" parTransId="{D0CC9D86-CFFC-4D37-AC95-CBFF9704E471}" sibTransId="{14899D65-F70F-473F-BD79-6C4A9FE66CB6}"/>
    <dgm:cxn modelId="{66FAC5C1-DBB6-4F83-A4D8-0430B229371C}" srcId="{EDFFAF0B-856C-41AD-94B3-BC1985A4D0F3}" destId="{157FEC80-1C4D-4906-BD9B-342C74689356}" srcOrd="2" destOrd="0" parTransId="{C70D3E5B-BD03-4E5E-ACCB-13966615CA0B}" sibTransId="{285D12FD-C9B9-42E0-BBA7-2061F793B08F}"/>
    <dgm:cxn modelId="{5D7259C7-90FF-49CB-BC1A-39F141627AC9}" type="presOf" srcId="{45D531D6-62F0-4564-8E7A-4D23DB53F6B6}" destId="{6DD734EF-6A0C-4BC1-AA0A-C0E0884824E0}" srcOrd="0" destOrd="4" presId="urn:microsoft.com/office/officeart/2005/8/layout/hList1"/>
    <dgm:cxn modelId="{932937CA-ED4B-4A39-908F-78071BB3F5A5}" type="presOf" srcId="{CCB91957-2531-444E-A900-9425202C265A}" destId="{6DD734EF-6A0C-4BC1-AA0A-C0E0884824E0}" srcOrd="0" destOrd="3" presId="urn:microsoft.com/office/officeart/2005/8/layout/hList1"/>
    <dgm:cxn modelId="{78BE95D8-3564-407A-9428-4D48A8F7007F}" type="presOf" srcId="{DF7CE2AE-525F-488E-9207-37CDD53676BD}" destId="{6DD734EF-6A0C-4BC1-AA0A-C0E0884824E0}" srcOrd="0" destOrd="7" presId="urn:microsoft.com/office/officeart/2005/8/layout/hList1"/>
    <dgm:cxn modelId="{947528DC-6977-430E-9E0E-1AEC100CDA0E}" type="presOf" srcId="{545018C8-0A21-47A8-831F-9672F0DE4CB8}" destId="{6DD734EF-6A0C-4BC1-AA0A-C0E0884824E0}" srcOrd="0" destOrd="1" presId="urn:microsoft.com/office/officeart/2005/8/layout/hList1"/>
    <dgm:cxn modelId="{E25204DE-08AC-4EC4-8220-C76A8D7F119D}" srcId="{1F97C1F8-7D7F-4901-A98B-33CD968A26C8}" destId="{EDFFAF0B-856C-41AD-94B3-BC1985A4D0F3}" srcOrd="0" destOrd="0" parTransId="{83A28569-81E4-4D57-A00F-BDFB7C8B35A2}" sibTransId="{B5E1E968-7931-4E9F-A405-AA7D497F3C4E}"/>
    <dgm:cxn modelId="{89441AE5-3530-4E53-BE9E-3F6A77BB141E}" type="presOf" srcId="{40AAB2AE-2F63-4C72-B26F-24222812CB3C}" destId="{6DD734EF-6A0C-4BC1-AA0A-C0E0884824E0}" srcOrd="0" destOrd="8" presId="urn:microsoft.com/office/officeart/2005/8/layout/hList1"/>
    <dgm:cxn modelId="{C1A443EE-D9C3-4F43-A2E4-674911AAF17F}" srcId="{94293D73-E75C-4DBF-84FA-91A54EA4FAD9}" destId="{389E59A3-680F-4674-B7C1-DD71443A45B5}" srcOrd="0" destOrd="0" parTransId="{65DA7292-4FB5-4C3A-993F-562CF9C02EA8}" sibTransId="{E5AF6D67-CDE9-43C6-AE5A-CAC56AE4A65D}"/>
    <dgm:cxn modelId="{DDB856F2-FD66-420B-ABB3-0FA44755DD19}" type="presOf" srcId="{A765DD0C-D0E2-4F08-A948-F0EF7E7D4A08}" destId="{C8B844CF-1A88-4358-A7D6-BE81A2C2F117}" srcOrd="0" destOrd="4" presId="urn:microsoft.com/office/officeart/2005/8/layout/hList1"/>
    <dgm:cxn modelId="{E01AADF8-7531-46ED-BA8C-18AE43E3BA16}" type="presOf" srcId="{160F4652-361A-4C7B-AE8B-CAB18F0F58F5}" destId="{C8B844CF-1A88-4358-A7D6-BE81A2C2F117}" srcOrd="0" destOrd="1" presId="urn:microsoft.com/office/officeart/2005/8/layout/hList1"/>
    <dgm:cxn modelId="{F25D4FFD-4570-49BD-9E24-F48323AE956D}" type="presOf" srcId="{157FEC80-1C4D-4906-BD9B-342C74689356}" destId="{6DD734EF-6A0C-4BC1-AA0A-C0E0884824E0}" srcOrd="0" destOrd="2" presId="urn:microsoft.com/office/officeart/2005/8/layout/hList1"/>
    <dgm:cxn modelId="{B3ED80FF-1B77-4099-8635-624FE27802E0}" type="presOf" srcId="{077FBDE9-8004-40E0-82E1-6DD50FA6D1F7}" destId="{6DD734EF-6A0C-4BC1-AA0A-C0E0884824E0}" srcOrd="0" destOrd="5" presId="urn:microsoft.com/office/officeart/2005/8/layout/hList1"/>
    <dgm:cxn modelId="{1207A3E6-4125-462A-94E7-F29C288656AD}" type="presParOf" srcId="{6CD46E39-2892-44E2-A2E3-192DC78F28BF}" destId="{AC19E43D-3354-4493-BD66-A74272FA1DF5}" srcOrd="0" destOrd="0" presId="urn:microsoft.com/office/officeart/2005/8/layout/hList1"/>
    <dgm:cxn modelId="{DAE824AC-8BFC-4826-955D-71B6B1D2C39C}" type="presParOf" srcId="{AC19E43D-3354-4493-BD66-A74272FA1DF5}" destId="{6C7AE7CA-F9C2-40E7-86DF-44334B1C9BD0}" srcOrd="0" destOrd="0" presId="urn:microsoft.com/office/officeart/2005/8/layout/hList1"/>
    <dgm:cxn modelId="{7E48ACA8-21F6-49C7-BBE3-E8A2E0E05504}" type="presParOf" srcId="{AC19E43D-3354-4493-BD66-A74272FA1DF5}" destId="{6DD734EF-6A0C-4BC1-AA0A-C0E0884824E0}" srcOrd="1" destOrd="0" presId="urn:microsoft.com/office/officeart/2005/8/layout/hList1"/>
    <dgm:cxn modelId="{B1C17321-47BE-46D6-A0DE-18CA7A14496A}" type="presParOf" srcId="{6CD46E39-2892-44E2-A2E3-192DC78F28BF}" destId="{8210494D-A487-4CBF-AA34-04EE0DDB900D}" srcOrd="1" destOrd="0" presId="urn:microsoft.com/office/officeart/2005/8/layout/hList1"/>
    <dgm:cxn modelId="{330B4959-4405-4F67-BD65-DE7C6EE32810}" type="presParOf" srcId="{6CD46E39-2892-44E2-A2E3-192DC78F28BF}" destId="{391EAB90-B584-46EC-BC09-CDB6C450985F}" srcOrd="2" destOrd="0" presId="urn:microsoft.com/office/officeart/2005/8/layout/hList1"/>
    <dgm:cxn modelId="{4147ADF2-7618-4140-BC94-8699AE7C8111}" type="presParOf" srcId="{391EAB90-B584-46EC-BC09-CDB6C450985F}" destId="{7F141FDF-9F06-4E7C-8E8D-589C99008ECE}" srcOrd="0" destOrd="0" presId="urn:microsoft.com/office/officeart/2005/8/layout/hList1"/>
    <dgm:cxn modelId="{87283C05-963C-43BD-B2A3-E6A68E1227C0}" type="presParOf" srcId="{391EAB90-B584-46EC-BC09-CDB6C450985F}" destId="{C8B844CF-1A88-4358-A7D6-BE81A2C2F11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90EF3-EC73-4ABA-A5F6-99C2C0B9E4F2}" type="doc">
      <dgm:prSet loTypeId="urn:microsoft.com/office/officeart/2005/8/layout/hierarchy2" loCatId="hierarchy" qsTypeId="urn:microsoft.com/office/officeart/2005/8/quickstyle/3d7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0FC7059-994D-4D51-8DF1-8B18B28FAE6D}">
      <dgm:prSet phldrT="[Текст]"/>
      <dgm:spPr/>
      <dgm:t>
        <a:bodyPr/>
        <a:lstStyle/>
        <a:p>
          <a:r>
            <a:rPr lang="ru-RU" dirty="0">
              <a:latin typeface="+mn-lt"/>
              <a:cs typeface="Times New Roman" panose="02020603050405020304" pitchFamily="18" charset="0"/>
            </a:rPr>
            <a:t>Как отследить статус заявки?</a:t>
          </a:r>
        </a:p>
      </dgm:t>
    </dgm:pt>
    <dgm:pt modelId="{059BCAC1-A152-4EDE-ACD5-E5673B3F94BE}" type="parTrans" cxnId="{470D7D9A-604C-49D8-9F26-F1D50D5869E2}">
      <dgm:prSet/>
      <dgm:spPr/>
      <dgm:t>
        <a:bodyPr/>
        <a:lstStyle/>
        <a:p>
          <a:endParaRPr lang="ru-RU"/>
        </a:p>
      </dgm:t>
    </dgm:pt>
    <dgm:pt modelId="{44312EB4-A0A4-4475-9FA3-33461797C91B}" type="sibTrans" cxnId="{470D7D9A-604C-49D8-9F26-F1D50D5869E2}">
      <dgm:prSet/>
      <dgm:spPr/>
      <dgm:t>
        <a:bodyPr/>
        <a:lstStyle/>
        <a:p>
          <a:endParaRPr lang="ru-RU"/>
        </a:p>
      </dgm:t>
    </dgm:pt>
    <dgm:pt modelId="{1EEE4AAD-5A6D-4395-B248-5E279E5F7FCF}">
      <dgm:prSet phldrT="[Текст]"/>
      <dgm:spPr/>
      <dgm:t>
        <a:bodyPr/>
        <a:lstStyle/>
        <a:p>
          <a:r>
            <a:rPr lang="ru-RU" dirty="0">
              <a:latin typeface="+mn-lt"/>
              <a:cs typeface="Times New Roman" panose="02020603050405020304" pitchFamily="18" charset="0"/>
            </a:rPr>
            <a:t>Где найти свидетельство?</a:t>
          </a:r>
        </a:p>
      </dgm:t>
    </dgm:pt>
    <dgm:pt modelId="{A73DA366-49FE-4C44-AEF0-3E4AC7C1EBCB}" type="parTrans" cxnId="{81510B85-78BA-4FE3-8B91-4D2503FA33CF}">
      <dgm:prSet/>
      <dgm:spPr/>
      <dgm:t>
        <a:bodyPr/>
        <a:lstStyle/>
        <a:p>
          <a:endParaRPr lang="ru-RU"/>
        </a:p>
      </dgm:t>
    </dgm:pt>
    <dgm:pt modelId="{74A3B19C-14A0-4E92-B9A5-8B59B02102DB}" type="sibTrans" cxnId="{81510B85-78BA-4FE3-8B91-4D2503FA33CF}">
      <dgm:prSet/>
      <dgm:spPr/>
      <dgm:t>
        <a:bodyPr/>
        <a:lstStyle/>
        <a:p>
          <a:endParaRPr lang="ru-RU"/>
        </a:p>
      </dgm:t>
    </dgm:pt>
    <dgm:pt modelId="{09AF15C2-7D3C-4016-81DA-0EA358773DD2}">
      <dgm:prSet phldrT="[Текст]"/>
      <dgm:spPr/>
      <dgm:t>
        <a:bodyPr/>
        <a:lstStyle/>
        <a:p>
          <a:r>
            <a:rPr lang="ru-RU" dirty="0">
              <a:latin typeface="+mn-lt"/>
              <a:cs typeface="Times New Roman" panose="02020603050405020304" pitchFamily="18" charset="0"/>
            </a:rPr>
            <a:t>В личном кабинете </a:t>
          </a:r>
          <a:br>
            <a:rPr lang="ru-RU" dirty="0">
              <a:latin typeface="+mn-lt"/>
              <a:cs typeface="Times New Roman" panose="02020603050405020304" pitchFamily="18" charset="0"/>
            </a:rPr>
          </a:br>
          <a:r>
            <a:rPr lang="ru-RU" dirty="0">
              <a:latin typeface="+mn-lt"/>
              <a:cs typeface="Times New Roman" panose="02020603050405020304" pitchFamily="18" charset="0"/>
            </a:rPr>
            <a:t>во вкладке «Мои достижения»</a:t>
          </a:r>
        </a:p>
      </dgm:t>
    </dgm:pt>
    <dgm:pt modelId="{3D744144-7F56-4217-BE12-265E6F03BBC9}" type="parTrans" cxnId="{EC368DA4-7F6E-424A-9621-3DD7E0DFAFE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311E4E-B36E-4220-A620-7E9D0DB9E5A5}" type="sibTrans" cxnId="{EC368DA4-7F6E-424A-9621-3DD7E0DFAFE2}">
      <dgm:prSet/>
      <dgm:spPr/>
      <dgm:t>
        <a:bodyPr/>
        <a:lstStyle/>
        <a:p>
          <a:endParaRPr lang="ru-RU"/>
        </a:p>
      </dgm:t>
    </dgm:pt>
    <dgm:pt modelId="{15154B63-9561-4A88-82B2-A1E8C332E198}">
      <dgm:prSet phldrT="[Текст]"/>
      <dgm:spPr/>
      <dgm:t>
        <a:bodyPr/>
        <a:lstStyle/>
        <a:p>
          <a:r>
            <a:rPr lang="ru-RU" dirty="0">
              <a:latin typeface="+mn-lt"/>
              <a:cs typeface="Times New Roman" panose="02020603050405020304" pitchFamily="18" charset="0"/>
            </a:rPr>
            <a:t>Забыли пароль?</a:t>
          </a:r>
        </a:p>
      </dgm:t>
    </dgm:pt>
    <dgm:pt modelId="{E1278A63-CB14-45BD-A01C-7F100C811656}" type="parTrans" cxnId="{37E9AFEC-7C1C-49BB-9923-DC7F06560CF1}">
      <dgm:prSet/>
      <dgm:spPr/>
      <dgm:t>
        <a:bodyPr/>
        <a:lstStyle/>
        <a:p>
          <a:endParaRPr lang="ru-RU"/>
        </a:p>
      </dgm:t>
    </dgm:pt>
    <dgm:pt modelId="{F3AD0ACB-B9F6-4B98-98C7-FB16B8C65478}" type="sibTrans" cxnId="{37E9AFEC-7C1C-49BB-9923-DC7F06560CF1}">
      <dgm:prSet/>
      <dgm:spPr/>
      <dgm:t>
        <a:bodyPr/>
        <a:lstStyle/>
        <a:p>
          <a:endParaRPr lang="ru-RU"/>
        </a:p>
      </dgm:t>
    </dgm:pt>
    <dgm:pt modelId="{73E171DB-CB58-45A7-9F18-0F93FF87EAEC}">
      <dgm:prSet phldrT="[Текст]"/>
      <dgm:spPr/>
      <dgm:t>
        <a:bodyPr/>
        <a:lstStyle/>
        <a:p>
          <a:r>
            <a:rPr lang="ru-RU" dirty="0">
              <a:latin typeface="+mn-lt"/>
              <a:cs typeface="Times New Roman" panose="02020603050405020304" pitchFamily="18" charset="0"/>
            </a:rPr>
            <a:t>Восстановить через почту, на которую зарегистрирован личный кабинет</a:t>
          </a:r>
        </a:p>
        <a:p>
          <a:r>
            <a:rPr lang="ru-RU" dirty="0">
              <a:latin typeface="+mn-lt"/>
              <a:cs typeface="Times New Roman" panose="02020603050405020304" pitchFamily="18" charset="0"/>
            </a:rPr>
            <a:t> </a:t>
          </a:r>
        </a:p>
      </dgm:t>
    </dgm:pt>
    <dgm:pt modelId="{3698BC95-677C-4A54-AACB-98F3C7678517}" type="parTrans" cxnId="{AB0F41E6-8467-4846-8911-AB90E9565EE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FAFD73-6DA4-45EA-85D3-B65606832BA9}" type="sibTrans" cxnId="{AB0F41E6-8467-4846-8911-AB90E9565EE6}">
      <dgm:prSet/>
      <dgm:spPr/>
      <dgm:t>
        <a:bodyPr/>
        <a:lstStyle/>
        <a:p>
          <a:endParaRPr lang="ru-RU"/>
        </a:p>
      </dgm:t>
    </dgm:pt>
    <dgm:pt modelId="{AF6FC288-4407-4387-B0AB-46643081BFE2}" type="pres">
      <dgm:prSet presAssocID="{54190EF3-EC73-4ABA-A5F6-99C2C0B9E4F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A8AB75-4EC5-418D-A8A3-C6172C9059F6}" type="pres">
      <dgm:prSet presAssocID="{70FC7059-994D-4D51-8DF1-8B18B28FAE6D}" presName="root1" presStyleCnt="0"/>
      <dgm:spPr/>
    </dgm:pt>
    <dgm:pt modelId="{FAD9A932-EFE3-4C38-A135-3B6FD230C1FF}" type="pres">
      <dgm:prSet presAssocID="{70FC7059-994D-4D51-8DF1-8B18B28FAE6D}" presName="LevelOneTextNode" presStyleLbl="node0" presStyleIdx="0" presStyleCnt="3">
        <dgm:presLayoutVars>
          <dgm:chPref val="3"/>
        </dgm:presLayoutVars>
      </dgm:prSet>
      <dgm:spPr/>
    </dgm:pt>
    <dgm:pt modelId="{26E291EE-9404-40E1-94DE-3EF8F748707B}" type="pres">
      <dgm:prSet presAssocID="{70FC7059-994D-4D51-8DF1-8B18B28FAE6D}" presName="level2hierChild" presStyleCnt="0"/>
      <dgm:spPr/>
    </dgm:pt>
    <dgm:pt modelId="{4D25842F-21BB-45FF-85BE-2D41437B8EF5}" type="pres">
      <dgm:prSet presAssocID="{1EEE4AAD-5A6D-4395-B248-5E279E5F7FCF}" presName="root1" presStyleCnt="0"/>
      <dgm:spPr/>
    </dgm:pt>
    <dgm:pt modelId="{4C574BEF-A6E9-414F-9FBE-5D068E380BF2}" type="pres">
      <dgm:prSet presAssocID="{1EEE4AAD-5A6D-4395-B248-5E279E5F7FCF}" presName="LevelOneTextNode" presStyleLbl="node0" presStyleIdx="1" presStyleCnt="3" custScaleX="100374">
        <dgm:presLayoutVars>
          <dgm:chPref val="3"/>
        </dgm:presLayoutVars>
      </dgm:prSet>
      <dgm:spPr/>
    </dgm:pt>
    <dgm:pt modelId="{564F8972-2D73-4CF5-B4E3-88FA7E35D2A3}" type="pres">
      <dgm:prSet presAssocID="{1EEE4AAD-5A6D-4395-B248-5E279E5F7FCF}" presName="level2hierChild" presStyleCnt="0"/>
      <dgm:spPr/>
    </dgm:pt>
    <dgm:pt modelId="{BF61BF9A-E14D-4375-BE92-E59274827089}" type="pres">
      <dgm:prSet presAssocID="{3D744144-7F56-4217-BE12-265E6F03BBC9}" presName="conn2-1" presStyleLbl="parChTrans1D2" presStyleIdx="0" presStyleCnt="2"/>
      <dgm:spPr/>
    </dgm:pt>
    <dgm:pt modelId="{7ADF9517-5097-474F-B638-0B30956D3B0F}" type="pres">
      <dgm:prSet presAssocID="{3D744144-7F56-4217-BE12-265E6F03BBC9}" presName="connTx" presStyleLbl="parChTrans1D2" presStyleIdx="0" presStyleCnt="2"/>
      <dgm:spPr/>
    </dgm:pt>
    <dgm:pt modelId="{F14880E6-7981-4C85-8C4C-FC96BDCD3045}" type="pres">
      <dgm:prSet presAssocID="{09AF15C2-7D3C-4016-81DA-0EA358773DD2}" presName="root2" presStyleCnt="0"/>
      <dgm:spPr/>
    </dgm:pt>
    <dgm:pt modelId="{20E85B20-C6E4-4EF1-8BE4-FC8E7D217336}" type="pres">
      <dgm:prSet presAssocID="{09AF15C2-7D3C-4016-81DA-0EA358773DD2}" presName="LevelTwoTextNode" presStyleLbl="node2" presStyleIdx="0" presStyleCnt="2" custLinFactNeighborX="7214" custLinFactNeighborY="-76325">
        <dgm:presLayoutVars>
          <dgm:chPref val="3"/>
        </dgm:presLayoutVars>
      </dgm:prSet>
      <dgm:spPr/>
    </dgm:pt>
    <dgm:pt modelId="{1BFAFF6A-A6E2-4B13-A158-2BA8B2E43D5A}" type="pres">
      <dgm:prSet presAssocID="{09AF15C2-7D3C-4016-81DA-0EA358773DD2}" presName="level3hierChild" presStyleCnt="0"/>
      <dgm:spPr/>
    </dgm:pt>
    <dgm:pt modelId="{B74DEFCF-624C-4793-98C1-78F03F880910}" type="pres">
      <dgm:prSet presAssocID="{15154B63-9561-4A88-82B2-A1E8C332E198}" presName="root1" presStyleCnt="0"/>
      <dgm:spPr/>
    </dgm:pt>
    <dgm:pt modelId="{EB83164A-E209-414A-B760-BC97C2AC0094}" type="pres">
      <dgm:prSet presAssocID="{15154B63-9561-4A88-82B2-A1E8C332E198}" presName="LevelOneTextNode" presStyleLbl="node0" presStyleIdx="2" presStyleCnt="3">
        <dgm:presLayoutVars>
          <dgm:chPref val="3"/>
        </dgm:presLayoutVars>
      </dgm:prSet>
      <dgm:spPr/>
    </dgm:pt>
    <dgm:pt modelId="{CAA7AB15-9F4F-46BB-BE40-4CDFD6FF4390}" type="pres">
      <dgm:prSet presAssocID="{15154B63-9561-4A88-82B2-A1E8C332E198}" presName="level2hierChild" presStyleCnt="0"/>
      <dgm:spPr/>
    </dgm:pt>
    <dgm:pt modelId="{01C628E6-6478-4F90-90A1-7AFD304C0548}" type="pres">
      <dgm:prSet presAssocID="{3698BC95-677C-4A54-AACB-98F3C7678517}" presName="conn2-1" presStyleLbl="parChTrans1D2" presStyleIdx="1" presStyleCnt="2"/>
      <dgm:spPr/>
    </dgm:pt>
    <dgm:pt modelId="{0D02EF59-3D26-4ACD-9B17-4F5577119B38}" type="pres">
      <dgm:prSet presAssocID="{3698BC95-677C-4A54-AACB-98F3C7678517}" presName="connTx" presStyleLbl="parChTrans1D2" presStyleIdx="1" presStyleCnt="2"/>
      <dgm:spPr/>
    </dgm:pt>
    <dgm:pt modelId="{CCAF1F9C-6320-40FF-B05F-776DF362437A}" type="pres">
      <dgm:prSet presAssocID="{73E171DB-CB58-45A7-9F18-0F93FF87EAEC}" presName="root2" presStyleCnt="0"/>
      <dgm:spPr/>
    </dgm:pt>
    <dgm:pt modelId="{B871582F-6A51-4445-90EB-E9CAE43CADDA}" type="pres">
      <dgm:prSet presAssocID="{73E171DB-CB58-45A7-9F18-0F93FF87EAEC}" presName="LevelTwoTextNode" presStyleLbl="node2" presStyleIdx="1" presStyleCnt="2" custScaleX="151549">
        <dgm:presLayoutVars>
          <dgm:chPref val="3"/>
        </dgm:presLayoutVars>
      </dgm:prSet>
      <dgm:spPr/>
    </dgm:pt>
    <dgm:pt modelId="{F6273FA8-0D12-455C-98F2-29DD2EA41284}" type="pres">
      <dgm:prSet presAssocID="{73E171DB-CB58-45A7-9F18-0F93FF87EAEC}" presName="level3hierChild" presStyleCnt="0"/>
      <dgm:spPr/>
    </dgm:pt>
  </dgm:ptLst>
  <dgm:cxnLst>
    <dgm:cxn modelId="{D9D47410-94C7-4316-A75F-095268CBE41F}" type="presOf" srcId="{73E171DB-CB58-45A7-9F18-0F93FF87EAEC}" destId="{B871582F-6A51-4445-90EB-E9CAE43CADDA}" srcOrd="0" destOrd="0" presId="urn:microsoft.com/office/officeart/2005/8/layout/hierarchy2"/>
    <dgm:cxn modelId="{80547B21-B0E6-44A2-A788-342BA0413587}" type="presOf" srcId="{1EEE4AAD-5A6D-4395-B248-5E279E5F7FCF}" destId="{4C574BEF-A6E9-414F-9FBE-5D068E380BF2}" srcOrd="0" destOrd="0" presId="urn:microsoft.com/office/officeart/2005/8/layout/hierarchy2"/>
    <dgm:cxn modelId="{55EB285C-CF8D-4A5C-A50A-6F0975C687C4}" type="presOf" srcId="{15154B63-9561-4A88-82B2-A1E8C332E198}" destId="{EB83164A-E209-414A-B760-BC97C2AC0094}" srcOrd="0" destOrd="0" presId="urn:microsoft.com/office/officeart/2005/8/layout/hierarchy2"/>
    <dgm:cxn modelId="{0CE31F78-1995-4018-AE09-A083CE62424D}" type="presOf" srcId="{3698BC95-677C-4A54-AACB-98F3C7678517}" destId="{0D02EF59-3D26-4ACD-9B17-4F5577119B38}" srcOrd="1" destOrd="0" presId="urn:microsoft.com/office/officeart/2005/8/layout/hierarchy2"/>
    <dgm:cxn modelId="{9D2B2484-0E04-4AA0-B60C-89B507431403}" type="presOf" srcId="{3698BC95-677C-4A54-AACB-98F3C7678517}" destId="{01C628E6-6478-4F90-90A1-7AFD304C0548}" srcOrd="0" destOrd="0" presId="urn:microsoft.com/office/officeart/2005/8/layout/hierarchy2"/>
    <dgm:cxn modelId="{81510B85-78BA-4FE3-8B91-4D2503FA33CF}" srcId="{54190EF3-EC73-4ABA-A5F6-99C2C0B9E4F2}" destId="{1EEE4AAD-5A6D-4395-B248-5E279E5F7FCF}" srcOrd="1" destOrd="0" parTransId="{A73DA366-49FE-4C44-AEF0-3E4AC7C1EBCB}" sibTransId="{74A3B19C-14A0-4E92-B9A5-8B59B02102DB}"/>
    <dgm:cxn modelId="{470D7D9A-604C-49D8-9F26-F1D50D5869E2}" srcId="{54190EF3-EC73-4ABA-A5F6-99C2C0B9E4F2}" destId="{70FC7059-994D-4D51-8DF1-8B18B28FAE6D}" srcOrd="0" destOrd="0" parTransId="{059BCAC1-A152-4EDE-ACD5-E5673B3F94BE}" sibTransId="{44312EB4-A0A4-4475-9FA3-33461797C91B}"/>
    <dgm:cxn modelId="{EC368DA4-7F6E-424A-9621-3DD7E0DFAFE2}" srcId="{1EEE4AAD-5A6D-4395-B248-5E279E5F7FCF}" destId="{09AF15C2-7D3C-4016-81DA-0EA358773DD2}" srcOrd="0" destOrd="0" parTransId="{3D744144-7F56-4217-BE12-265E6F03BBC9}" sibTransId="{23311E4E-B36E-4220-A620-7E9D0DB9E5A5}"/>
    <dgm:cxn modelId="{5DD9A6AD-9D00-40EB-B8CA-87A32B2C12F7}" type="presOf" srcId="{3D744144-7F56-4217-BE12-265E6F03BBC9}" destId="{BF61BF9A-E14D-4375-BE92-E59274827089}" srcOrd="0" destOrd="0" presId="urn:microsoft.com/office/officeart/2005/8/layout/hierarchy2"/>
    <dgm:cxn modelId="{BCEC63BA-A30C-4126-9F01-6239C100D2DC}" type="presOf" srcId="{54190EF3-EC73-4ABA-A5F6-99C2C0B9E4F2}" destId="{AF6FC288-4407-4387-B0AB-46643081BFE2}" srcOrd="0" destOrd="0" presId="urn:microsoft.com/office/officeart/2005/8/layout/hierarchy2"/>
    <dgm:cxn modelId="{CB4841C3-BDE7-4E2B-A223-09AE51854D1C}" type="presOf" srcId="{70FC7059-994D-4D51-8DF1-8B18B28FAE6D}" destId="{FAD9A932-EFE3-4C38-A135-3B6FD230C1FF}" srcOrd="0" destOrd="0" presId="urn:microsoft.com/office/officeart/2005/8/layout/hierarchy2"/>
    <dgm:cxn modelId="{52CA8FD7-C8FA-42EA-9F25-04FA92C3FEF2}" type="presOf" srcId="{3D744144-7F56-4217-BE12-265E6F03BBC9}" destId="{7ADF9517-5097-474F-B638-0B30956D3B0F}" srcOrd="1" destOrd="0" presId="urn:microsoft.com/office/officeart/2005/8/layout/hierarchy2"/>
    <dgm:cxn modelId="{AB0F41E6-8467-4846-8911-AB90E9565EE6}" srcId="{15154B63-9561-4A88-82B2-A1E8C332E198}" destId="{73E171DB-CB58-45A7-9F18-0F93FF87EAEC}" srcOrd="0" destOrd="0" parTransId="{3698BC95-677C-4A54-AACB-98F3C7678517}" sibTransId="{A3FAFD73-6DA4-45EA-85D3-B65606832BA9}"/>
    <dgm:cxn modelId="{37E9AFEC-7C1C-49BB-9923-DC7F06560CF1}" srcId="{54190EF3-EC73-4ABA-A5F6-99C2C0B9E4F2}" destId="{15154B63-9561-4A88-82B2-A1E8C332E198}" srcOrd="2" destOrd="0" parTransId="{E1278A63-CB14-45BD-A01C-7F100C811656}" sibTransId="{F3AD0ACB-B9F6-4B98-98C7-FB16B8C65478}"/>
    <dgm:cxn modelId="{B59653F7-99E7-49A0-BEF3-66A42758BDC9}" type="presOf" srcId="{09AF15C2-7D3C-4016-81DA-0EA358773DD2}" destId="{20E85B20-C6E4-4EF1-8BE4-FC8E7D217336}" srcOrd="0" destOrd="0" presId="urn:microsoft.com/office/officeart/2005/8/layout/hierarchy2"/>
    <dgm:cxn modelId="{BE9C9E7E-7AB2-4D18-9C10-357C8A85AA44}" type="presParOf" srcId="{AF6FC288-4407-4387-B0AB-46643081BFE2}" destId="{0DA8AB75-4EC5-418D-A8A3-C6172C9059F6}" srcOrd="0" destOrd="0" presId="urn:microsoft.com/office/officeart/2005/8/layout/hierarchy2"/>
    <dgm:cxn modelId="{722F594B-DC2B-467A-920F-9DD5D127EE70}" type="presParOf" srcId="{0DA8AB75-4EC5-418D-A8A3-C6172C9059F6}" destId="{FAD9A932-EFE3-4C38-A135-3B6FD230C1FF}" srcOrd="0" destOrd="0" presId="urn:microsoft.com/office/officeart/2005/8/layout/hierarchy2"/>
    <dgm:cxn modelId="{B4B05FAA-2A4A-42E6-AEE6-8E19428CD341}" type="presParOf" srcId="{0DA8AB75-4EC5-418D-A8A3-C6172C9059F6}" destId="{26E291EE-9404-40E1-94DE-3EF8F748707B}" srcOrd="1" destOrd="0" presId="urn:microsoft.com/office/officeart/2005/8/layout/hierarchy2"/>
    <dgm:cxn modelId="{CDF97218-D181-4735-9DA6-EE3CCD097776}" type="presParOf" srcId="{AF6FC288-4407-4387-B0AB-46643081BFE2}" destId="{4D25842F-21BB-45FF-85BE-2D41437B8EF5}" srcOrd="1" destOrd="0" presId="urn:microsoft.com/office/officeart/2005/8/layout/hierarchy2"/>
    <dgm:cxn modelId="{9E51956D-5B08-41D9-9528-3CE576602B2B}" type="presParOf" srcId="{4D25842F-21BB-45FF-85BE-2D41437B8EF5}" destId="{4C574BEF-A6E9-414F-9FBE-5D068E380BF2}" srcOrd="0" destOrd="0" presId="urn:microsoft.com/office/officeart/2005/8/layout/hierarchy2"/>
    <dgm:cxn modelId="{305B1EB6-7D6C-4E51-96D5-5616048C3C0D}" type="presParOf" srcId="{4D25842F-21BB-45FF-85BE-2D41437B8EF5}" destId="{564F8972-2D73-4CF5-B4E3-88FA7E35D2A3}" srcOrd="1" destOrd="0" presId="urn:microsoft.com/office/officeart/2005/8/layout/hierarchy2"/>
    <dgm:cxn modelId="{CA9821A0-3CE4-4E65-AD17-572963DE3AF2}" type="presParOf" srcId="{564F8972-2D73-4CF5-B4E3-88FA7E35D2A3}" destId="{BF61BF9A-E14D-4375-BE92-E59274827089}" srcOrd="0" destOrd="0" presId="urn:microsoft.com/office/officeart/2005/8/layout/hierarchy2"/>
    <dgm:cxn modelId="{86269FE3-C052-43B2-90AD-483CAD0E1635}" type="presParOf" srcId="{BF61BF9A-E14D-4375-BE92-E59274827089}" destId="{7ADF9517-5097-474F-B638-0B30956D3B0F}" srcOrd="0" destOrd="0" presId="urn:microsoft.com/office/officeart/2005/8/layout/hierarchy2"/>
    <dgm:cxn modelId="{DE68DED4-3280-45A7-9153-472E4CDE4149}" type="presParOf" srcId="{564F8972-2D73-4CF5-B4E3-88FA7E35D2A3}" destId="{F14880E6-7981-4C85-8C4C-FC96BDCD3045}" srcOrd="1" destOrd="0" presId="urn:microsoft.com/office/officeart/2005/8/layout/hierarchy2"/>
    <dgm:cxn modelId="{1C7E3A2F-8611-4293-B30A-10E2DAA2A7AE}" type="presParOf" srcId="{F14880E6-7981-4C85-8C4C-FC96BDCD3045}" destId="{20E85B20-C6E4-4EF1-8BE4-FC8E7D217336}" srcOrd="0" destOrd="0" presId="urn:microsoft.com/office/officeart/2005/8/layout/hierarchy2"/>
    <dgm:cxn modelId="{E358D35D-E287-4C25-A090-CC88930466D5}" type="presParOf" srcId="{F14880E6-7981-4C85-8C4C-FC96BDCD3045}" destId="{1BFAFF6A-A6E2-4B13-A158-2BA8B2E43D5A}" srcOrd="1" destOrd="0" presId="urn:microsoft.com/office/officeart/2005/8/layout/hierarchy2"/>
    <dgm:cxn modelId="{05CB0C78-6EDB-4B50-A3B2-8FD9C5EFA7D9}" type="presParOf" srcId="{AF6FC288-4407-4387-B0AB-46643081BFE2}" destId="{B74DEFCF-624C-4793-98C1-78F03F880910}" srcOrd="2" destOrd="0" presId="urn:microsoft.com/office/officeart/2005/8/layout/hierarchy2"/>
    <dgm:cxn modelId="{94FA379E-3F4F-419A-999D-359B1A29ECEA}" type="presParOf" srcId="{B74DEFCF-624C-4793-98C1-78F03F880910}" destId="{EB83164A-E209-414A-B760-BC97C2AC0094}" srcOrd="0" destOrd="0" presId="urn:microsoft.com/office/officeart/2005/8/layout/hierarchy2"/>
    <dgm:cxn modelId="{5FB69502-999D-4FA9-9109-1834A4637A68}" type="presParOf" srcId="{B74DEFCF-624C-4793-98C1-78F03F880910}" destId="{CAA7AB15-9F4F-46BB-BE40-4CDFD6FF4390}" srcOrd="1" destOrd="0" presId="urn:microsoft.com/office/officeart/2005/8/layout/hierarchy2"/>
    <dgm:cxn modelId="{05B24431-413F-4C98-9AC6-05E51949A2F3}" type="presParOf" srcId="{CAA7AB15-9F4F-46BB-BE40-4CDFD6FF4390}" destId="{01C628E6-6478-4F90-90A1-7AFD304C0548}" srcOrd="0" destOrd="0" presId="urn:microsoft.com/office/officeart/2005/8/layout/hierarchy2"/>
    <dgm:cxn modelId="{1CB1C4F8-FCFE-4054-9790-B495513A0DD3}" type="presParOf" srcId="{01C628E6-6478-4F90-90A1-7AFD304C0548}" destId="{0D02EF59-3D26-4ACD-9B17-4F5577119B38}" srcOrd="0" destOrd="0" presId="urn:microsoft.com/office/officeart/2005/8/layout/hierarchy2"/>
    <dgm:cxn modelId="{0257C2F0-4EA4-46E1-9E9D-36DEC098DAB1}" type="presParOf" srcId="{CAA7AB15-9F4F-46BB-BE40-4CDFD6FF4390}" destId="{CCAF1F9C-6320-40FF-B05F-776DF362437A}" srcOrd="1" destOrd="0" presId="urn:microsoft.com/office/officeart/2005/8/layout/hierarchy2"/>
    <dgm:cxn modelId="{6A309340-4E4A-4B0E-9828-17388A2297F0}" type="presParOf" srcId="{CCAF1F9C-6320-40FF-B05F-776DF362437A}" destId="{B871582F-6A51-4445-90EB-E9CAE43CADDA}" srcOrd="0" destOrd="0" presId="urn:microsoft.com/office/officeart/2005/8/layout/hierarchy2"/>
    <dgm:cxn modelId="{6AD78FC4-AC16-4693-9888-21B1036D5383}" type="presParOf" srcId="{CCAF1F9C-6320-40FF-B05F-776DF362437A}" destId="{F6273FA8-0D12-455C-98F2-29DD2EA41284}" srcOrd="1" destOrd="0" presId="urn:microsoft.com/office/officeart/2005/8/layout/hierarchy2"/>
  </dgm:cxnLst>
  <dgm:bg>
    <a:effectLst>
      <a:glow rad="228600">
        <a:schemeClr val="accent3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E7CA-F9C2-40E7-86DF-44334B1C9BD0}">
      <dsp:nvSpPr>
        <dsp:cNvPr id="0" name=""/>
        <dsp:cNvSpPr/>
      </dsp:nvSpPr>
      <dsp:spPr>
        <a:xfrm>
          <a:off x="0" y="91509"/>
          <a:ext cx="5216108" cy="587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НОРМАТИВНЫЕ ПРАВОВЫЕ ОСНОВЫ СОЗДАНИЯ ССК:</a:t>
          </a:r>
        </a:p>
      </dsp:txBody>
      <dsp:txXfrm>
        <a:off x="0" y="91509"/>
        <a:ext cx="5216108" cy="587104"/>
      </dsp:txXfrm>
    </dsp:sp>
    <dsp:sp modelId="{6DD734EF-6A0C-4BC1-AA0A-C0E0884824E0}">
      <dsp:nvSpPr>
        <dsp:cNvPr id="0" name=""/>
        <dsp:cNvSpPr/>
      </dsp:nvSpPr>
      <dsp:spPr>
        <a:xfrm>
          <a:off x="54" y="661358"/>
          <a:ext cx="5216108" cy="501820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п. 1 подп. «б», ч. 3 Перечня поручений Президента РФ от 22 ноября 2019 г. № Пр-2397;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п. 23.1 Ст. 2 Федерального закона от 04 декабря 2007 г. № 329-ФЗ «О физической культуре и спорте в РФ» (далее – Федеральный закон);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п. 2 Ст. 27 Федерального закона от 29 декабря 2012 г. № 273-ФЗ «Об образовании в РФ»;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Стратегия развития физической культуры и спорта в РФ на период до 2030 года, утв. распоряжением Правительства РФ от 24 ноября 2020 г. № 3081-р;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Концепция развития студенческого спорта в РФ на период до 2025 года, утв. приказом Министерства спорта РФ от 21 ноября 2017 г. № 1007.</a:t>
          </a:r>
        </a:p>
      </dsp:txBody>
      <dsp:txXfrm>
        <a:off x="54" y="661358"/>
        <a:ext cx="5216108" cy="5018203"/>
      </dsp:txXfrm>
    </dsp:sp>
    <dsp:sp modelId="{7F141FDF-9F06-4E7C-8E8D-589C99008ECE}">
      <dsp:nvSpPr>
        <dsp:cNvPr id="0" name=""/>
        <dsp:cNvSpPr/>
      </dsp:nvSpPr>
      <dsp:spPr>
        <a:xfrm>
          <a:off x="5946472" y="87781"/>
          <a:ext cx="5216108" cy="5871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НОРМАТИВНОЕ ПРАВОВОЕ РЕГУЛИРОВАНИЕ ДЕЯТЕЛЬНОСТИ ССК:</a:t>
          </a:r>
        </a:p>
      </dsp:txBody>
      <dsp:txXfrm>
        <a:off x="5946472" y="87781"/>
        <a:ext cx="5216108" cy="587104"/>
      </dsp:txXfrm>
    </dsp:sp>
    <dsp:sp modelId="{C8B844CF-1A88-4358-A7D6-BE81A2C2F117}">
      <dsp:nvSpPr>
        <dsp:cNvPr id="0" name=""/>
        <dsp:cNvSpPr/>
      </dsp:nvSpPr>
      <dsp:spPr>
        <a:xfrm>
          <a:off x="5946418" y="661358"/>
          <a:ext cx="5216108" cy="501820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Межотраслевая программа развития студенческого спорта </a:t>
          </a:r>
          <a:br>
            <a:rPr lang="ru-RU" sz="1500" kern="1200" dirty="0"/>
          </a:br>
          <a:r>
            <a:rPr lang="ru-RU" sz="1500" kern="1200" dirty="0"/>
            <a:t>до 2024 года, утв. совместным приказом Министерства спорта РФ, Министерства науки и высшего образования РФ </a:t>
          </a:r>
          <a:br>
            <a:rPr lang="ru-RU" sz="1500" kern="1200" dirty="0"/>
          </a:br>
          <a:r>
            <a:rPr lang="ru-RU" sz="1500" kern="1200" dirty="0"/>
            <a:t>и Министерства просвещения РФ от 9 марта 2021 г. №141/167/90;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Комплекс мер, направленных на создание и поддержку деятельности школьных и студенческих спортивных клубов, а также обеспечения </a:t>
          </a:r>
          <a:br>
            <a:rPr lang="ru-RU" sz="1500" kern="1200" dirty="0"/>
          </a:br>
          <a:r>
            <a:rPr lang="ru-RU" sz="1500" kern="1200" dirty="0"/>
            <a:t>их участия в физкультурных и спортивных мероприятиях, проводимых школьными и студенческими лигами, утв. совместным приказом Министерства спорта РФ, Министерства науки и высшего образования РФ </a:t>
          </a:r>
          <a:br>
            <a:rPr lang="ru-RU" sz="1500" kern="1200" dirty="0"/>
          </a:br>
          <a:r>
            <a:rPr lang="ru-RU" sz="1500" kern="1200" dirty="0"/>
            <a:t>и Министерства просвещения РФ от 29 декабря 2021 г. №1071/1031/1708;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kern="1200" dirty="0"/>
            <a:t>Порядок осуществления деятельности студенческих спортивных клубов </a:t>
          </a:r>
          <a:br>
            <a:rPr lang="ru-RU" sz="1500" kern="1200" dirty="0"/>
          </a:br>
          <a:r>
            <a:rPr lang="ru-RU" sz="1500" kern="1200" dirty="0"/>
            <a:t>(в том числе в виде общественных объединений), не являющихся юридическими лицами, утв. приказом Министерства науки и высшего образования РФ от 23 марта 2020 г. № 462 (далее – порядок). </a:t>
          </a:r>
        </a:p>
      </dsp:txBody>
      <dsp:txXfrm>
        <a:off x="5946418" y="661358"/>
        <a:ext cx="5216108" cy="5018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9A932-EFE3-4C38-A135-3B6FD230C1FF}">
      <dsp:nvSpPr>
        <dsp:cNvPr id="0" name=""/>
        <dsp:cNvSpPr/>
      </dsp:nvSpPr>
      <dsp:spPr>
        <a:xfrm>
          <a:off x="1417226" y="2124"/>
          <a:ext cx="2634599" cy="13172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  <a:cs typeface="Times New Roman" panose="02020603050405020304" pitchFamily="18" charset="0"/>
            </a:rPr>
            <a:t>Как отследить статус заявки?</a:t>
          </a:r>
        </a:p>
      </dsp:txBody>
      <dsp:txXfrm>
        <a:off x="1455808" y="40706"/>
        <a:ext cx="2557435" cy="1240135"/>
      </dsp:txXfrm>
    </dsp:sp>
    <dsp:sp modelId="{4C574BEF-A6E9-414F-9FBE-5D068E380BF2}">
      <dsp:nvSpPr>
        <dsp:cNvPr id="0" name=""/>
        <dsp:cNvSpPr/>
      </dsp:nvSpPr>
      <dsp:spPr>
        <a:xfrm>
          <a:off x="1417226" y="1517019"/>
          <a:ext cx="2644452" cy="13172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  <a:cs typeface="Times New Roman" panose="02020603050405020304" pitchFamily="18" charset="0"/>
            </a:rPr>
            <a:t>Где найти свидетельство?</a:t>
          </a:r>
        </a:p>
      </dsp:txBody>
      <dsp:txXfrm>
        <a:off x="1455808" y="1555601"/>
        <a:ext cx="2567288" cy="1240135"/>
      </dsp:txXfrm>
    </dsp:sp>
    <dsp:sp modelId="{BF61BF9A-E14D-4375-BE92-E59274827089}">
      <dsp:nvSpPr>
        <dsp:cNvPr id="0" name=""/>
        <dsp:cNvSpPr/>
      </dsp:nvSpPr>
      <dsp:spPr>
        <a:xfrm rot="19263109">
          <a:off x="3883914" y="1645708"/>
          <a:ext cx="159942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99429" y="272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3642" y="1632968"/>
        <a:ext cx="79971" cy="79971"/>
      </dsp:txXfrm>
    </dsp:sp>
    <dsp:sp modelId="{20E85B20-C6E4-4EF1-8BE4-FC8E7D217336}">
      <dsp:nvSpPr>
        <dsp:cNvPr id="0" name=""/>
        <dsp:cNvSpPr/>
      </dsp:nvSpPr>
      <dsp:spPr>
        <a:xfrm>
          <a:off x="5305578" y="511590"/>
          <a:ext cx="2634599" cy="13172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  <a:cs typeface="Times New Roman" panose="02020603050405020304" pitchFamily="18" charset="0"/>
            </a:rPr>
            <a:t>В личном кабинете </a:t>
          </a:r>
          <a:br>
            <a:rPr lang="ru-RU" sz="1800" kern="1200" dirty="0">
              <a:latin typeface="+mn-lt"/>
              <a:cs typeface="Times New Roman" panose="02020603050405020304" pitchFamily="18" charset="0"/>
            </a:rPr>
          </a:br>
          <a:r>
            <a:rPr lang="ru-RU" sz="1800" kern="1200" dirty="0">
              <a:latin typeface="+mn-lt"/>
              <a:cs typeface="Times New Roman" panose="02020603050405020304" pitchFamily="18" charset="0"/>
            </a:rPr>
            <a:t>во вкладке «Мои достижения»</a:t>
          </a:r>
        </a:p>
      </dsp:txBody>
      <dsp:txXfrm>
        <a:off x="5344160" y="550172"/>
        <a:ext cx="2557435" cy="1240135"/>
      </dsp:txXfrm>
    </dsp:sp>
    <dsp:sp modelId="{EB83164A-E209-414A-B760-BC97C2AC0094}">
      <dsp:nvSpPr>
        <dsp:cNvPr id="0" name=""/>
        <dsp:cNvSpPr/>
      </dsp:nvSpPr>
      <dsp:spPr>
        <a:xfrm>
          <a:off x="1417226" y="3031913"/>
          <a:ext cx="2634599" cy="13172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  <a:cs typeface="Times New Roman" panose="02020603050405020304" pitchFamily="18" charset="0"/>
            </a:rPr>
            <a:t>Забыли пароль?</a:t>
          </a:r>
        </a:p>
      </dsp:txBody>
      <dsp:txXfrm>
        <a:off x="1455808" y="3070495"/>
        <a:ext cx="2557435" cy="1240135"/>
      </dsp:txXfrm>
    </dsp:sp>
    <dsp:sp modelId="{01C628E6-6478-4F90-90A1-7AFD304C0548}">
      <dsp:nvSpPr>
        <dsp:cNvPr id="0" name=""/>
        <dsp:cNvSpPr/>
      </dsp:nvSpPr>
      <dsp:spPr>
        <a:xfrm>
          <a:off x="4051825" y="3663317"/>
          <a:ext cx="105383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053839" y="272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2399" y="3664217"/>
        <a:ext cx="52691" cy="52691"/>
      </dsp:txXfrm>
    </dsp:sp>
    <dsp:sp modelId="{B871582F-6A51-4445-90EB-E9CAE43CADDA}">
      <dsp:nvSpPr>
        <dsp:cNvPr id="0" name=""/>
        <dsp:cNvSpPr/>
      </dsp:nvSpPr>
      <dsp:spPr>
        <a:xfrm>
          <a:off x="5105665" y="3031913"/>
          <a:ext cx="3992708" cy="13172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  <a:cs typeface="Times New Roman" panose="02020603050405020304" pitchFamily="18" charset="0"/>
            </a:rPr>
            <a:t>Восстановить через почту, на которую зарегистрирован личный кабинет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  <a:cs typeface="Times New Roman" panose="02020603050405020304" pitchFamily="18" charset="0"/>
            </a:rPr>
            <a:t> </a:t>
          </a:r>
        </a:p>
      </dsp:txBody>
      <dsp:txXfrm>
        <a:off x="5144247" y="3070495"/>
        <a:ext cx="3915544" cy="1240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B99B-EDE8-4FA0-B7EB-1323320A6E03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194B44-D603-97DB-5312-319F8B683B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40" y="948906"/>
            <a:ext cx="8423618" cy="4140679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Обучающий семинар</a:t>
            </a:r>
            <a:br>
              <a:rPr lang="ru-RU" sz="2800" b="1" dirty="0"/>
            </a:br>
            <a:r>
              <a:rPr lang="ru-RU" sz="2800" b="1" dirty="0"/>
              <a:t>с представителями и руководителями студенческих спортивных клубов профессиональных образовательных организаций г. Москвы на тему:</a:t>
            </a:r>
            <a:br>
              <a:rPr lang="ru-RU" sz="2800" b="1" dirty="0"/>
            </a:br>
            <a:r>
              <a:rPr lang="ru-RU" sz="2800" b="1" dirty="0"/>
              <a:t>«Подача заявки в Единый Всероссийский перечень (реестр) студенческих спортивных клубов профессиональных образовательных организаций»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9ABBCA3-80CB-8A12-9E6B-93BD5D8AC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268" y="0"/>
            <a:ext cx="2171480" cy="149191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A0A6C0F-94FF-7280-081D-CD743CC2C0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" y="6195107"/>
            <a:ext cx="2975811" cy="448754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b="1" dirty="0">
                <a:latin typeface="+mj-lt"/>
                <a:ea typeface="+mj-ea"/>
                <a:cs typeface="+mj-cs"/>
              </a:rPr>
              <a:t>08 декабря 2022 г. 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9332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F8BABCD-F404-5272-6DD8-1CB287AF3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439" y="1421457"/>
            <a:ext cx="7108265" cy="441328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3050702-6DF1-3CAF-9777-AD67EEF23E5D}"/>
              </a:ext>
            </a:extLst>
          </p:cNvPr>
          <p:cNvSpPr txBox="1">
            <a:spLocks/>
          </p:cNvSpPr>
          <p:nvPr/>
        </p:nvSpPr>
        <p:spPr>
          <a:xfrm>
            <a:off x="311439" y="0"/>
            <a:ext cx="9208168" cy="1135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ошибки (№4)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AC04B-C9DB-0147-60D8-8A87BFB84E7B}"/>
              </a:ext>
            </a:extLst>
          </p:cNvPr>
          <p:cNvSpPr txBox="1"/>
          <p:nvPr/>
        </p:nvSpPr>
        <p:spPr>
          <a:xfrm>
            <a:off x="7811589" y="3027935"/>
            <a:ext cx="3944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Недостаточно документов для внесения в реестр </a:t>
            </a:r>
          </a:p>
        </p:txBody>
      </p:sp>
    </p:spTree>
    <p:extLst>
      <p:ext uri="{BB962C8B-B14F-4D97-AF65-F5344CB8AC3E}">
        <p14:creationId xmlns:p14="http://schemas.microsoft.com/office/powerpoint/2010/main" val="495313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FEF96C2-45E7-8745-97B6-8958C7E65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54450"/>
              </p:ext>
            </p:extLst>
          </p:nvPr>
        </p:nvGraphicFramePr>
        <p:xfrm>
          <a:off x="1054768" y="938463"/>
          <a:ext cx="10082464" cy="546233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041232">
                  <a:extLst>
                    <a:ext uri="{9D8B030D-6E8A-4147-A177-3AD203B41FA5}">
                      <a16:colId xmlns:a16="http://schemas.microsoft.com/office/drawing/2014/main" val="1556879063"/>
                    </a:ext>
                  </a:extLst>
                </a:gridCol>
                <a:gridCol w="5041232">
                  <a:extLst>
                    <a:ext uri="{9D8B030D-6E8A-4147-A177-3AD203B41FA5}">
                      <a16:colId xmlns:a16="http://schemas.microsoft.com/office/drawing/2014/main" val="1019150317"/>
                    </a:ext>
                  </a:extLst>
                </a:gridCol>
              </a:tblGrid>
              <a:tr h="974558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ССК, созданный в качестве структурного подразделения ПОО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ССК, созданный в виде общественного объединения без образования юридического лица</a:t>
                      </a:r>
                      <a:endParaRPr lang="ru-RU" sz="20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0195137"/>
                  </a:ext>
                </a:extLst>
              </a:tr>
              <a:tr h="553452">
                <a:tc gridSpan="2"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Выданная ПОО лицензия на осуществление образовательной деятельности по виду образования «Дополнительное образование детей и взрослых» (либо активная ссылка на страницу, где размещена лицензия)</a:t>
                      </a:r>
                      <a:endParaRPr lang="ru-RU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8030"/>
                  </a:ext>
                </a:extLst>
              </a:tr>
              <a:tr h="1624262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Приказ директора ПОО о создании ССК</a:t>
                      </a:r>
                    </a:p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Протокол съезда (конференции) или Общего собрания ССК о создании ССК, </a:t>
                      </a:r>
                      <a:r>
                        <a:rPr lang="ru-RU" sz="2000" u="sng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подписанный председателем и секретарем съезда или собрания</a:t>
                      </a:r>
                      <a:endParaRPr lang="ru-RU" sz="2000" b="1" u="sng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43576"/>
                  </a:ext>
                </a:extLst>
              </a:tr>
              <a:tr h="974558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Положение о ССК, утвержденное директором ПОО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Устав ССК, принятый на съезде (конференции) или Общем собрании ССК, утвержденный протоколом </a:t>
                      </a:r>
                      <a:endParaRPr lang="ru-RU" sz="20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7605921"/>
                  </a:ext>
                </a:extLst>
              </a:tr>
              <a:tr h="324853">
                <a:tc gridSpan="2"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 План работы ССК на учебный год </a:t>
                      </a:r>
                      <a:endParaRPr lang="ru-RU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573038"/>
                  </a:ext>
                </a:extLst>
              </a:tr>
              <a:tr h="324853">
                <a:tc gridSpan="2"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5. Календарный план спортивных, физкультурных и оздоровительных мероприятий</a:t>
                      </a:r>
                      <a:endParaRPr lang="ru-RU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94374"/>
                  </a:ext>
                </a:extLst>
              </a:tr>
              <a:tr h="324853">
                <a:tc gridSpan="2"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2000" b="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6. Расписание работы спортивных секций в ССК</a:t>
                      </a:r>
                      <a:endParaRPr lang="ru-RU" sz="2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38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962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0A5DB-13D0-3238-9AFD-59870A041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3149"/>
            <a:ext cx="10515600" cy="3439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  <a:cs typeface="Times New Roman" panose="02020603050405020304" pitchFamily="18" charset="0"/>
              </a:rPr>
              <a:t>Контактная информация отдела </a:t>
            </a:r>
            <a:br>
              <a:rPr lang="ru-RU" dirty="0">
                <a:latin typeface="+mn-lt"/>
                <a:cs typeface="Times New Roman" panose="02020603050405020304" pitchFamily="18" charset="0"/>
              </a:rPr>
            </a:br>
            <a:r>
              <a:rPr lang="ru-RU" dirty="0">
                <a:latin typeface="+mn-lt"/>
                <a:cs typeface="Times New Roman" panose="02020603050405020304" pitchFamily="18" charset="0"/>
              </a:rPr>
              <a:t>развития студенческого спорта:</a:t>
            </a:r>
            <a:br>
              <a:rPr lang="ru-RU" dirty="0">
                <a:latin typeface="+mn-lt"/>
                <a:cs typeface="Times New Roman" panose="02020603050405020304" pitchFamily="18" charset="0"/>
              </a:rPr>
            </a:br>
            <a:br>
              <a:rPr lang="ru-RU" dirty="0">
                <a:latin typeface="+mn-lt"/>
                <a:cs typeface="Times New Roman" panose="02020603050405020304" pitchFamily="18" charset="0"/>
              </a:rPr>
            </a:br>
            <a:r>
              <a:rPr lang="ru-RU" dirty="0">
                <a:latin typeface="+mn-lt"/>
                <a:cs typeface="Times New Roman" panose="02020603050405020304" pitchFamily="18" charset="0"/>
              </a:rPr>
              <a:t>Телефон: +7 (495) 360-72-46 (доб. 112)</a:t>
            </a:r>
            <a:br>
              <a:rPr lang="ru-RU" dirty="0">
                <a:latin typeface="+mn-lt"/>
                <a:cs typeface="Times New Roman" panose="02020603050405020304" pitchFamily="18" charset="0"/>
              </a:rPr>
            </a:br>
            <a:br>
              <a:rPr lang="ru-RU" dirty="0">
                <a:latin typeface="+mn-lt"/>
                <a:cs typeface="Times New Roman" panose="02020603050405020304" pitchFamily="18" charset="0"/>
              </a:rPr>
            </a:br>
            <a:r>
              <a:rPr lang="ru-RU" dirty="0">
                <a:latin typeface="+mn-lt"/>
                <a:cs typeface="Times New Roman" panose="02020603050405020304" pitchFamily="18" charset="0"/>
              </a:rPr>
              <a:t>Электронная почта: </a:t>
            </a:r>
            <a:r>
              <a:rPr lang="ru-RU" u="sng" dirty="0">
                <a:latin typeface="+mn-lt"/>
                <a:cs typeface="Times New Roman" panose="02020603050405020304" pitchFamily="18" charset="0"/>
              </a:rPr>
              <a:t>studsport@fcomofv.ru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C148D7-2E9C-25EF-7F82-81D92AD21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4268" y="0"/>
            <a:ext cx="2171480" cy="149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6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7855721D-6C4D-B30C-9FCB-9487F05D645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66879374"/>
              </p:ext>
            </p:extLst>
          </p:nvPr>
        </p:nvGraphicFramePr>
        <p:xfrm>
          <a:off x="439947" y="552091"/>
          <a:ext cx="11162581" cy="575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200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889" y="1509623"/>
            <a:ext cx="7215817" cy="1623681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Алгоритм подачи заявки в Единый Всероссийский перечень (реестр) студенческих спортивных клубов профессиональных образовательных организаций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0189D9-F171-561A-75B5-813C132B7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745" y="-86903"/>
            <a:ext cx="2170364" cy="14936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126957-E85C-2E65-9088-2B63C07E0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3" y="3429000"/>
            <a:ext cx="4290204" cy="32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51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AD043-1B46-E8EF-372D-5131D304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73123"/>
            <a:ext cx="7459579" cy="77528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подачи заявки в реестр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02205C-5CD0-A8B0-998E-46590F5C9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73" y="848408"/>
            <a:ext cx="10165646" cy="5480021"/>
          </a:xfrm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D26B0-32EA-12A4-ED10-96CAF42AD18E}"/>
              </a:ext>
            </a:extLst>
          </p:cNvPr>
          <p:cNvSpPr txBox="1"/>
          <p:nvPr/>
        </p:nvSpPr>
        <p:spPr>
          <a:xfrm>
            <a:off x="3386664" y="6398476"/>
            <a:ext cx="573906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/>
              <a:t>Регистрация на ЕИП              Подача заявки в реестр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6BECA2A-7C8B-BD47-E1E6-04F96831ADDD}"/>
              </a:ext>
            </a:extLst>
          </p:cNvPr>
          <p:cNvCxnSpPr>
            <a:cxnSpLocks/>
          </p:cNvCxnSpPr>
          <p:nvPr/>
        </p:nvCxnSpPr>
        <p:spPr>
          <a:xfrm>
            <a:off x="5769660" y="6598531"/>
            <a:ext cx="48378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6FD222D-0DDF-38AD-3A98-AB5EBA2E1B39}"/>
              </a:ext>
            </a:extLst>
          </p:cNvPr>
          <p:cNvCxnSpPr>
            <a:cxnSpLocks/>
          </p:cNvCxnSpPr>
          <p:nvPr/>
        </p:nvCxnSpPr>
        <p:spPr>
          <a:xfrm>
            <a:off x="5775158" y="6667500"/>
            <a:ext cx="4782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D65BFA2-B7CE-E3D5-F3AA-441AAE09B770}"/>
              </a:ext>
            </a:extLst>
          </p:cNvPr>
          <p:cNvCxnSpPr>
            <a:cxnSpLocks/>
          </p:cNvCxnSpPr>
          <p:nvPr/>
        </p:nvCxnSpPr>
        <p:spPr>
          <a:xfrm flipV="1">
            <a:off x="5769660" y="6398476"/>
            <a:ext cx="483787" cy="4001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D3B0859-6C94-5A01-9D73-550C8A2D35E5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5772409" y="6398476"/>
            <a:ext cx="483787" cy="40011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41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>
            <a:extLst>
              <a:ext uri="{FF2B5EF4-FFF2-40B4-BE49-F238E27FC236}">
                <a16:creationId xmlns:a16="http://schemas.microsoft.com/office/drawing/2014/main" id="{C51BB8E4-4361-722E-07CF-8B3DB741E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7333" l="2778" r="96667">
                        <a14:foregroundMark x1="13333" y1="74000" x2="13333" y2="74000"/>
                        <a14:foregroundMark x1="7778" y1="63333" x2="2778" y2="43333"/>
                        <a14:foregroundMark x1="2778" y1="43333" x2="3333" y2="40000"/>
                        <a14:foregroundMark x1="22222" y1="7333" x2="39444" y2="3333"/>
                        <a14:foregroundMark x1="39444" y1="3333" x2="52222" y2="7333"/>
                        <a14:foregroundMark x1="46111" y1="23333" x2="46111" y2="23333"/>
                        <a14:foregroundMark x1="94444" y1="38000" x2="94444" y2="38000"/>
                        <a14:foregroundMark x1="96667" y1="50667" x2="96667" y2="50667"/>
                        <a14:foregroundMark x1="88333" y1="86667" x2="88333" y2="86667"/>
                        <a14:foregroundMark x1="73889" y1="89333" x2="73889" y2="89333"/>
                        <a14:foregroundMark x1="66111" y1="90000" x2="66111" y2="90000"/>
                        <a14:foregroundMark x1="60556" y1="90000" x2="60556" y2="90000"/>
                        <a14:foregroundMark x1="86667" y1="92667" x2="86667" y2="92667"/>
                        <a14:foregroundMark x1="92222" y1="97333" x2="92222" y2="97333"/>
                        <a14:foregroundMark x1="48333" y1="81333" x2="48333" y2="81333"/>
                        <a14:foregroundMark x1="42778" y1="44667" x2="42778" y2="44667"/>
                        <a14:foregroundMark x1="11111" y1="84667" x2="11111" y2="84667"/>
                        <a14:foregroundMark x1="55000" y1="74667" x2="55000" y2="74667"/>
                        <a14:foregroundMark x1="36667" y1="65333" x2="36667" y2="65333"/>
                        <a14:backgroundMark x1="19444" y1="44000" x2="19444" y2="4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762" y="4892200"/>
            <a:ext cx="1892060" cy="1576717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BC36D85-3F46-654B-365D-779D03503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08481"/>
              </p:ext>
            </p:extLst>
          </p:nvPr>
        </p:nvGraphicFramePr>
        <p:xfrm>
          <a:off x="226784" y="132922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D701E8F-D8A5-1B1B-BD76-3F34D54CDEF2}"/>
              </a:ext>
            </a:extLst>
          </p:cNvPr>
          <p:cNvCxnSpPr>
            <a:cxnSpLocks/>
          </p:cNvCxnSpPr>
          <p:nvPr/>
        </p:nvCxnSpPr>
        <p:spPr>
          <a:xfrm>
            <a:off x="4322060" y="1931864"/>
            <a:ext cx="1239403" cy="7499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788221AD-E2FC-9ED3-DCBB-2F4E34E1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588" y="163156"/>
            <a:ext cx="7459579" cy="77528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81774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DB06B-70A9-EC45-2BDE-F4F6D7F5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17" y="6334"/>
            <a:ext cx="10515600" cy="8910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21E684-037A-B8FA-F87A-5723D1E70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17" t="15615" r="27960" b="18946"/>
          <a:stretch/>
        </p:blipFill>
        <p:spPr>
          <a:xfrm>
            <a:off x="6737685" y="326257"/>
            <a:ext cx="4932947" cy="641110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A69A09-53EF-CE58-51AB-300A4D949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2" y="1561361"/>
            <a:ext cx="6530729" cy="444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52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B22A1-D286-DDD1-0150-015CD086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55" y="0"/>
            <a:ext cx="9208168" cy="113581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ошибки (№1)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8AAA9E-6506-B273-C199-5809B3DC4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63" y="1135812"/>
            <a:ext cx="8365403" cy="54360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7312400-1F12-7839-6F9A-8C04C2406360}"/>
              </a:ext>
            </a:extLst>
          </p:cNvPr>
          <p:cNvSpPr/>
          <p:nvPr/>
        </p:nvSpPr>
        <p:spPr>
          <a:xfrm>
            <a:off x="449179" y="4074695"/>
            <a:ext cx="6272463" cy="529389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79C574-76C6-B70C-07E0-9BECC83E05C0}"/>
              </a:ext>
            </a:extLst>
          </p:cNvPr>
          <p:cNvSpPr/>
          <p:nvPr/>
        </p:nvSpPr>
        <p:spPr>
          <a:xfrm>
            <a:off x="449179" y="4074695"/>
            <a:ext cx="6272463" cy="5293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F23DD-C5AC-174F-4BA1-F639F78E4B66}"/>
              </a:ext>
            </a:extLst>
          </p:cNvPr>
          <p:cNvSpPr txBox="1"/>
          <p:nvPr/>
        </p:nvSpPr>
        <p:spPr>
          <a:xfrm>
            <a:off x="8479766" y="2207748"/>
            <a:ext cx="38019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На сайте может быть загружен</a:t>
            </a:r>
            <a:r>
              <a:rPr lang="ru-RU" sz="2000" b="1" dirty="0">
                <a:cs typeface="Times New Roman" panose="02020603050405020304" pitchFamily="18" charset="0"/>
              </a:rPr>
              <a:t> либо приказ о создании ССК </a:t>
            </a:r>
            <a:r>
              <a:rPr lang="ru-RU" sz="2000" dirty="0">
                <a:cs typeface="Times New Roman" panose="02020603050405020304" pitchFamily="18" charset="0"/>
              </a:rPr>
              <a:t>(для структурных подразделений), </a:t>
            </a:r>
          </a:p>
          <a:p>
            <a:r>
              <a:rPr lang="ru-RU" sz="2000" b="1" dirty="0">
                <a:cs typeface="Times New Roman" panose="02020603050405020304" pitchFamily="18" charset="0"/>
              </a:rPr>
              <a:t>либо протокол о создании ССК </a:t>
            </a:r>
            <a:r>
              <a:rPr lang="ru-RU" sz="2000" dirty="0">
                <a:cs typeface="Times New Roman" panose="02020603050405020304" pitchFamily="18" charset="0"/>
              </a:rPr>
              <a:t>(для общественных объединений без образования юридического лица)</a:t>
            </a:r>
          </a:p>
        </p:txBody>
      </p:sp>
    </p:spTree>
    <p:extLst>
      <p:ext uri="{BB962C8B-B14F-4D97-AF65-F5344CB8AC3E}">
        <p14:creationId xmlns:p14="http://schemas.microsoft.com/office/powerpoint/2010/main" val="218768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D6A2692-1422-6CA6-5035-C123C813A569}"/>
              </a:ext>
            </a:extLst>
          </p:cNvPr>
          <p:cNvSpPr txBox="1">
            <a:spLocks/>
          </p:cNvSpPr>
          <p:nvPr/>
        </p:nvSpPr>
        <p:spPr>
          <a:xfrm>
            <a:off x="246181" y="1"/>
            <a:ext cx="9208168" cy="1135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ошибки (№2)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860AFD-B830-FA59-CCE2-1EA9B2D09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56" y="1135813"/>
            <a:ext cx="8373944" cy="5357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2CDF9-0307-65AD-6BCB-6F5A2CCD066B}"/>
              </a:ext>
            </a:extLst>
          </p:cNvPr>
          <p:cNvSpPr txBox="1"/>
          <p:nvPr/>
        </p:nvSpPr>
        <p:spPr>
          <a:xfrm>
            <a:off x="8694856" y="3168034"/>
            <a:ext cx="357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Все документы должны быть подписаны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70028B-07B7-9C27-EE30-429B4043413D}"/>
              </a:ext>
            </a:extLst>
          </p:cNvPr>
          <p:cNvSpPr/>
          <p:nvPr/>
        </p:nvSpPr>
        <p:spPr>
          <a:xfrm>
            <a:off x="930442" y="5342021"/>
            <a:ext cx="4989095" cy="81814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3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E26CC70-6C50-3A55-95BA-F4FE56469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47" y="1135813"/>
            <a:ext cx="8347290" cy="562282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C06CBDE-EEE8-3CFC-8900-BF278CB3F77D}"/>
              </a:ext>
            </a:extLst>
          </p:cNvPr>
          <p:cNvSpPr txBox="1">
            <a:spLocks/>
          </p:cNvSpPr>
          <p:nvPr/>
        </p:nvSpPr>
        <p:spPr>
          <a:xfrm>
            <a:off x="315447" y="4110"/>
            <a:ext cx="9208168" cy="1135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Распространенные ошибки (№3)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FA62E-42AC-F620-8EFA-1B8AD2E3F82F}"/>
              </a:ext>
            </a:extLst>
          </p:cNvPr>
          <p:cNvSpPr txBox="1"/>
          <p:nvPr/>
        </p:nvSpPr>
        <p:spPr>
          <a:xfrm>
            <a:off x="8662737" y="2642561"/>
            <a:ext cx="3595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effectLst/>
                <a:cs typeface="Times New Roman" panose="02020603050405020304" pitchFamily="18" charset="0"/>
              </a:rPr>
              <a:t>Необходимо оформление протокол съезда (конференции) или Общего собрания ССК</a:t>
            </a:r>
          </a:p>
          <a:p>
            <a:pPr marL="342900" indent="-342900">
              <a:buAutoNum type="arabicPeriod"/>
            </a:pPr>
            <a:r>
              <a:rPr lang="ru-RU" sz="2000" dirty="0">
                <a:cs typeface="Times New Roman" panose="02020603050405020304" pitchFamily="18" charset="0"/>
              </a:rPr>
              <a:t>Не указано, что создается студенческий спортивный клуб </a:t>
            </a:r>
            <a:r>
              <a:rPr lang="ru-RU" sz="2000" dirty="0">
                <a:effectLst/>
                <a:cs typeface="Times New Roman" panose="02020603050405020304" pitchFamily="18" charset="0"/>
              </a:rPr>
              <a:t> </a:t>
            </a:r>
            <a:endParaRPr lang="ru-RU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833BF6-BF8A-2E1A-36E0-8E3023069E3C}"/>
              </a:ext>
            </a:extLst>
          </p:cNvPr>
          <p:cNvSpPr/>
          <p:nvPr/>
        </p:nvSpPr>
        <p:spPr>
          <a:xfrm>
            <a:off x="2605177" y="2424023"/>
            <a:ext cx="3847381" cy="78500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37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</TotalTime>
  <Words>643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Обучающий семинар с представителями и руководителями студенческих спортивных клубов профессиональных образовательных организаций г. Москвы на тему: «Подача заявки в Единый Всероссийский перечень (реестр) студенческих спортивных клубов профессиональных образовательных организаций» </vt:lpstr>
      <vt:lpstr>Презентация PowerPoint</vt:lpstr>
      <vt:lpstr>Алгоритм подачи заявки в Единый Всероссийский перечень (реестр) студенческих спортивных клубов профессиональных образовательных организаций</vt:lpstr>
      <vt:lpstr>Этапы подачи заявки в реестр</vt:lpstr>
      <vt:lpstr>Частые вопросы</vt:lpstr>
      <vt:lpstr>Перечень документов</vt:lpstr>
      <vt:lpstr>Распространенные ошибки (№1) 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отдела  развития студенческого спорта:  Телефон: +7 (495) 360-72-46 (доб. 112)  Электронная почта: studsport@fcomofv.ru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Елизавета Солдатова</cp:lastModifiedBy>
  <cp:revision>9</cp:revision>
  <dcterms:created xsi:type="dcterms:W3CDTF">2020-01-15T14:00:58Z</dcterms:created>
  <dcterms:modified xsi:type="dcterms:W3CDTF">2022-12-08T15:27:21Z</dcterms:modified>
</cp:coreProperties>
</file>