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9" r:id="rId2"/>
    <p:sldMasterId id="2147483743" r:id="rId3"/>
  </p:sldMasterIdLst>
  <p:notesMasterIdLst>
    <p:notesMasterId r:id="rId16"/>
  </p:notesMasterIdLst>
  <p:sldIdLst>
    <p:sldId id="310" r:id="rId4"/>
    <p:sldId id="296" r:id="rId5"/>
    <p:sldId id="314" r:id="rId6"/>
    <p:sldId id="297" r:id="rId7"/>
    <p:sldId id="327" r:id="rId8"/>
    <p:sldId id="305" r:id="rId9"/>
    <p:sldId id="300" r:id="rId10"/>
    <p:sldId id="302" r:id="rId11"/>
    <p:sldId id="306" r:id="rId12"/>
    <p:sldId id="324" r:id="rId13"/>
    <p:sldId id="325" r:id="rId14"/>
    <p:sldId id="32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-PC" initials="M" lastIdx="0" clrIdx="0">
    <p:extLst>
      <p:ext uri="{19B8F6BF-5375-455C-9EA6-DF929625EA0E}">
        <p15:presenceInfo xmlns:p15="http://schemas.microsoft.com/office/powerpoint/2012/main" userId="d9df77e13d2851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1283" autoAdjust="0"/>
  </p:normalViewPr>
  <p:slideViewPr>
    <p:cSldViewPr>
      <p:cViewPr>
        <p:scale>
          <a:sx n="100" d="100"/>
          <a:sy n="100" d="100"/>
        </p:scale>
        <p:origin x="312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76465234739013"/>
          <c:y val="9.0303434407030606E-2"/>
          <c:w val="0.64523008538152327"/>
          <c:h val="0.909696565592969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Проценты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18-4411-9C53-8FBF63316C2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18-4411-9C53-8FBF63316C2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B18-4411-9C53-8FBF63316C2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B18-4411-9C53-8FBF63316C2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B18-4411-9C53-8FBF63316C22}"/>
              </c:ext>
            </c:extLst>
          </c:dPt>
          <c:dLbls>
            <c:dLbl>
              <c:idx val="0"/>
              <c:layout>
                <c:manualLayout>
                  <c:x val="-1.0996045871746473E-3"/>
                  <c:y val="-3.317099192977723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8-4411-9C53-8FBF63316C22}"/>
                </c:ext>
              </c:extLst>
            </c:dLbl>
            <c:dLbl>
              <c:idx val="1"/>
              <c:layout>
                <c:manualLayout>
                  <c:x val="-8.1919000931454985E-3"/>
                  <c:y val="-4.46644761722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8-4411-9C53-8FBF63316C22}"/>
                </c:ext>
              </c:extLst>
            </c:dLbl>
            <c:dLbl>
              <c:idx val="2"/>
              <c:layout>
                <c:manualLayout>
                  <c:x val="-6.6543026467685042E-3"/>
                  <c:y val="2.160194734123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18-4411-9C53-8FBF63316C22}"/>
                </c:ext>
              </c:extLst>
            </c:dLbl>
            <c:dLbl>
              <c:idx val="3"/>
              <c:layout>
                <c:manualLayout>
                  <c:x val="-5.1047806471736394E-2"/>
                  <c:y val="1.706454855904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838245177389119E-2"/>
                      <c:h val="8.63654755711512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B18-4411-9C53-8FBF63316C22}"/>
                </c:ext>
              </c:extLst>
            </c:dLbl>
            <c:dLbl>
              <c:idx val="4"/>
              <c:layout>
                <c:manualLayout>
                  <c:x val="7.6787423535477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18-4411-9C53-8FBF63316C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Художественная</c:v>
                </c:pt>
                <c:pt idx="1">
                  <c:v>Физкультурно-спортивная</c:v>
                </c:pt>
                <c:pt idx="2">
                  <c:v>Естественнонаучная</c:v>
                </c:pt>
                <c:pt idx="3">
                  <c:v>Социально-педагогическая</c:v>
                </c:pt>
                <c:pt idx="4">
                  <c:v>Техническая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</c:v>
                </c:pt>
                <c:pt idx="1">
                  <c:v>39</c:v>
                </c:pt>
                <c:pt idx="2">
                  <c:v>6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18-4411-9C53-8FBF63316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79501B-8120-4B43-9919-90AD608FEC4C}" type="doc">
      <dgm:prSet loTypeId="urn:microsoft.com/office/officeart/2005/8/layout/funne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19A0BB-C185-4BAB-BBA4-AD3E2C5283D3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/>
            <a:t>МЕТОДЫ</a:t>
          </a:r>
          <a:endParaRPr lang="ru-RU" dirty="0"/>
        </a:p>
      </dgm:t>
    </dgm:pt>
    <dgm:pt modelId="{F0FD009F-D88B-4577-AA8E-66797A20A74B}" type="parTrans" cxnId="{2F647042-7407-42D6-848E-892C567161B4}">
      <dgm:prSet/>
      <dgm:spPr/>
      <dgm:t>
        <a:bodyPr/>
        <a:lstStyle/>
        <a:p>
          <a:endParaRPr lang="ru-RU"/>
        </a:p>
      </dgm:t>
    </dgm:pt>
    <dgm:pt modelId="{19149126-C9B7-422D-B6E4-054A591CBB9E}" type="sibTrans" cxnId="{2F647042-7407-42D6-848E-892C567161B4}">
      <dgm:prSet/>
      <dgm:spPr/>
      <dgm:t>
        <a:bodyPr/>
        <a:lstStyle/>
        <a:p>
          <a:endParaRPr lang="ru-RU"/>
        </a:p>
      </dgm:t>
    </dgm:pt>
    <dgm:pt modelId="{961CA875-EE96-4B8F-BBCA-671B5DD81F85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СОДЕРЖАНИЕ</a:t>
          </a:r>
        </a:p>
      </dgm:t>
    </dgm:pt>
    <dgm:pt modelId="{F50E351A-5713-4C63-B32B-86D8DBCC183D}" type="parTrans" cxnId="{EEE93C56-7CEC-421C-9411-2A3687A3BEB4}">
      <dgm:prSet/>
      <dgm:spPr/>
      <dgm:t>
        <a:bodyPr/>
        <a:lstStyle/>
        <a:p>
          <a:endParaRPr lang="ru-RU"/>
        </a:p>
      </dgm:t>
    </dgm:pt>
    <dgm:pt modelId="{EAD63CE0-6BE5-4AF7-859D-BBB03F84157E}" type="sibTrans" cxnId="{EEE93C56-7CEC-421C-9411-2A3687A3BEB4}">
      <dgm:prSet/>
      <dgm:spPr/>
      <dgm:t>
        <a:bodyPr/>
        <a:lstStyle/>
        <a:p>
          <a:endParaRPr lang="ru-RU"/>
        </a:p>
      </dgm:t>
    </dgm:pt>
    <dgm:pt modelId="{42DAC17E-B0AD-49FD-8208-1C14A0597D88}">
      <dgm:prSet phldrT="[Текст]"/>
      <dgm:spPr/>
    </dgm:pt>
    <dgm:pt modelId="{FB58B137-A528-41B1-AE9F-526857585F42}" type="parTrans" cxnId="{5E1C155D-6B28-462E-A53B-3C74EA3C1DA8}">
      <dgm:prSet/>
      <dgm:spPr/>
      <dgm:t>
        <a:bodyPr/>
        <a:lstStyle/>
        <a:p>
          <a:endParaRPr lang="ru-RU"/>
        </a:p>
      </dgm:t>
    </dgm:pt>
    <dgm:pt modelId="{AAB3EB9E-40D4-4383-8E45-E835CAA4EC82}" type="sibTrans" cxnId="{5E1C155D-6B28-462E-A53B-3C74EA3C1DA8}">
      <dgm:prSet/>
      <dgm:spPr/>
      <dgm:t>
        <a:bodyPr/>
        <a:lstStyle/>
        <a:p>
          <a:endParaRPr lang="ru-RU"/>
        </a:p>
      </dgm:t>
    </dgm:pt>
    <dgm:pt modelId="{7CC5D361-739C-4302-BCA4-086E98D7B3DF}">
      <dgm:prSet phldrT="[Текст]"/>
      <dgm:spPr/>
    </dgm:pt>
    <dgm:pt modelId="{A4A01AA3-29DB-4679-A4C0-7C4736DAB051}" type="parTrans" cxnId="{5451DE0E-CF70-4CC8-8F80-2410C2E625F3}">
      <dgm:prSet/>
      <dgm:spPr/>
      <dgm:t>
        <a:bodyPr/>
        <a:lstStyle/>
        <a:p>
          <a:endParaRPr lang="ru-RU"/>
        </a:p>
      </dgm:t>
    </dgm:pt>
    <dgm:pt modelId="{6CE36C65-D107-4551-A664-FD56188D8295}" type="sibTrans" cxnId="{5451DE0E-CF70-4CC8-8F80-2410C2E625F3}">
      <dgm:prSet/>
      <dgm:spPr/>
      <dgm:t>
        <a:bodyPr/>
        <a:lstStyle/>
        <a:p>
          <a:endParaRPr lang="ru-RU"/>
        </a:p>
      </dgm:t>
    </dgm:pt>
    <dgm:pt modelId="{951049B1-A415-4E2C-997B-0A20D3889ABF}">
      <dgm:prSet phldrT="[Текст]"/>
      <dgm:spPr/>
      <dgm:t>
        <a:bodyPr/>
        <a:lstStyle/>
        <a:p>
          <a:r>
            <a:rPr lang="ru-RU"/>
            <a:t>ФОРМЫ </a:t>
          </a:r>
          <a:endParaRPr lang="ru-RU" dirty="0"/>
        </a:p>
      </dgm:t>
    </dgm:pt>
    <dgm:pt modelId="{0ABBD1BC-0710-4EE9-ABD7-0AEC8F5D87D2}" type="parTrans" cxnId="{C3706709-B918-4405-B652-9C4EF82D864B}">
      <dgm:prSet/>
      <dgm:spPr/>
      <dgm:t>
        <a:bodyPr/>
        <a:lstStyle/>
        <a:p>
          <a:endParaRPr lang="ru-RU"/>
        </a:p>
      </dgm:t>
    </dgm:pt>
    <dgm:pt modelId="{E91ECFE1-C258-40F8-9332-9879A539090B}" type="sibTrans" cxnId="{C3706709-B918-4405-B652-9C4EF82D864B}">
      <dgm:prSet/>
      <dgm:spPr/>
      <dgm:t>
        <a:bodyPr/>
        <a:lstStyle/>
        <a:p>
          <a:endParaRPr lang="ru-RU"/>
        </a:p>
      </dgm:t>
    </dgm:pt>
    <dgm:pt modelId="{4EF03087-8B41-4F82-B471-B2B20146494D}">
      <dgm:prSet phldrT="[Текст]"/>
      <dgm:spPr/>
      <dgm:t>
        <a:bodyPr/>
        <a:lstStyle/>
        <a:p>
          <a:r>
            <a:rPr lang="ru-RU" dirty="0">
              <a:solidFill>
                <a:srgbClr val="0070C0"/>
              </a:solidFill>
            </a:rPr>
            <a:t>УСПЕХ РЕБЕНКА </a:t>
          </a:r>
        </a:p>
      </dgm:t>
    </dgm:pt>
    <dgm:pt modelId="{78FE9739-4E86-4C1C-9224-EA0963F08360}" type="parTrans" cxnId="{A24C80D5-1D60-4975-AD81-7039538F134B}">
      <dgm:prSet/>
      <dgm:spPr/>
      <dgm:t>
        <a:bodyPr/>
        <a:lstStyle/>
        <a:p>
          <a:endParaRPr lang="ru-RU"/>
        </a:p>
      </dgm:t>
    </dgm:pt>
    <dgm:pt modelId="{68762E59-BC0B-466B-90AC-C2320587D96B}" type="sibTrans" cxnId="{A24C80D5-1D60-4975-AD81-7039538F134B}">
      <dgm:prSet/>
      <dgm:spPr/>
      <dgm:t>
        <a:bodyPr/>
        <a:lstStyle/>
        <a:p>
          <a:endParaRPr lang="ru-RU"/>
        </a:p>
      </dgm:t>
    </dgm:pt>
    <dgm:pt modelId="{7D23DC55-71D7-47C5-BFCE-A4B39F1CA2D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98A1712F-6946-4680-97C8-EA21A769966D}" type="parTrans" cxnId="{B076E4BC-1CEA-4FA6-89EF-39AD49251DFF}">
      <dgm:prSet/>
      <dgm:spPr/>
      <dgm:t>
        <a:bodyPr/>
        <a:lstStyle/>
        <a:p>
          <a:endParaRPr lang="ru-RU"/>
        </a:p>
      </dgm:t>
    </dgm:pt>
    <dgm:pt modelId="{049959E5-BA03-4FBE-B801-F64D5C2F76A1}" type="sibTrans" cxnId="{B076E4BC-1CEA-4FA6-89EF-39AD49251DFF}">
      <dgm:prSet/>
      <dgm:spPr/>
      <dgm:t>
        <a:bodyPr/>
        <a:lstStyle/>
        <a:p>
          <a:endParaRPr lang="ru-RU"/>
        </a:p>
      </dgm:t>
    </dgm:pt>
    <dgm:pt modelId="{EA9942C1-7A68-44DE-B834-12FCC57AAF7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BEAC8BA8-F7AB-40B3-9BC5-90962B330EB6}" type="parTrans" cxnId="{455A7E5C-3AE8-4B09-8ADC-6B8B342D4817}">
      <dgm:prSet/>
      <dgm:spPr/>
      <dgm:t>
        <a:bodyPr/>
        <a:lstStyle/>
        <a:p>
          <a:endParaRPr lang="ru-RU"/>
        </a:p>
      </dgm:t>
    </dgm:pt>
    <dgm:pt modelId="{D7DB5439-2CB0-42ED-AD9C-4B56FF477FDF}" type="sibTrans" cxnId="{455A7E5C-3AE8-4B09-8ADC-6B8B342D4817}">
      <dgm:prSet/>
      <dgm:spPr/>
      <dgm:t>
        <a:bodyPr/>
        <a:lstStyle/>
        <a:p>
          <a:endParaRPr lang="ru-RU"/>
        </a:p>
      </dgm:t>
    </dgm:pt>
    <dgm:pt modelId="{7011421E-D5B6-4E7A-AF21-05A2A8A1E736}" type="pres">
      <dgm:prSet presAssocID="{5379501B-8120-4B43-9919-90AD608FEC4C}" presName="Name0" presStyleCnt="0">
        <dgm:presLayoutVars>
          <dgm:chMax val="4"/>
          <dgm:resizeHandles val="exact"/>
        </dgm:presLayoutVars>
      </dgm:prSet>
      <dgm:spPr/>
    </dgm:pt>
    <dgm:pt modelId="{D9ADE75F-DF5B-4194-804D-3AC858EAD55B}" type="pres">
      <dgm:prSet presAssocID="{5379501B-8120-4B43-9919-90AD608FEC4C}" presName="ellipse" presStyleLbl="trBgShp" presStyleIdx="0" presStyleCnt="1" custLinFactNeighborX="-1525" custLinFactNeighborY="45015"/>
      <dgm:spPr/>
    </dgm:pt>
    <dgm:pt modelId="{189A80EA-4F1D-40A5-AF09-76CEB7A2BE66}" type="pres">
      <dgm:prSet presAssocID="{5379501B-8120-4B43-9919-90AD608FEC4C}" presName="arrow1" presStyleLbl="fgShp" presStyleIdx="0" presStyleCnt="1"/>
      <dgm:spPr/>
    </dgm:pt>
    <dgm:pt modelId="{8C3C1CFB-567A-4062-AEF7-805347A3BAF1}" type="pres">
      <dgm:prSet presAssocID="{5379501B-8120-4B43-9919-90AD608FEC4C}" presName="rectangle" presStyleLbl="revTx" presStyleIdx="0" presStyleCnt="1" custScaleX="72223" custLinFactNeighborX="8333" custLinFactNeighborY="22894">
        <dgm:presLayoutVars>
          <dgm:bulletEnabled val="1"/>
        </dgm:presLayoutVars>
      </dgm:prSet>
      <dgm:spPr/>
    </dgm:pt>
    <dgm:pt modelId="{B3724877-FE9B-4B47-9D15-7277A8CBBD0E}" type="pres">
      <dgm:prSet presAssocID="{961CA875-EE96-4B8F-BBCA-671B5DD81F85}" presName="item1" presStyleLbl="node1" presStyleIdx="0" presStyleCnt="3" custLinFactNeighborX="2519" custLinFactNeighborY="20169">
        <dgm:presLayoutVars>
          <dgm:bulletEnabled val="1"/>
        </dgm:presLayoutVars>
      </dgm:prSet>
      <dgm:spPr/>
    </dgm:pt>
    <dgm:pt modelId="{6321990B-9E20-41DB-8B55-09C43AB9CF7B}" type="pres">
      <dgm:prSet presAssocID="{951049B1-A415-4E2C-997B-0A20D3889ABF}" presName="item2" presStyleLbl="node1" presStyleIdx="1" presStyleCnt="3" custLinFactY="-15919" custLinFactNeighborX="53609" custLinFactNeighborY="-100000">
        <dgm:presLayoutVars>
          <dgm:bulletEnabled val="1"/>
        </dgm:presLayoutVars>
      </dgm:prSet>
      <dgm:spPr/>
    </dgm:pt>
    <dgm:pt modelId="{EC61AFBF-C2F3-46E4-96B1-934014F18299}" type="pres">
      <dgm:prSet presAssocID="{4EF03087-8B41-4F82-B471-B2B20146494D}" presName="item3" presStyleLbl="node1" presStyleIdx="2" presStyleCnt="3" custLinFactNeighborX="34815" custLinFactNeighborY="851">
        <dgm:presLayoutVars>
          <dgm:bulletEnabled val="1"/>
        </dgm:presLayoutVars>
      </dgm:prSet>
      <dgm:spPr/>
    </dgm:pt>
    <dgm:pt modelId="{3498F331-E941-49D9-9153-E4BD11428E2E}" type="pres">
      <dgm:prSet presAssocID="{5379501B-8120-4B43-9919-90AD608FEC4C}" presName="funnel" presStyleLbl="trAlignAcc1" presStyleIdx="0" presStyleCnt="1" custScaleY="114757" custLinFactNeighborX="0" custLinFactNeighborY="12887"/>
      <dgm:spPr/>
    </dgm:pt>
  </dgm:ptLst>
  <dgm:cxnLst>
    <dgm:cxn modelId="{C3706709-B918-4405-B652-9C4EF82D864B}" srcId="{5379501B-8120-4B43-9919-90AD608FEC4C}" destId="{951049B1-A415-4E2C-997B-0A20D3889ABF}" srcOrd="2" destOrd="0" parTransId="{0ABBD1BC-0710-4EE9-ABD7-0AEC8F5D87D2}" sibTransId="{E91ECFE1-C258-40F8-9332-9879A539090B}"/>
    <dgm:cxn modelId="{5451DE0E-CF70-4CC8-8F80-2410C2E625F3}" srcId="{5379501B-8120-4B43-9919-90AD608FEC4C}" destId="{7CC5D361-739C-4302-BCA4-086E98D7B3DF}" srcOrd="5" destOrd="0" parTransId="{A4A01AA3-29DB-4679-A4C0-7C4736DAB051}" sibTransId="{6CE36C65-D107-4551-A664-FD56188D8295}"/>
    <dgm:cxn modelId="{3B6DB726-B740-4F37-AC39-FA0D8C5139CD}" type="presOf" srcId="{EA9942C1-7A68-44DE-B834-12FCC57AAF7B}" destId="{6321990B-9E20-41DB-8B55-09C43AB9CF7B}" srcOrd="0" destOrd="2" presId="urn:microsoft.com/office/officeart/2005/8/layout/funnel1"/>
    <dgm:cxn modelId="{AA679D34-E002-422D-8553-8C4EBA9EC9F7}" type="presOf" srcId="{5379501B-8120-4B43-9919-90AD608FEC4C}" destId="{7011421E-D5B6-4E7A-AF21-05A2A8A1E736}" srcOrd="0" destOrd="0" presId="urn:microsoft.com/office/officeart/2005/8/layout/funnel1"/>
    <dgm:cxn modelId="{52FDE93D-D272-410D-A446-EA037EC5AF92}" type="presOf" srcId="{961CA875-EE96-4B8F-BBCA-671B5DD81F85}" destId="{6321990B-9E20-41DB-8B55-09C43AB9CF7B}" srcOrd="0" destOrd="0" presId="urn:microsoft.com/office/officeart/2005/8/layout/funnel1"/>
    <dgm:cxn modelId="{455A7E5C-3AE8-4B09-8ADC-6B8B342D4817}" srcId="{961CA875-EE96-4B8F-BBCA-671B5DD81F85}" destId="{EA9942C1-7A68-44DE-B834-12FCC57AAF7B}" srcOrd="1" destOrd="0" parTransId="{BEAC8BA8-F7AB-40B3-9BC5-90962B330EB6}" sibTransId="{D7DB5439-2CB0-42ED-AD9C-4B56FF477FDF}"/>
    <dgm:cxn modelId="{5E1C155D-6B28-462E-A53B-3C74EA3C1DA8}" srcId="{5379501B-8120-4B43-9919-90AD608FEC4C}" destId="{42DAC17E-B0AD-49FD-8208-1C14A0597D88}" srcOrd="4" destOrd="0" parTransId="{FB58B137-A528-41B1-AE9F-526857585F42}" sibTransId="{AAB3EB9E-40D4-4383-8E45-E835CAA4EC82}"/>
    <dgm:cxn modelId="{2F647042-7407-42D6-848E-892C567161B4}" srcId="{5379501B-8120-4B43-9919-90AD608FEC4C}" destId="{8D19A0BB-C185-4BAB-BBA4-AD3E2C5283D3}" srcOrd="0" destOrd="0" parTransId="{F0FD009F-D88B-4577-AA8E-66797A20A74B}" sibTransId="{19149126-C9B7-422D-B6E4-054A591CBB9E}"/>
    <dgm:cxn modelId="{1D32786D-FA9E-4521-9151-F7E84AFA9E18}" type="presOf" srcId="{951049B1-A415-4E2C-997B-0A20D3889ABF}" destId="{B3724877-FE9B-4B47-9D15-7277A8CBBD0E}" srcOrd="0" destOrd="0" presId="urn:microsoft.com/office/officeart/2005/8/layout/funnel1"/>
    <dgm:cxn modelId="{32EF2070-C18B-4047-B8DB-DE89EAD15011}" type="presOf" srcId="{8D19A0BB-C185-4BAB-BBA4-AD3E2C5283D3}" destId="{EC61AFBF-C2F3-46E4-96B1-934014F18299}" srcOrd="0" destOrd="0" presId="urn:microsoft.com/office/officeart/2005/8/layout/funnel1"/>
    <dgm:cxn modelId="{EEE93C56-7CEC-421C-9411-2A3687A3BEB4}" srcId="{5379501B-8120-4B43-9919-90AD608FEC4C}" destId="{961CA875-EE96-4B8F-BBCA-671B5DD81F85}" srcOrd="1" destOrd="0" parTransId="{F50E351A-5713-4C63-B32B-86D8DBCC183D}" sibTransId="{EAD63CE0-6BE5-4AF7-859D-BBB03F84157E}"/>
    <dgm:cxn modelId="{0F7F449F-FE00-4B87-AC04-F60BE7D82687}" type="presOf" srcId="{4EF03087-8B41-4F82-B471-B2B20146494D}" destId="{8C3C1CFB-567A-4062-AEF7-805347A3BAF1}" srcOrd="0" destOrd="0" presId="urn:microsoft.com/office/officeart/2005/8/layout/funnel1"/>
    <dgm:cxn modelId="{4A4705A5-9762-4FDA-841F-A7EA64FCEEAA}" type="presOf" srcId="{7D23DC55-71D7-47C5-BFCE-A4B39F1CA2D1}" destId="{6321990B-9E20-41DB-8B55-09C43AB9CF7B}" srcOrd="0" destOrd="1" presId="urn:microsoft.com/office/officeart/2005/8/layout/funnel1"/>
    <dgm:cxn modelId="{B076E4BC-1CEA-4FA6-89EF-39AD49251DFF}" srcId="{961CA875-EE96-4B8F-BBCA-671B5DD81F85}" destId="{7D23DC55-71D7-47C5-BFCE-A4B39F1CA2D1}" srcOrd="0" destOrd="0" parTransId="{98A1712F-6946-4680-97C8-EA21A769966D}" sibTransId="{049959E5-BA03-4FBE-B801-F64D5C2F76A1}"/>
    <dgm:cxn modelId="{A24C80D5-1D60-4975-AD81-7039538F134B}" srcId="{5379501B-8120-4B43-9919-90AD608FEC4C}" destId="{4EF03087-8B41-4F82-B471-B2B20146494D}" srcOrd="3" destOrd="0" parTransId="{78FE9739-4E86-4C1C-9224-EA0963F08360}" sibTransId="{68762E59-BC0B-466B-90AC-C2320587D96B}"/>
    <dgm:cxn modelId="{F198E595-7939-45F4-8BD8-B85BDDFE13E3}" type="presParOf" srcId="{7011421E-D5B6-4E7A-AF21-05A2A8A1E736}" destId="{D9ADE75F-DF5B-4194-804D-3AC858EAD55B}" srcOrd="0" destOrd="0" presId="urn:microsoft.com/office/officeart/2005/8/layout/funnel1"/>
    <dgm:cxn modelId="{12A69ACC-9E9A-418E-AF23-3C933E7923DE}" type="presParOf" srcId="{7011421E-D5B6-4E7A-AF21-05A2A8A1E736}" destId="{189A80EA-4F1D-40A5-AF09-76CEB7A2BE66}" srcOrd="1" destOrd="0" presId="urn:microsoft.com/office/officeart/2005/8/layout/funnel1"/>
    <dgm:cxn modelId="{9025C943-22D7-4303-82C9-F6E9D67A9642}" type="presParOf" srcId="{7011421E-D5B6-4E7A-AF21-05A2A8A1E736}" destId="{8C3C1CFB-567A-4062-AEF7-805347A3BAF1}" srcOrd="2" destOrd="0" presId="urn:microsoft.com/office/officeart/2005/8/layout/funnel1"/>
    <dgm:cxn modelId="{499DB803-A52A-4F2D-88AF-5A248C3AE448}" type="presParOf" srcId="{7011421E-D5B6-4E7A-AF21-05A2A8A1E736}" destId="{B3724877-FE9B-4B47-9D15-7277A8CBBD0E}" srcOrd="3" destOrd="0" presId="urn:microsoft.com/office/officeart/2005/8/layout/funnel1"/>
    <dgm:cxn modelId="{813041DE-2258-482D-91DA-F8CADA8CA479}" type="presParOf" srcId="{7011421E-D5B6-4E7A-AF21-05A2A8A1E736}" destId="{6321990B-9E20-41DB-8B55-09C43AB9CF7B}" srcOrd="4" destOrd="0" presId="urn:microsoft.com/office/officeart/2005/8/layout/funnel1"/>
    <dgm:cxn modelId="{E0A68AB1-D7B4-4683-A97F-2F989108CD4B}" type="presParOf" srcId="{7011421E-D5B6-4E7A-AF21-05A2A8A1E736}" destId="{EC61AFBF-C2F3-46E4-96B1-934014F18299}" srcOrd="5" destOrd="0" presId="urn:microsoft.com/office/officeart/2005/8/layout/funnel1"/>
    <dgm:cxn modelId="{32AFDBDF-2336-41B2-A94F-122A88215C85}" type="presParOf" srcId="{7011421E-D5B6-4E7A-AF21-05A2A8A1E736}" destId="{3498F331-E941-49D9-9153-E4BD11428E2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1CA07-C7DF-43C2-A56B-6AD56F912A9F}" type="doc">
      <dgm:prSet loTypeId="urn:microsoft.com/office/officeart/2005/8/layout/gear1" loCatId="cycle" qsTypeId="urn:microsoft.com/office/officeart/2005/8/quickstyle/simple3" qsCatId="simple" csTypeId="urn:microsoft.com/office/officeart/2005/8/colors/accent1_2" csCatId="accent1" phldr="1"/>
      <dgm:spPr/>
    </dgm:pt>
    <dgm:pt modelId="{FDEC73CF-078A-43A4-A5DE-D49EAEF8D497}">
      <dgm:prSet phldrT="[Текст]" phldr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1A2E567-1D6B-443D-8C7C-46D81A0094BA}" type="parTrans" cxnId="{D5CC7EE9-B146-4232-84AF-311BEDE36277}">
      <dgm:prSet/>
      <dgm:spPr/>
      <dgm:t>
        <a:bodyPr/>
        <a:lstStyle/>
        <a:p>
          <a:endParaRPr lang="ru-RU"/>
        </a:p>
      </dgm:t>
    </dgm:pt>
    <dgm:pt modelId="{50235989-EEEA-4565-8801-571688B6356E}" type="sibTrans" cxnId="{D5CC7EE9-B146-4232-84AF-311BEDE36277}">
      <dgm:prSet/>
      <dgm:spPr/>
      <dgm:t>
        <a:bodyPr/>
        <a:lstStyle/>
        <a:p>
          <a:endParaRPr lang="ru-RU"/>
        </a:p>
      </dgm:t>
    </dgm:pt>
    <dgm:pt modelId="{AFA8B3CC-8B91-4C36-B0EE-8AB62D18B106}">
      <dgm:prSet phldrT="[Текст]" phldr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CE34000-257A-4FD5-8F0F-E2F303F0522F}" type="parTrans" cxnId="{1BD4BE4B-8198-42EB-8086-36736C0E8604}">
      <dgm:prSet/>
      <dgm:spPr/>
      <dgm:t>
        <a:bodyPr/>
        <a:lstStyle/>
        <a:p>
          <a:endParaRPr lang="ru-RU"/>
        </a:p>
      </dgm:t>
    </dgm:pt>
    <dgm:pt modelId="{EB308997-D4E8-46FC-B98D-A5B33E7455CC}" type="sibTrans" cxnId="{1BD4BE4B-8198-42EB-8086-36736C0E8604}">
      <dgm:prSet/>
      <dgm:spPr/>
      <dgm:t>
        <a:bodyPr/>
        <a:lstStyle/>
        <a:p>
          <a:endParaRPr lang="ru-RU"/>
        </a:p>
      </dgm:t>
    </dgm:pt>
    <dgm:pt modelId="{0D6AD0F5-DDA7-4F00-83D9-0EA0005E64DC}">
      <dgm:prSet phldrT="[Текст]" phldr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B34588C4-E757-4185-978D-09DD749AAD59}" type="parTrans" cxnId="{3CCB35C5-B83C-4C25-9833-2118670040F7}">
      <dgm:prSet/>
      <dgm:spPr/>
      <dgm:t>
        <a:bodyPr/>
        <a:lstStyle/>
        <a:p>
          <a:endParaRPr lang="ru-RU"/>
        </a:p>
      </dgm:t>
    </dgm:pt>
    <dgm:pt modelId="{02531B86-D8CC-4277-8234-CFF91243ABEC}" type="sibTrans" cxnId="{3CCB35C5-B83C-4C25-9833-2118670040F7}">
      <dgm:prSet/>
      <dgm:spPr/>
      <dgm:t>
        <a:bodyPr/>
        <a:lstStyle/>
        <a:p>
          <a:endParaRPr lang="ru-RU"/>
        </a:p>
      </dgm:t>
    </dgm:pt>
    <dgm:pt modelId="{0526B09C-F017-49FF-845D-211C30C81EB4}" type="pres">
      <dgm:prSet presAssocID="{D8A1CA07-C7DF-43C2-A56B-6AD56F912A9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A4D46AA-817B-479A-90DB-98BC7C218402}" type="pres">
      <dgm:prSet presAssocID="{FDEC73CF-078A-43A4-A5DE-D49EAEF8D497}" presName="gear1" presStyleLbl="node1" presStyleIdx="0" presStyleCnt="3" custLinFactNeighborX="-2447" custLinFactNeighborY="773">
        <dgm:presLayoutVars>
          <dgm:chMax val="1"/>
          <dgm:bulletEnabled val="1"/>
        </dgm:presLayoutVars>
      </dgm:prSet>
      <dgm:spPr/>
    </dgm:pt>
    <dgm:pt modelId="{57AE17A0-A402-4F1F-8E23-29B0DD766D53}" type="pres">
      <dgm:prSet presAssocID="{FDEC73CF-078A-43A4-A5DE-D49EAEF8D497}" presName="gear1srcNode" presStyleLbl="node1" presStyleIdx="0" presStyleCnt="3"/>
      <dgm:spPr/>
    </dgm:pt>
    <dgm:pt modelId="{215744D6-CB2F-47F5-9017-8DBCFF75D1E6}" type="pres">
      <dgm:prSet presAssocID="{FDEC73CF-078A-43A4-A5DE-D49EAEF8D497}" presName="gear1dstNode" presStyleLbl="node1" presStyleIdx="0" presStyleCnt="3"/>
      <dgm:spPr/>
    </dgm:pt>
    <dgm:pt modelId="{C4631FD4-2DF9-43AF-9417-05D51BC6A184}" type="pres">
      <dgm:prSet presAssocID="{AFA8B3CC-8B91-4C36-B0EE-8AB62D18B106}" presName="gear2" presStyleLbl="node1" presStyleIdx="1" presStyleCnt="3" custLinFactNeighborX="-522" custLinFactNeighborY="-3786">
        <dgm:presLayoutVars>
          <dgm:chMax val="1"/>
          <dgm:bulletEnabled val="1"/>
        </dgm:presLayoutVars>
      </dgm:prSet>
      <dgm:spPr/>
    </dgm:pt>
    <dgm:pt modelId="{E7E47394-0E97-48CC-9328-4102268C6080}" type="pres">
      <dgm:prSet presAssocID="{AFA8B3CC-8B91-4C36-B0EE-8AB62D18B106}" presName="gear2srcNode" presStyleLbl="node1" presStyleIdx="1" presStyleCnt="3"/>
      <dgm:spPr/>
    </dgm:pt>
    <dgm:pt modelId="{66B3A5C1-E04B-4970-A72D-4A6844B23891}" type="pres">
      <dgm:prSet presAssocID="{AFA8B3CC-8B91-4C36-B0EE-8AB62D18B106}" presName="gear2dstNode" presStyleLbl="node1" presStyleIdx="1" presStyleCnt="3"/>
      <dgm:spPr/>
    </dgm:pt>
    <dgm:pt modelId="{0E4D368B-6318-4A71-947A-451C54BA74EE}" type="pres">
      <dgm:prSet presAssocID="{0D6AD0F5-DDA7-4F00-83D9-0EA0005E64DC}" presName="gear3" presStyleLbl="node1" presStyleIdx="2" presStyleCnt="3"/>
      <dgm:spPr/>
    </dgm:pt>
    <dgm:pt modelId="{919841F2-BD12-4851-BAB6-C4738B7F1870}" type="pres">
      <dgm:prSet presAssocID="{0D6AD0F5-DDA7-4F00-83D9-0EA0005E64D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8032F75-47CA-4727-8938-1316B6C924C8}" type="pres">
      <dgm:prSet presAssocID="{0D6AD0F5-DDA7-4F00-83D9-0EA0005E64DC}" presName="gear3srcNode" presStyleLbl="node1" presStyleIdx="2" presStyleCnt="3"/>
      <dgm:spPr/>
    </dgm:pt>
    <dgm:pt modelId="{33E9F19D-12C8-4A31-9FC3-A11383B4E3B4}" type="pres">
      <dgm:prSet presAssocID="{0D6AD0F5-DDA7-4F00-83D9-0EA0005E64DC}" presName="gear3dstNode" presStyleLbl="node1" presStyleIdx="2" presStyleCnt="3"/>
      <dgm:spPr/>
    </dgm:pt>
    <dgm:pt modelId="{DFBA3235-47DC-44F1-8391-8975BC61570D}" type="pres">
      <dgm:prSet presAssocID="{50235989-EEEA-4565-8801-571688B6356E}" presName="connector1" presStyleLbl="sibTrans2D1" presStyleIdx="0" presStyleCnt="3"/>
      <dgm:spPr/>
    </dgm:pt>
    <dgm:pt modelId="{DFFE6C35-A769-4452-A22A-37B2E1592728}" type="pres">
      <dgm:prSet presAssocID="{EB308997-D4E8-46FC-B98D-A5B33E7455CC}" presName="connector2" presStyleLbl="sibTrans2D1" presStyleIdx="1" presStyleCnt="3"/>
      <dgm:spPr/>
    </dgm:pt>
    <dgm:pt modelId="{B2932DD2-5F7A-4E48-8F2D-98B7D96B4F63}" type="pres">
      <dgm:prSet presAssocID="{02531B86-D8CC-4277-8234-CFF91243ABEC}" presName="connector3" presStyleLbl="sibTrans2D1" presStyleIdx="2" presStyleCnt="3"/>
      <dgm:spPr/>
    </dgm:pt>
  </dgm:ptLst>
  <dgm:cxnLst>
    <dgm:cxn modelId="{724E001C-5A49-4DD1-A0D8-C8F1824027B3}" type="presOf" srcId="{EB308997-D4E8-46FC-B98D-A5B33E7455CC}" destId="{DFFE6C35-A769-4452-A22A-37B2E1592728}" srcOrd="0" destOrd="0" presId="urn:microsoft.com/office/officeart/2005/8/layout/gear1"/>
    <dgm:cxn modelId="{7195FD1E-E994-4E20-8683-F297E648725F}" type="presOf" srcId="{0D6AD0F5-DDA7-4F00-83D9-0EA0005E64DC}" destId="{58032F75-47CA-4727-8938-1316B6C924C8}" srcOrd="2" destOrd="0" presId="urn:microsoft.com/office/officeart/2005/8/layout/gear1"/>
    <dgm:cxn modelId="{EE92D243-6942-46B1-811A-B7D4634CB875}" type="presOf" srcId="{0D6AD0F5-DDA7-4F00-83D9-0EA0005E64DC}" destId="{0E4D368B-6318-4A71-947A-451C54BA74EE}" srcOrd="0" destOrd="0" presId="urn:microsoft.com/office/officeart/2005/8/layout/gear1"/>
    <dgm:cxn modelId="{B131AD67-6084-40E2-BF9E-DBF647359D4E}" type="presOf" srcId="{0D6AD0F5-DDA7-4F00-83D9-0EA0005E64DC}" destId="{919841F2-BD12-4851-BAB6-C4738B7F1870}" srcOrd="1" destOrd="0" presId="urn:microsoft.com/office/officeart/2005/8/layout/gear1"/>
    <dgm:cxn modelId="{1BD4BE4B-8198-42EB-8086-36736C0E8604}" srcId="{D8A1CA07-C7DF-43C2-A56B-6AD56F912A9F}" destId="{AFA8B3CC-8B91-4C36-B0EE-8AB62D18B106}" srcOrd="1" destOrd="0" parTransId="{6CE34000-257A-4FD5-8F0F-E2F303F0522F}" sibTransId="{EB308997-D4E8-46FC-B98D-A5B33E7455CC}"/>
    <dgm:cxn modelId="{1AF09952-3E71-4746-B7B3-88F7EF66D513}" type="presOf" srcId="{AFA8B3CC-8B91-4C36-B0EE-8AB62D18B106}" destId="{66B3A5C1-E04B-4970-A72D-4A6844B23891}" srcOrd="2" destOrd="0" presId="urn:microsoft.com/office/officeart/2005/8/layout/gear1"/>
    <dgm:cxn modelId="{89D11A75-4C3A-4227-BDB9-E8094186C26A}" type="presOf" srcId="{D8A1CA07-C7DF-43C2-A56B-6AD56F912A9F}" destId="{0526B09C-F017-49FF-845D-211C30C81EB4}" srcOrd="0" destOrd="0" presId="urn:microsoft.com/office/officeart/2005/8/layout/gear1"/>
    <dgm:cxn modelId="{2C317B58-A7A3-401D-ACDB-89C020E3197A}" type="presOf" srcId="{FDEC73CF-078A-43A4-A5DE-D49EAEF8D497}" destId="{3A4D46AA-817B-479A-90DB-98BC7C218402}" srcOrd="0" destOrd="0" presId="urn:microsoft.com/office/officeart/2005/8/layout/gear1"/>
    <dgm:cxn modelId="{AA391EAB-1CC9-49D7-B0B9-7427CA8BA56A}" type="presOf" srcId="{50235989-EEEA-4565-8801-571688B6356E}" destId="{DFBA3235-47DC-44F1-8391-8975BC61570D}" srcOrd="0" destOrd="0" presId="urn:microsoft.com/office/officeart/2005/8/layout/gear1"/>
    <dgm:cxn modelId="{3CCB35C5-B83C-4C25-9833-2118670040F7}" srcId="{D8A1CA07-C7DF-43C2-A56B-6AD56F912A9F}" destId="{0D6AD0F5-DDA7-4F00-83D9-0EA0005E64DC}" srcOrd="2" destOrd="0" parTransId="{B34588C4-E757-4185-978D-09DD749AAD59}" sibTransId="{02531B86-D8CC-4277-8234-CFF91243ABEC}"/>
    <dgm:cxn modelId="{B86780D5-7D43-4F50-AEC8-22E2E42C95E4}" type="presOf" srcId="{FDEC73CF-078A-43A4-A5DE-D49EAEF8D497}" destId="{215744D6-CB2F-47F5-9017-8DBCFF75D1E6}" srcOrd="2" destOrd="0" presId="urn:microsoft.com/office/officeart/2005/8/layout/gear1"/>
    <dgm:cxn modelId="{B9C0F2D5-920A-4747-A328-EE41E0B6F826}" type="presOf" srcId="{0D6AD0F5-DDA7-4F00-83D9-0EA0005E64DC}" destId="{33E9F19D-12C8-4A31-9FC3-A11383B4E3B4}" srcOrd="3" destOrd="0" presId="urn:microsoft.com/office/officeart/2005/8/layout/gear1"/>
    <dgm:cxn modelId="{ADD132E3-57A5-49AD-986B-94F4AE9A86AF}" type="presOf" srcId="{AFA8B3CC-8B91-4C36-B0EE-8AB62D18B106}" destId="{E7E47394-0E97-48CC-9328-4102268C6080}" srcOrd="1" destOrd="0" presId="urn:microsoft.com/office/officeart/2005/8/layout/gear1"/>
    <dgm:cxn modelId="{A76803E4-D718-4254-B1BF-59269B7E6071}" type="presOf" srcId="{AFA8B3CC-8B91-4C36-B0EE-8AB62D18B106}" destId="{C4631FD4-2DF9-43AF-9417-05D51BC6A184}" srcOrd="0" destOrd="0" presId="urn:microsoft.com/office/officeart/2005/8/layout/gear1"/>
    <dgm:cxn modelId="{2E02F4E8-6C5E-4FC0-A325-61EC8FC87904}" type="presOf" srcId="{FDEC73CF-078A-43A4-A5DE-D49EAEF8D497}" destId="{57AE17A0-A402-4F1F-8E23-29B0DD766D53}" srcOrd="1" destOrd="0" presId="urn:microsoft.com/office/officeart/2005/8/layout/gear1"/>
    <dgm:cxn modelId="{D5CC7EE9-B146-4232-84AF-311BEDE36277}" srcId="{D8A1CA07-C7DF-43C2-A56B-6AD56F912A9F}" destId="{FDEC73CF-078A-43A4-A5DE-D49EAEF8D497}" srcOrd="0" destOrd="0" parTransId="{31A2E567-1D6B-443D-8C7C-46D81A0094BA}" sibTransId="{50235989-EEEA-4565-8801-571688B6356E}"/>
    <dgm:cxn modelId="{7B574BFF-CB9E-4614-BEEB-1C96AD8C323A}" type="presOf" srcId="{02531B86-D8CC-4277-8234-CFF91243ABEC}" destId="{B2932DD2-5F7A-4E48-8F2D-98B7D96B4F63}" srcOrd="0" destOrd="0" presId="urn:microsoft.com/office/officeart/2005/8/layout/gear1"/>
    <dgm:cxn modelId="{747297B4-D9EA-4336-A9D7-6413CD1DB709}" type="presParOf" srcId="{0526B09C-F017-49FF-845D-211C30C81EB4}" destId="{3A4D46AA-817B-479A-90DB-98BC7C218402}" srcOrd="0" destOrd="0" presId="urn:microsoft.com/office/officeart/2005/8/layout/gear1"/>
    <dgm:cxn modelId="{DC50752A-6716-4078-A941-AC517A5752BD}" type="presParOf" srcId="{0526B09C-F017-49FF-845D-211C30C81EB4}" destId="{57AE17A0-A402-4F1F-8E23-29B0DD766D53}" srcOrd="1" destOrd="0" presId="urn:microsoft.com/office/officeart/2005/8/layout/gear1"/>
    <dgm:cxn modelId="{9155C7FC-BBA4-473B-BF28-17DF4FB83F8F}" type="presParOf" srcId="{0526B09C-F017-49FF-845D-211C30C81EB4}" destId="{215744D6-CB2F-47F5-9017-8DBCFF75D1E6}" srcOrd="2" destOrd="0" presId="urn:microsoft.com/office/officeart/2005/8/layout/gear1"/>
    <dgm:cxn modelId="{797410E0-3057-418F-9E61-6D64879F2AFA}" type="presParOf" srcId="{0526B09C-F017-49FF-845D-211C30C81EB4}" destId="{C4631FD4-2DF9-43AF-9417-05D51BC6A184}" srcOrd="3" destOrd="0" presId="urn:microsoft.com/office/officeart/2005/8/layout/gear1"/>
    <dgm:cxn modelId="{F52F43A6-2ED5-4F35-8A3C-B9DBFE68E263}" type="presParOf" srcId="{0526B09C-F017-49FF-845D-211C30C81EB4}" destId="{E7E47394-0E97-48CC-9328-4102268C6080}" srcOrd="4" destOrd="0" presId="urn:microsoft.com/office/officeart/2005/8/layout/gear1"/>
    <dgm:cxn modelId="{9EB683E3-A919-4164-8508-13E5B7A9CB6D}" type="presParOf" srcId="{0526B09C-F017-49FF-845D-211C30C81EB4}" destId="{66B3A5C1-E04B-4970-A72D-4A6844B23891}" srcOrd="5" destOrd="0" presId="urn:microsoft.com/office/officeart/2005/8/layout/gear1"/>
    <dgm:cxn modelId="{DDCFA02A-6260-4086-9F74-B3A59DDA07F9}" type="presParOf" srcId="{0526B09C-F017-49FF-845D-211C30C81EB4}" destId="{0E4D368B-6318-4A71-947A-451C54BA74EE}" srcOrd="6" destOrd="0" presId="urn:microsoft.com/office/officeart/2005/8/layout/gear1"/>
    <dgm:cxn modelId="{CF278CEC-E43A-405F-A456-831BEA37FC83}" type="presParOf" srcId="{0526B09C-F017-49FF-845D-211C30C81EB4}" destId="{919841F2-BD12-4851-BAB6-C4738B7F1870}" srcOrd="7" destOrd="0" presId="urn:microsoft.com/office/officeart/2005/8/layout/gear1"/>
    <dgm:cxn modelId="{C1B89C96-699A-4842-BA12-542128391B40}" type="presParOf" srcId="{0526B09C-F017-49FF-845D-211C30C81EB4}" destId="{58032F75-47CA-4727-8938-1316B6C924C8}" srcOrd="8" destOrd="0" presId="urn:microsoft.com/office/officeart/2005/8/layout/gear1"/>
    <dgm:cxn modelId="{69B94815-7C2D-489F-A1AE-57BC47EA2EC4}" type="presParOf" srcId="{0526B09C-F017-49FF-845D-211C30C81EB4}" destId="{33E9F19D-12C8-4A31-9FC3-A11383B4E3B4}" srcOrd="9" destOrd="0" presId="urn:microsoft.com/office/officeart/2005/8/layout/gear1"/>
    <dgm:cxn modelId="{FF309085-AB9D-4711-9AA2-D327C7EBBBEA}" type="presParOf" srcId="{0526B09C-F017-49FF-845D-211C30C81EB4}" destId="{DFBA3235-47DC-44F1-8391-8975BC61570D}" srcOrd="10" destOrd="0" presId="urn:microsoft.com/office/officeart/2005/8/layout/gear1"/>
    <dgm:cxn modelId="{B54D63FE-AAEC-4279-9E6A-2A7A08DCB363}" type="presParOf" srcId="{0526B09C-F017-49FF-845D-211C30C81EB4}" destId="{DFFE6C35-A769-4452-A22A-37B2E1592728}" srcOrd="11" destOrd="0" presId="urn:microsoft.com/office/officeart/2005/8/layout/gear1"/>
    <dgm:cxn modelId="{71F8ABFC-91FB-4E53-9702-775ED15EC640}" type="presParOf" srcId="{0526B09C-F017-49FF-845D-211C30C81EB4}" destId="{B2932DD2-5F7A-4E48-8F2D-98B7D96B4F63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DE75F-DF5B-4194-804D-3AC858EAD55B}">
      <dsp:nvSpPr>
        <dsp:cNvPr id="0" name=""/>
        <dsp:cNvSpPr/>
      </dsp:nvSpPr>
      <dsp:spPr>
        <a:xfrm>
          <a:off x="720067" y="1285281"/>
          <a:ext cx="2786709" cy="96778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A80EA-4F1D-40A5-AF09-76CEB7A2BE66}">
      <dsp:nvSpPr>
        <dsp:cNvPr id="0" name=""/>
        <dsp:cNvSpPr/>
      </dsp:nvSpPr>
      <dsp:spPr>
        <a:xfrm>
          <a:off x="1890210" y="3219415"/>
          <a:ext cx="540060" cy="34563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8C3C1CFB-567A-4062-AEF7-805347A3BAF1}">
      <dsp:nvSpPr>
        <dsp:cNvPr id="0" name=""/>
        <dsp:cNvSpPr/>
      </dsp:nvSpPr>
      <dsp:spPr>
        <a:xfrm>
          <a:off x="1440141" y="3644295"/>
          <a:ext cx="1872228" cy="648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70C0"/>
              </a:solidFill>
            </a:rPr>
            <a:t>УСПЕХ РЕБЕНКА </a:t>
          </a:r>
        </a:p>
      </dsp:txBody>
      <dsp:txXfrm>
        <a:off x="1440141" y="3644295"/>
        <a:ext cx="1872228" cy="648072"/>
      </dsp:txXfrm>
    </dsp:sp>
    <dsp:sp modelId="{B3724877-FE9B-4B47-9D15-7277A8CBBD0E}">
      <dsp:nvSpPr>
        <dsp:cNvPr id="0" name=""/>
        <dsp:cNvSpPr/>
      </dsp:nvSpPr>
      <dsp:spPr>
        <a:xfrm>
          <a:off x="1800204" y="2088228"/>
          <a:ext cx="972108" cy="9721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ФОРМЫ </a:t>
          </a:r>
          <a:endParaRPr lang="ru-RU" sz="800" kern="1200" dirty="0"/>
        </a:p>
      </dsp:txBody>
      <dsp:txXfrm>
        <a:off x="1942566" y="2230590"/>
        <a:ext cx="687384" cy="687384"/>
      </dsp:txXfrm>
    </dsp:sp>
    <dsp:sp modelId="{6321990B-9E20-41DB-8B55-09C43AB9CF7B}">
      <dsp:nvSpPr>
        <dsp:cNvPr id="0" name=""/>
        <dsp:cNvSpPr/>
      </dsp:nvSpPr>
      <dsp:spPr>
        <a:xfrm>
          <a:off x="1601257" y="36008"/>
          <a:ext cx="972108" cy="972108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/>
            <a:t>СОДЕРЖАНИЕ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00" kern="1200" dirty="0"/>
        </a:p>
      </dsp:txBody>
      <dsp:txXfrm>
        <a:off x="1743619" y="178370"/>
        <a:ext cx="687384" cy="687384"/>
      </dsp:txXfrm>
    </dsp:sp>
    <dsp:sp modelId="{EC61AFBF-C2F3-46E4-96B1-934014F18299}">
      <dsp:nvSpPr>
        <dsp:cNvPr id="0" name=""/>
        <dsp:cNvSpPr/>
      </dsp:nvSpPr>
      <dsp:spPr>
        <a:xfrm>
          <a:off x="2412269" y="936105"/>
          <a:ext cx="972108" cy="97210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/>
            <a:t>МЕТОДЫ</a:t>
          </a:r>
          <a:endParaRPr lang="ru-RU" sz="800" kern="1200" dirty="0"/>
        </a:p>
      </dsp:txBody>
      <dsp:txXfrm>
        <a:off x="2554631" y="1078467"/>
        <a:ext cx="687384" cy="687384"/>
      </dsp:txXfrm>
    </dsp:sp>
    <dsp:sp modelId="{3498F331-E941-49D9-9153-E4BD11428E2E}">
      <dsp:nvSpPr>
        <dsp:cNvPr id="0" name=""/>
        <dsp:cNvSpPr/>
      </dsp:nvSpPr>
      <dsp:spPr>
        <a:xfrm>
          <a:off x="648071" y="864095"/>
          <a:ext cx="3024336" cy="277650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D46AA-817B-479A-90DB-98BC7C218402}">
      <dsp:nvSpPr>
        <dsp:cNvPr id="0" name=""/>
        <dsp:cNvSpPr/>
      </dsp:nvSpPr>
      <dsp:spPr>
        <a:xfrm>
          <a:off x="3816428" y="2553098"/>
          <a:ext cx="3120453" cy="3120453"/>
        </a:xfrm>
        <a:prstGeom prst="gear9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100" kern="1200"/>
        </a:p>
      </dsp:txBody>
      <dsp:txXfrm>
        <a:off x="4443778" y="3284049"/>
        <a:ext cx="1865753" cy="1603978"/>
      </dsp:txXfrm>
    </dsp:sp>
    <dsp:sp modelId="{C4631FD4-2DF9-43AF-9417-05D51BC6A184}">
      <dsp:nvSpPr>
        <dsp:cNvPr id="0" name=""/>
        <dsp:cNvSpPr/>
      </dsp:nvSpPr>
      <dsp:spPr>
        <a:xfrm>
          <a:off x="2065403" y="1729616"/>
          <a:ext cx="2269420" cy="2269420"/>
        </a:xfrm>
        <a:prstGeom prst="gear6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636736" y="2304402"/>
        <a:ext cx="1126754" cy="1119848"/>
      </dsp:txXfrm>
    </dsp:sp>
    <dsp:sp modelId="{0E4D368B-6318-4A71-947A-451C54BA74EE}">
      <dsp:nvSpPr>
        <dsp:cNvPr id="0" name=""/>
        <dsp:cNvSpPr/>
      </dsp:nvSpPr>
      <dsp:spPr>
        <a:xfrm rot="20700000">
          <a:off x="3348357" y="249867"/>
          <a:ext cx="2223569" cy="2223569"/>
        </a:xfrm>
        <a:prstGeom prst="gear6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20700000">
        <a:off x="3836050" y="737561"/>
        <a:ext cx="1248181" cy="1248181"/>
      </dsp:txXfrm>
    </dsp:sp>
    <dsp:sp modelId="{DFBA3235-47DC-44F1-8391-8975BC61570D}">
      <dsp:nvSpPr>
        <dsp:cNvPr id="0" name=""/>
        <dsp:cNvSpPr/>
      </dsp:nvSpPr>
      <dsp:spPr>
        <a:xfrm>
          <a:off x="3669416" y="2072742"/>
          <a:ext cx="3994180" cy="3994180"/>
        </a:xfrm>
        <a:prstGeom prst="circularArrow">
          <a:avLst>
            <a:gd name="adj1" fmla="val 4687"/>
            <a:gd name="adj2" fmla="val 299029"/>
            <a:gd name="adj3" fmla="val 2542966"/>
            <a:gd name="adj4" fmla="val 15804706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E6C35-A769-4452-A22A-37B2E1592728}">
      <dsp:nvSpPr>
        <dsp:cNvPr id="0" name=""/>
        <dsp:cNvSpPr/>
      </dsp:nvSpPr>
      <dsp:spPr>
        <a:xfrm>
          <a:off x="1675339" y="1307051"/>
          <a:ext cx="2902021" cy="29020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932DD2-5F7A-4E48-8F2D-98B7D96B4F63}">
      <dsp:nvSpPr>
        <dsp:cNvPr id="0" name=""/>
        <dsp:cNvSpPr/>
      </dsp:nvSpPr>
      <dsp:spPr>
        <a:xfrm>
          <a:off x="2834022" y="-243525"/>
          <a:ext cx="3128963" cy="312896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4DE5C-1D23-4E3E-A294-E6DBFDCADCB6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8BB2D-3775-4824-BBCC-831ED5F9B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2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A4C6D-808A-4068-9454-16B0EE5AF1A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4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19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19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9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858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90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77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2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310"/>
            </a:lvl1pPr>
            <a:lvl2pPr marL="446089" indent="0" algn="ctr">
              <a:buNone/>
              <a:defRPr sz="1968"/>
            </a:lvl2pPr>
            <a:lvl3pPr marL="892178" indent="0" algn="ctr">
              <a:buNone/>
              <a:defRPr sz="1797"/>
            </a:lvl3pPr>
            <a:lvl4pPr marL="1338267" indent="0" algn="ctr">
              <a:buNone/>
              <a:defRPr sz="1540"/>
            </a:lvl4pPr>
            <a:lvl5pPr marL="1784356" indent="0" algn="ctr">
              <a:buNone/>
              <a:defRPr sz="1540"/>
            </a:lvl5pPr>
            <a:lvl6pPr marL="2230445" indent="0" algn="ctr">
              <a:buNone/>
              <a:defRPr sz="1540"/>
            </a:lvl6pPr>
            <a:lvl7pPr marL="2676534" indent="0" algn="ctr">
              <a:buNone/>
              <a:defRPr sz="1540"/>
            </a:lvl7pPr>
            <a:lvl8pPr marL="3122623" indent="0" algn="ctr">
              <a:buNone/>
              <a:defRPr sz="1540"/>
            </a:lvl8pPr>
            <a:lvl9pPr marL="3568712" indent="0" algn="ctr">
              <a:buNone/>
              <a:defRPr sz="15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39C7-8EBE-45EF-88E8-215032B223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79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3E39-3BD8-46DF-A09A-7C78F06F57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21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10">
                <a:solidFill>
                  <a:schemeClr val="tx1"/>
                </a:solidFill>
              </a:defRPr>
            </a:lvl1pPr>
            <a:lvl2pPr marL="446089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B2A-02DD-4032-B7CE-53CE2A0AE5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0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08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D7B-BFCB-4F02-8B1D-F2ECDA401C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44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FFD7-5413-488D-878F-B58E05273F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79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803-6F2B-4D31-8E04-3C9540C7BC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94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9B95-525D-4697-AB7E-8CC948D2D2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78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40"/>
            </a:lvl1pPr>
            <a:lvl2pPr marL="446089" indent="0">
              <a:buNone/>
              <a:defRPr sz="1369"/>
            </a:lvl2pPr>
            <a:lvl3pPr marL="892178" indent="0">
              <a:buNone/>
              <a:defRPr sz="1198"/>
            </a:lvl3pPr>
            <a:lvl4pPr marL="1338267" indent="0">
              <a:buNone/>
              <a:defRPr sz="941"/>
            </a:lvl4pPr>
            <a:lvl5pPr marL="1784356" indent="0">
              <a:buNone/>
              <a:defRPr sz="941"/>
            </a:lvl5pPr>
            <a:lvl6pPr marL="2230445" indent="0">
              <a:buNone/>
              <a:defRPr sz="941"/>
            </a:lvl6pPr>
            <a:lvl7pPr marL="2676534" indent="0">
              <a:buNone/>
              <a:defRPr sz="941"/>
            </a:lvl7pPr>
            <a:lvl8pPr marL="3122623" indent="0">
              <a:buNone/>
              <a:defRPr sz="941"/>
            </a:lvl8pPr>
            <a:lvl9pPr marL="3568712" indent="0">
              <a:buNone/>
              <a:defRPr sz="9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C6D-01C9-4A21-9C63-0AD149C910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15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40"/>
            </a:lvl1pPr>
            <a:lvl2pPr marL="446089" indent="0">
              <a:buNone/>
              <a:defRPr sz="1369"/>
            </a:lvl2pPr>
            <a:lvl3pPr marL="892178" indent="0">
              <a:buNone/>
              <a:defRPr sz="1198"/>
            </a:lvl3pPr>
            <a:lvl4pPr marL="1338267" indent="0">
              <a:buNone/>
              <a:defRPr sz="941"/>
            </a:lvl4pPr>
            <a:lvl5pPr marL="1784356" indent="0">
              <a:buNone/>
              <a:defRPr sz="941"/>
            </a:lvl5pPr>
            <a:lvl6pPr marL="2230445" indent="0">
              <a:buNone/>
              <a:defRPr sz="941"/>
            </a:lvl6pPr>
            <a:lvl7pPr marL="2676534" indent="0">
              <a:buNone/>
              <a:defRPr sz="941"/>
            </a:lvl7pPr>
            <a:lvl8pPr marL="3122623" indent="0">
              <a:buNone/>
              <a:defRPr sz="941"/>
            </a:lvl8pPr>
            <a:lvl9pPr marL="3568712" indent="0">
              <a:buNone/>
              <a:defRPr sz="9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CBE7-3468-443A-9768-948495010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9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C699-C5CC-4D9F-A70C-60D5E9D050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073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DEDF-7C6B-4EC6-928D-F87F50D25A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33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0" cy="1655762"/>
          </a:xfrm>
        </p:spPr>
        <p:txBody>
          <a:bodyPr/>
          <a:lstStyle>
            <a:lvl1pPr marL="0" indent="0" algn="ctr">
              <a:buNone/>
              <a:defRPr sz="2310"/>
            </a:lvl1pPr>
            <a:lvl2pPr marL="446089" indent="0" algn="ctr">
              <a:buNone/>
              <a:defRPr sz="1968"/>
            </a:lvl2pPr>
            <a:lvl3pPr marL="892178" indent="0" algn="ctr">
              <a:buNone/>
              <a:defRPr sz="1797"/>
            </a:lvl3pPr>
            <a:lvl4pPr marL="1338267" indent="0" algn="ctr">
              <a:buNone/>
              <a:defRPr sz="1540"/>
            </a:lvl4pPr>
            <a:lvl5pPr marL="1784356" indent="0" algn="ctr">
              <a:buNone/>
              <a:defRPr sz="1540"/>
            </a:lvl5pPr>
            <a:lvl6pPr marL="2230445" indent="0" algn="ctr">
              <a:buNone/>
              <a:defRPr sz="1540"/>
            </a:lvl6pPr>
            <a:lvl7pPr marL="2676534" indent="0" algn="ctr">
              <a:buNone/>
              <a:defRPr sz="1540"/>
            </a:lvl7pPr>
            <a:lvl8pPr marL="3122623" indent="0" algn="ctr">
              <a:buNone/>
              <a:defRPr sz="1540"/>
            </a:lvl8pPr>
            <a:lvl9pPr marL="3568712" indent="0" algn="ctr">
              <a:buNone/>
              <a:defRPr sz="15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039C7-8EBE-45EF-88E8-215032B223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62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13E39-3BD8-46DF-A09A-7C78F06F57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0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9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310">
                <a:solidFill>
                  <a:schemeClr val="tx1"/>
                </a:solidFill>
              </a:defRPr>
            </a:lvl1pPr>
            <a:lvl2pPr marL="446089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2178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3pPr>
            <a:lvl4pPr marL="1338267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1784356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230445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2676534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122623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3568712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AB2A-02DD-4032-B7CE-53CE2A0AE5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72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AD7B-BFCB-4F02-8B1D-F2ECDA401C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0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10" b="1"/>
            </a:lvl1pPr>
            <a:lvl2pPr marL="446089" indent="0">
              <a:buNone/>
              <a:defRPr sz="1968" b="1"/>
            </a:lvl2pPr>
            <a:lvl3pPr marL="892178" indent="0">
              <a:buNone/>
              <a:defRPr sz="1797" b="1"/>
            </a:lvl3pPr>
            <a:lvl4pPr marL="1338267" indent="0">
              <a:buNone/>
              <a:defRPr sz="1540" b="1"/>
            </a:lvl4pPr>
            <a:lvl5pPr marL="1784356" indent="0">
              <a:buNone/>
              <a:defRPr sz="1540" b="1"/>
            </a:lvl5pPr>
            <a:lvl6pPr marL="2230445" indent="0">
              <a:buNone/>
              <a:defRPr sz="1540" b="1"/>
            </a:lvl6pPr>
            <a:lvl7pPr marL="2676534" indent="0">
              <a:buNone/>
              <a:defRPr sz="1540" b="1"/>
            </a:lvl7pPr>
            <a:lvl8pPr marL="3122623" indent="0">
              <a:buNone/>
              <a:defRPr sz="1540" b="1"/>
            </a:lvl8pPr>
            <a:lvl9pPr marL="3568712" indent="0">
              <a:buNone/>
              <a:defRPr sz="15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BFFD7-5413-488D-878F-B58E05273F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27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803-6F2B-4D31-8E04-3C9540C7BC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9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9B95-525D-4697-AB7E-8CC948D2D2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96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80"/>
            </a:lvl1pPr>
            <a:lvl2pPr>
              <a:defRPr sz="2738"/>
            </a:lvl2pPr>
            <a:lvl3pPr>
              <a:defRPr sz="2310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40"/>
            </a:lvl1pPr>
            <a:lvl2pPr marL="446089" indent="0">
              <a:buNone/>
              <a:defRPr sz="1369"/>
            </a:lvl2pPr>
            <a:lvl3pPr marL="892178" indent="0">
              <a:buNone/>
              <a:defRPr sz="1198"/>
            </a:lvl3pPr>
            <a:lvl4pPr marL="1338267" indent="0">
              <a:buNone/>
              <a:defRPr sz="941"/>
            </a:lvl4pPr>
            <a:lvl5pPr marL="1784356" indent="0">
              <a:buNone/>
              <a:defRPr sz="941"/>
            </a:lvl5pPr>
            <a:lvl6pPr marL="2230445" indent="0">
              <a:buNone/>
              <a:defRPr sz="941"/>
            </a:lvl6pPr>
            <a:lvl7pPr marL="2676534" indent="0">
              <a:buNone/>
              <a:defRPr sz="941"/>
            </a:lvl7pPr>
            <a:lvl8pPr marL="3122623" indent="0">
              <a:buNone/>
              <a:defRPr sz="941"/>
            </a:lvl8pPr>
            <a:lvl9pPr marL="3568712" indent="0">
              <a:buNone/>
              <a:defRPr sz="9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EC6D-01C9-4A21-9C63-0AD149C910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2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80"/>
            </a:lvl1pPr>
            <a:lvl2pPr marL="446089" indent="0">
              <a:buNone/>
              <a:defRPr sz="2738"/>
            </a:lvl2pPr>
            <a:lvl3pPr marL="892178" indent="0">
              <a:buNone/>
              <a:defRPr sz="2310"/>
            </a:lvl3pPr>
            <a:lvl4pPr marL="1338267" indent="0">
              <a:buNone/>
              <a:defRPr sz="1968"/>
            </a:lvl4pPr>
            <a:lvl5pPr marL="1784356" indent="0">
              <a:buNone/>
              <a:defRPr sz="1968"/>
            </a:lvl5pPr>
            <a:lvl6pPr marL="2230445" indent="0">
              <a:buNone/>
              <a:defRPr sz="1968"/>
            </a:lvl6pPr>
            <a:lvl7pPr marL="2676534" indent="0">
              <a:buNone/>
              <a:defRPr sz="1968"/>
            </a:lvl7pPr>
            <a:lvl8pPr marL="3122623" indent="0">
              <a:buNone/>
              <a:defRPr sz="1968"/>
            </a:lvl8pPr>
            <a:lvl9pPr marL="3568712" indent="0">
              <a:buNone/>
              <a:defRPr sz="196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540"/>
            </a:lvl1pPr>
            <a:lvl2pPr marL="446089" indent="0">
              <a:buNone/>
              <a:defRPr sz="1369"/>
            </a:lvl2pPr>
            <a:lvl3pPr marL="892178" indent="0">
              <a:buNone/>
              <a:defRPr sz="1198"/>
            </a:lvl3pPr>
            <a:lvl4pPr marL="1338267" indent="0">
              <a:buNone/>
              <a:defRPr sz="941"/>
            </a:lvl4pPr>
            <a:lvl5pPr marL="1784356" indent="0">
              <a:buNone/>
              <a:defRPr sz="941"/>
            </a:lvl5pPr>
            <a:lvl6pPr marL="2230445" indent="0">
              <a:buNone/>
              <a:defRPr sz="941"/>
            </a:lvl6pPr>
            <a:lvl7pPr marL="2676534" indent="0">
              <a:buNone/>
              <a:defRPr sz="941"/>
            </a:lvl7pPr>
            <a:lvl8pPr marL="3122623" indent="0">
              <a:buNone/>
              <a:defRPr sz="941"/>
            </a:lvl8pPr>
            <a:lvl9pPr marL="3568712" indent="0">
              <a:buNone/>
              <a:defRPr sz="9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9CBE7-3468-443A-9768-9484950103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00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1C699-C5CC-4D9F-A70C-60D5E9D050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40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DEDF-7C6B-4EC6-928D-F87F50D25A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8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4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6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0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6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7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2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178"/>
            <a:fld id="{100F2B08-ECC6-46CA-9E5D-864AF3DF18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2178"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178"/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2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892178" rtl="0" eaLnBrk="1" latinLnBrk="0" hangingPunct="1">
        <a:lnSpc>
          <a:spcPct val="90000"/>
        </a:lnSpc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044" indent="-223044" algn="l" defTabSz="892178" rtl="0" eaLnBrk="1" latinLnBrk="0" hangingPunct="1">
        <a:lnSpc>
          <a:spcPct val="90000"/>
        </a:lnSpc>
        <a:spcBef>
          <a:spcPts val="976"/>
        </a:spcBef>
        <a:buFont typeface="Arial" panose="020B0604020202020204" pitchFamily="34" charset="0"/>
        <a:buChar char="•"/>
        <a:defRPr sz="2738" kern="1200">
          <a:solidFill>
            <a:schemeClr val="tx1"/>
          </a:solidFill>
          <a:latin typeface="+mn-lt"/>
          <a:ea typeface="+mn-ea"/>
          <a:cs typeface="+mn-cs"/>
        </a:defRPr>
      </a:lvl1pPr>
      <a:lvl2pPr marL="669134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1115223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61311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07401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178"/>
            <a:fld id="{100F2B08-ECC6-46CA-9E5D-864AF3DF18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2178"/>
              <a:t>24.11.2020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2178"/>
            <a:fld id="{93E34938-ED84-43D3-B24A-3D9C7ACB3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2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892178" rtl="0" eaLnBrk="1" latinLnBrk="0" hangingPunct="1">
        <a:lnSpc>
          <a:spcPct val="90000"/>
        </a:lnSpc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044" indent="-223044" algn="l" defTabSz="892178" rtl="0" eaLnBrk="1" latinLnBrk="0" hangingPunct="1">
        <a:lnSpc>
          <a:spcPct val="90000"/>
        </a:lnSpc>
        <a:spcBef>
          <a:spcPts val="976"/>
        </a:spcBef>
        <a:buFont typeface="Arial" panose="020B0604020202020204" pitchFamily="34" charset="0"/>
        <a:buChar char="•"/>
        <a:defRPr sz="2738" kern="1200">
          <a:solidFill>
            <a:schemeClr val="tx1"/>
          </a:solidFill>
          <a:latin typeface="+mn-lt"/>
          <a:ea typeface="+mn-ea"/>
          <a:cs typeface="+mn-cs"/>
        </a:defRPr>
      </a:lvl1pPr>
      <a:lvl2pPr marL="669134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2pPr>
      <a:lvl3pPr marL="1115223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61311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2007401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453489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899579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345668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791757" indent="-223044" algn="l" defTabSz="892178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46089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92178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38267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784356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30445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676534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22623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568712" algn="l" defTabSz="892178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4789" y="2440164"/>
            <a:ext cx="5927617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92178">
              <a:lnSpc>
                <a:spcPct val="150000"/>
              </a:lnSpc>
            </a:pPr>
            <a:r>
              <a:rPr lang="ru-RU" sz="1198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3517" y="500487"/>
            <a:ext cx="239168" cy="355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92178"/>
            <a:r>
              <a:rPr lang="ru-RU" sz="171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1461" y="920136"/>
            <a:ext cx="242374" cy="368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2178"/>
            <a:r>
              <a:rPr lang="ru-RU" sz="179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7596" y="1371514"/>
            <a:ext cx="242374" cy="368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92178"/>
            <a:r>
              <a:rPr lang="ru-RU" sz="179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5778" y="1616524"/>
            <a:ext cx="7398222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ts val="41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кейс организации дополнительного образования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892178">
              <a:lnSpc>
                <a:spcPts val="800"/>
              </a:lnSpc>
            </a:pPr>
            <a:br>
              <a:rPr lang="ru-RU" sz="5817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395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94392"/>
            <a:ext cx="1380090" cy="1457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369692"/>
            <a:ext cx="1825269" cy="1963794"/>
          </a:xfrm>
          <a:prstGeom prst="rect">
            <a:avLst/>
          </a:prstGeom>
          <a:solidFill>
            <a:srgbClr val="D9EFFE"/>
          </a:solidFill>
          <a:ln>
            <a:solidFill>
              <a:srgbClr val="D8EF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8"/>
            <a:endParaRPr lang="ru-RU" sz="1797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45778" y="3184545"/>
            <a:ext cx="193570" cy="1148942"/>
          </a:xfrm>
          <a:prstGeom prst="rect">
            <a:avLst/>
          </a:prstGeom>
          <a:solidFill>
            <a:srgbClr val="D9EFFE"/>
          </a:solidFill>
          <a:ln>
            <a:solidFill>
              <a:srgbClr val="D9E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8"/>
            <a:endParaRPr lang="ru-RU" sz="1797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8484" y="3135653"/>
            <a:ext cx="193570" cy="97782"/>
          </a:xfrm>
          <a:prstGeom prst="rect">
            <a:avLst/>
          </a:prstGeom>
          <a:solidFill>
            <a:srgbClr val="D9EFFE"/>
          </a:solidFill>
          <a:ln>
            <a:solidFill>
              <a:srgbClr val="D9E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8"/>
            <a:endParaRPr lang="ru-RU" sz="1797">
              <a:solidFill>
                <a:prstClr val="white"/>
              </a:solidFill>
            </a:endParaRPr>
          </a:p>
        </p:txBody>
      </p:sp>
      <p:sp>
        <p:nvSpPr>
          <p:cNvPr id="17" name="Дуга 16"/>
          <p:cNvSpPr/>
          <p:nvPr/>
        </p:nvSpPr>
        <p:spPr>
          <a:xfrm>
            <a:off x="1922054" y="2899346"/>
            <a:ext cx="56407" cy="513357"/>
          </a:xfrm>
          <a:prstGeom prst="arc">
            <a:avLst/>
          </a:prstGeom>
          <a:solidFill>
            <a:srgbClr val="D20F15"/>
          </a:solidFill>
          <a:ln>
            <a:solidFill>
              <a:srgbClr val="D20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92178"/>
            <a:endParaRPr lang="ru-RU" sz="1797">
              <a:solidFill>
                <a:prstClr val="black"/>
              </a:solidFill>
            </a:endParaRPr>
          </a:p>
        </p:txBody>
      </p:sp>
      <p:sp>
        <p:nvSpPr>
          <p:cNvPr id="19" name="Месяц 18"/>
          <p:cNvSpPr/>
          <p:nvPr/>
        </p:nvSpPr>
        <p:spPr>
          <a:xfrm>
            <a:off x="1939349" y="2716004"/>
            <a:ext cx="155186" cy="839298"/>
          </a:xfrm>
          <a:prstGeom prst="moon">
            <a:avLst/>
          </a:prstGeom>
          <a:solidFill>
            <a:srgbClr val="D20F15"/>
          </a:solidFill>
          <a:ln>
            <a:solidFill>
              <a:srgbClr val="D20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2178"/>
            <a:endParaRPr lang="ru-RU" sz="1797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6784F5-03C1-47FC-80FA-4F259B3E5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190701"/>
            <a:ext cx="2205143" cy="344464"/>
          </a:xfrm>
        </p:spPr>
        <p:txBody>
          <a:bodyPr/>
          <a:lstStyle/>
          <a:p>
            <a:fld id="{93E34938-ED84-43D3-B24A-3D9C7ACB39DB}" type="slidenum">
              <a:rPr lang="ru-RU" sz="1369">
                <a:solidFill>
                  <a:srgbClr val="44546A">
                    <a:lumMod val="50000"/>
                  </a:srgbClr>
                </a:solidFill>
              </a:rPr>
              <a:pPr/>
              <a:t>1</a:t>
            </a:fld>
            <a:endParaRPr lang="ru-RU" sz="1369" dirty="0">
              <a:solidFill>
                <a:srgbClr val="44546A">
                  <a:lumMod val="50000"/>
                </a:srgb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77" y="3359426"/>
            <a:ext cx="2110039" cy="15359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16" y="3370373"/>
            <a:ext cx="2173330" cy="15250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76" y="4904780"/>
            <a:ext cx="2112638" cy="14809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515" y="4895385"/>
            <a:ext cx="2173331" cy="149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1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vg.mskobr.ru/images/hodozhnitcy-zap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" y="289212"/>
            <a:ext cx="2508809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67" y="1928744"/>
            <a:ext cx="3076002" cy="204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76" y="342851"/>
            <a:ext cx="26421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6" y="2247189"/>
            <a:ext cx="2695554" cy="19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86958"/>
            <a:ext cx="3024643" cy="184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50" y="2708920"/>
            <a:ext cx="2642104" cy="191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B87665DC-0CBA-4666-ABB5-7B591CAB13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8" y="4696078"/>
            <a:ext cx="3024643" cy="190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2978507" y="586256"/>
            <a:ext cx="3076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Наши будни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00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3839567" cy="270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30B03C75-D2B0-44FF-8A83-A6339883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375046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D55A6CCD-D3C5-46C7-A783-19C441256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1" y="3365405"/>
            <a:ext cx="379746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06AF19CE-3BB0-4A23-9418-FDB7246BD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84" y="3365406"/>
            <a:ext cx="375046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2070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8" y="332656"/>
            <a:ext cx="19947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58E168-4EEC-4E42-A333-E180019AB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2" y="476672"/>
            <a:ext cx="3178635" cy="211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332656"/>
            <a:ext cx="2042708" cy="283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5D808EE0-B9E9-4E77-9228-35C0A0CC16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16" y="3573016"/>
            <a:ext cx="3934719" cy="2623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0D2AEB-C7BB-491E-8151-9FF6173A7E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06" y="3300413"/>
            <a:ext cx="317863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4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5C94E30-0704-4168-9C2B-D359801315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167004"/>
              </p:ext>
            </p:extLst>
          </p:nvPr>
        </p:nvGraphicFramePr>
        <p:xfrm>
          <a:off x="4860032" y="1412776"/>
          <a:ext cx="4320480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347713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методической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608512" cy="396044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/>
              <a:t>			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качественной организации дополнительного образования по направленностям (физкультурно-спортивной, художественной, технической, социально-педагогической, естественнонаучной), творческого труда педагогов, их интеллектуального развития и самообразования.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Формирование системы методического обеспечения всех направлений деятельности структурного подразделения, детских объединений и педагогов дополнительного образования.</a:t>
            </a: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D14604FA-80C8-46BF-A52C-FF3414CA903F}"/>
              </a:ext>
            </a:extLst>
          </p:cNvPr>
          <p:cNvSpPr/>
          <p:nvPr/>
        </p:nvSpPr>
        <p:spPr>
          <a:xfrm>
            <a:off x="6012160" y="2420888"/>
            <a:ext cx="1080120" cy="1008112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СРЕДСТВА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4941" y="6119059"/>
            <a:ext cx="2057400" cy="344464"/>
          </a:xfrm>
        </p:spPr>
        <p:txBody>
          <a:bodyPr/>
          <a:lstStyle/>
          <a:p>
            <a:fld id="{93E34938-ED84-43D3-B24A-3D9C7ACB39DB}" type="slidenum">
              <a:rPr lang="ru-RU" sz="1369">
                <a:solidFill>
                  <a:srgbClr val="44546A">
                    <a:lumMod val="50000"/>
                  </a:srgbClr>
                </a:solidFill>
              </a:rPr>
              <a:pPr/>
              <a:t>3</a:t>
            </a:fld>
            <a:endParaRPr lang="ru-RU" sz="1369" dirty="0">
              <a:solidFill>
                <a:srgbClr val="44546A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36" y="4765878"/>
            <a:ext cx="2563909" cy="1824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97252"/>
              </p:ext>
            </p:extLst>
          </p:nvPr>
        </p:nvGraphicFramePr>
        <p:xfrm>
          <a:off x="3471271" y="1725369"/>
          <a:ext cx="5268907" cy="95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04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6%</a:t>
                      </a:r>
                      <a:r>
                        <a:rPr lang="ru-RU" sz="1500" dirty="0"/>
                        <a:t> - 55 чел.</a:t>
                      </a:r>
                    </a:p>
                  </a:txBody>
                  <a:tcPr marL="78226" marR="78226" marT="39113" marB="3911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5%</a:t>
                      </a:r>
                      <a:r>
                        <a:rPr lang="ru-RU" sz="1500" dirty="0"/>
                        <a:t> - 42 чел.</a:t>
                      </a:r>
                    </a:p>
                  </a:txBody>
                  <a:tcPr marL="78226" marR="78226" marT="39113" marB="39113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2</a:t>
                      </a:r>
                      <a:r>
                        <a:rPr lang="en-US" sz="1500" dirty="0"/>
                        <a:t>%</a:t>
                      </a:r>
                      <a:r>
                        <a:rPr lang="ru-RU" sz="1500" dirty="0"/>
                        <a:t> - 22 чел.</a:t>
                      </a:r>
                    </a:p>
                  </a:txBody>
                  <a:tcPr marL="78226" marR="78226" marT="39113" marB="39113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3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Социально-педагогическая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</a:t>
                      </a:r>
                    </a:p>
                  </a:txBody>
                  <a:tcPr marL="78226" marR="78226" marT="39113" marB="391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7395"/>
              </p:ext>
            </p:extLst>
          </p:nvPr>
        </p:nvGraphicFramePr>
        <p:xfrm>
          <a:off x="4080937" y="293249"/>
          <a:ext cx="3845317" cy="86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04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48%</a:t>
                      </a:r>
                      <a:r>
                        <a:rPr lang="ru-RU" sz="1500" dirty="0"/>
                        <a:t> -  460 чел.</a:t>
                      </a:r>
                    </a:p>
                  </a:txBody>
                  <a:tcPr marL="78226" marR="78226" marT="39113" marB="3911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39%</a:t>
                      </a:r>
                      <a:r>
                        <a:rPr lang="ru-RU" sz="1500" dirty="0"/>
                        <a:t> - 362 чел.</a:t>
                      </a:r>
                    </a:p>
                  </a:txBody>
                  <a:tcPr marL="78226" marR="78226" marT="39113" marB="391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20">
                <a:tc>
                  <a:txBody>
                    <a:bodyPr/>
                    <a:lstStyle/>
                    <a:p>
                      <a:pPr marL="0" marR="0" lvl="0" indent="0" algn="ctr" defTabSz="892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Физкультурно-спортивная</a:t>
                      </a:r>
                    </a:p>
                  </a:txBody>
                  <a:tcPr marL="78226" marR="78226" marT="39113" marB="39113"/>
                </a:tc>
                <a:tc>
                  <a:txBody>
                    <a:bodyPr/>
                    <a:lstStyle/>
                    <a:p>
                      <a:pPr marL="0" marR="0" lvl="0" indent="0" algn="ctr" defTabSz="892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Художественная</a:t>
                      </a:r>
                    </a:p>
                  </a:txBody>
                  <a:tcPr marL="78226" marR="78226" marT="39113" marB="391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27224798"/>
              </p:ext>
            </p:extLst>
          </p:nvPr>
        </p:nvGraphicFramePr>
        <p:xfrm>
          <a:off x="-260526" y="252456"/>
          <a:ext cx="3731796" cy="264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3D98BE-05EC-452D-B777-1D9EA2D99C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69160"/>
            <a:ext cx="2563909" cy="1695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9" y="3130916"/>
            <a:ext cx="1829192" cy="30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66" y="3090875"/>
            <a:ext cx="2233119" cy="158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562" y="3157230"/>
            <a:ext cx="2135620" cy="145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85" y="3024521"/>
            <a:ext cx="2241447" cy="1589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4155670"/>
      </p:ext>
    </p:extLst>
  </p:cSld>
  <p:clrMapOvr>
    <a:masterClrMapping/>
  </p:clrMapOvr>
  <p:transition spd="med" advTm="7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методической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4521"/>
            <a:ext cx="8401080" cy="5715016"/>
          </a:xfrm>
        </p:spPr>
        <p:txBody>
          <a:bodyPr>
            <a:noAutofit/>
          </a:bodyPr>
          <a:lstStyle/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исследование образовательных потребностей социума;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помощи педагогам  дополнительного образования в организации </a:t>
            </a:r>
          </a:p>
          <a:p>
            <a:pPr marL="0" lvl="0" indent="0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образовательного процесса;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реализации педагогами дополнительного </a:t>
            </a:r>
          </a:p>
          <a:p>
            <a:pPr marL="0" lvl="0" indent="0">
              <a:buNone/>
            </a:pP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образования учебных планов образовательных программ;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 помощи педагогам в разработке образовательных программ;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содействие педагогам в повышении квалификации;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содействие педагогам в комплектовании детских объединений и контроль над сохранностью контингента обучающихся;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 состояния учебной работы в структурном подразделении;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обеспечение высокого качества учебно-воспитательного процесса путём внедрения усовершенствованных программ, новых педагогических технологий обучения и воспитания;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выявление, изучение и оценка результативности педагогического опыта в структурном подразделении;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передового педагогического опыта;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прогнозирование, планирование и работа по повышению квалификации педагогических работников, оказание им организационно-методической помощи;</a:t>
            </a:r>
          </a:p>
          <a:p>
            <a:pPr lvl="0"/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оказание консультативной помощи педагогам дополнительного образования, обучающимся и их родителям.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06454"/>
            <a:ext cx="5544616" cy="32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92178"/>
            <a:r>
              <a:rPr lang="ru-RU" sz="154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 техническое обеспечение Центра «Западный»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20688"/>
            <a:ext cx="8280920" cy="72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92178" fontAlgn="base">
              <a:spcAft>
                <a:spcPts val="684"/>
              </a:spcAft>
            </a:pPr>
            <a:r>
              <a:rPr lang="ru-RU" sz="136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Центр «Западный» располагает земельным участком площадью - 7 967 м2., в том числе площадь спортивной зоны – 1 512 м2, спортивная зона делиться на комплексную спортивную площадку размером 420 м2 (17х25), полосу препятствий с гимнастическим городком – 1092 м2 (39х28).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345117"/>
            <a:ext cx="7056784" cy="1461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92178" fontAlgn="base"/>
            <a:r>
              <a:rPr lang="ru-RU" sz="1369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Площадь здания Центра  составляет 3884,7 м2 в здании расположены: </a:t>
            </a:r>
          </a:p>
          <a:p>
            <a:pPr lvl="0" algn="just" defTabSz="892178" fontAlgn="base"/>
            <a:r>
              <a:rPr lang="ru-RU" sz="1369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спортивный зал </a:t>
            </a:r>
            <a:r>
              <a:rPr lang="ru-RU" sz="1369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292,4 м2 (11,6х25,2)</a:t>
            </a:r>
          </a:p>
          <a:p>
            <a:pPr lvl="0" algn="just" defTabSz="892178">
              <a:lnSpc>
                <a:spcPct val="150000"/>
              </a:lnSpc>
            </a:pPr>
            <a:r>
              <a:rPr lang="ru-RU" sz="1369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369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актовый зал </a:t>
            </a:r>
            <a:r>
              <a:rPr lang="ru-RU" sz="1369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122,34 м2;</a:t>
            </a:r>
          </a:p>
          <a:p>
            <a:pPr lvl="0" algn="just" defTabSz="892178">
              <a:lnSpc>
                <a:spcPct val="150000"/>
              </a:lnSpc>
            </a:pPr>
            <a:r>
              <a:rPr lang="ru-RU" sz="1369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залы для занятий хореографией и танцами </a:t>
            </a:r>
            <a:r>
              <a:rPr lang="ru-RU" sz="1369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62,7 м2 и 50,4м2;</a:t>
            </a:r>
          </a:p>
          <a:p>
            <a:pPr lvl="0" indent="385159" algn="just" defTabSz="892178">
              <a:lnSpc>
                <a:spcPct val="150000"/>
              </a:lnSpc>
            </a:pPr>
            <a:r>
              <a:rPr lang="ru-RU" sz="1369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учебные классы </a:t>
            </a:r>
            <a:r>
              <a:rPr lang="ru-RU" sz="1369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-7 (шт.); </a:t>
            </a:r>
            <a:r>
              <a:rPr lang="ru-RU" sz="1369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 для единоборств</a:t>
            </a:r>
            <a:endParaRPr lang="ru-RU" sz="1369" b="1" i="1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0" y="2806992"/>
            <a:ext cx="2679786" cy="177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81" y="4825728"/>
            <a:ext cx="2808312" cy="179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3118"/>
            <a:ext cx="2808312" cy="159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4791787"/>
            <a:ext cx="2808312" cy="179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04860"/>
            <a:ext cx="2247738" cy="179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1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857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Организационно-функциональная модель методической деятельности</a:t>
            </a:r>
          </a:p>
        </p:txBody>
      </p:sp>
      <p:sp>
        <p:nvSpPr>
          <p:cNvPr id="2082" name="Прямоугольник 2"/>
          <p:cNvSpPr>
            <a:spLocks noChangeArrowheads="1"/>
          </p:cNvSpPr>
          <p:nvPr/>
        </p:nvSpPr>
        <p:spPr bwMode="auto">
          <a:xfrm>
            <a:off x="2554251" y="390489"/>
            <a:ext cx="3624621" cy="323867"/>
          </a:xfrm>
          <a:prstGeom prst="rect">
            <a:avLst/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Педагогический совет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3" name="Прямоугольник 3"/>
          <p:cNvSpPr>
            <a:spLocks noChangeArrowheads="1"/>
          </p:cNvSpPr>
          <p:nvPr/>
        </p:nvSpPr>
        <p:spPr bwMode="auto">
          <a:xfrm>
            <a:off x="2571736" y="857232"/>
            <a:ext cx="3625853" cy="404380"/>
          </a:xfrm>
          <a:prstGeom prst="rect">
            <a:avLst/>
          </a:prstGeom>
          <a:solidFill>
            <a:schemeClr val="bg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Методический совет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4" name="Прямоугольник 4"/>
          <p:cNvSpPr>
            <a:spLocks noChangeArrowheads="1"/>
          </p:cNvSpPr>
          <p:nvPr/>
        </p:nvSpPr>
        <p:spPr bwMode="auto">
          <a:xfrm>
            <a:off x="2571736" y="1397574"/>
            <a:ext cx="3625853" cy="388352"/>
          </a:xfrm>
          <a:prstGeom prst="rect">
            <a:avLst/>
          </a:prstGeom>
          <a:solidFill>
            <a:srgbClr val="00B0F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Методическая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5" name="Прямоугольник 6"/>
          <p:cNvSpPr>
            <a:spLocks noChangeArrowheads="1"/>
          </p:cNvSpPr>
          <p:nvPr/>
        </p:nvSpPr>
        <p:spPr bwMode="auto">
          <a:xfrm>
            <a:off x="2571736" y="1928802"/>
            <a:ext cx="3625853" cy="388352"/>
          </a:xfrm>
          <a:prstGeom prst="rect">
            <a:avLst/>
          </a:prstGeom>
          <a:solidFill>
            <a:srgbClr val="00B0F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Цель </a:t>
            </a:r>
            <a:r>
              <a:rPr kumimoji="0" lang="ru-RU" sz="11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  методической</a:t>
            </a:r>
            <a:r>
              <a:rPr kumimoji="0" lang="ru-RU" sz="1100" b="0" i="0" u="none" strike="noStrike" cap="none" normalizeH="0" dirty="0">
                <a:ln>
                  <a:noFill/>
                </a:ln>
                <a:solidFill>
                  <a:schemeClr val="bg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работы</a:t>
            </a:r>
            <a:endParaRPr kumimoji="0" lang="ru-RU" sz="11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6" name="Прямоугольник 7"/>
          <p:cNvSpPr>
            <a:spLocks noChangeArrowheads="1"/>
          </p:cNvSpPr>
          <p:nvPr/>
        </p:nvSpPr>
        <p:spPr bwMode="auto">
          <a:xfrm>
            <a:off x="1857356" y="2404996"/>
            <a:ext cx="1636724" cy="285752"/>
          </a:xfrm>
          <a:prstGeom prst="rect">
            <a:avLst/>
          </a:prstGeom>
          <a:solidFill>
            <a:srgbClr val="00B0F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Направления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Прямоугольник 8"/>
          <p:cNvSpPr>
            <a:spLocks noChangeArrowheads="1"/>
          </p:cNvSpPr>
          <p:nvPr/>
        </p:nvSpPr>
        <p:spPr bwMode="auto">
          <a:xfrm>
            <a:off x="3428992" y="6072206"/>
            <a:ext cx="1914525" cy="285752"/>
          </a:xfrm>
          <a:prstGeom prst="rect">
            <a:avLst/>
          </a:prstGeom>
          <a:solidFill>
            <a:srgbClr val="00B0F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Результаты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8" name="Прямоугольник 9"/>
          <p:cNvSpPr>
            <a:spLocks noChangeArrowheads="1"/>
          </p:cNvSpPr>
          <p:nvPr/>
        </p:nvSpPr>
        <p:spPr bwMode="auto">
          <a:xfrm>
            <a:off x="5014929" y="2428868"/>
            <a:ext cx="1914525" cy="285752"/>
          </a:xfrm>
          <a:prstGeom prst="rect">
            <a:avLst/>
          </a:prstGeom>
          <a:solidFill>
            <a:srgbClr val="00B0F0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Формы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9" name="Прямоугольник 10"/>
          <p:cNvSpPr>
            <a:spLocks noChangeArrowheads="1"/>
          </p:cNvSpPr>
          <p:nvPr/>
        </p:nvSpPr>
        <p:spPr bwMode="auto">
          <a:xfrm>
            <a:off x="1500166" y="2784380"/>
            <a:ext cx="1636724" cy="238186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Информационное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0" name="Прямоугольник 11"/>
          <p:cNvSpPr>
            <a:spLocks noChangeArrowheads="1"/>
          </p:cNvSpPr>
          <p:nvPr/>
        </p:nvSpPr>
        <p:spPr bwMode="auto">
          <a:xfrm>
            <a:off x="1500166" y="3094003"/>
            <a:ext cx="1635366" cy="309624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Консультативно-методическое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1" name="Прямоугольник 12"/>
          <p:cNvSpPr>
            <a:spLocks noChangeArrowheads="1"/>
          </p:cNvSpPr>
          <p:nvPr/>
        </p:nvSpPr>
        <p:spPr bwMode="auto">
          <a:xfrm>
            <a:off x="1500166" y="3467053"/>
            <a:ext cx="1635367" cy="341330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Организационно-методическое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2" name="Прямоугольник 13"/>
          <p:cNvSpPr>
            <a:spLocks noChangeArrowheads="1"/>
          </p:cNvSpPr>
          <p:nvPr/>
        </p:nvSpPr>
        <p:spPr bwMode="auto">
          <a:xfrm>
            <a:off x="1500166" y="3900438"/>
            <a:ext cx="1636724" cy="408011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Диагностико-прогностическое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3" name="Прямоугольник 14"/>
          <p:cNvSpPr>
            <a:spLocks noChangeArrowheads="1"/>
          </p:cNvSpPr>
          <p:nvPr/>
        </p:nvSpPr>
        <p:spPr bwMode="auto">
          <a:xfrm>
            <a:off x="1500166" y="4405260"/>
            <a:ext cx="1635366" cy="689007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Обобщение, распространение педагогического опыта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4" name="Прямоугольник 15"/>
          <p:cNvSpPr>
            <a:spLocks noChangeArrowheads="1"/>
          </p:cNvSpPr>
          <p:nvPr/>
        </p:nvSpPr>
        <p:spPr bwMode="auto">
          <a:xfrm>
            <a:off x="1500166" y="5143512"/>
            <a:ext cx="1636724" cy="692187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Программно-методическое обеспечение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5" name="Прямоугольник 16"/>
          <p:cNvSpPr>
            <a:spLocks noChangeArrowheads="1"/>
          </p:cNvSpPr>
          <p:nvPr/>
        </p:nvSpPr>
        <p:spPr bwMode="auto">
          <a:xfrm>
            <a:off x="5014929" y="2857496"/>
            <a:ext cx="1914525" cy="320683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Коллективные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6" name="Прямоугольник 17"/>
          <p:cNvSpPr>
            <a:spLocks noChangeArrowheads="1"/>
          </p:cNvSpPr>
          <p:nvPr/>
        </p:nvSpPr>
        <p:spPr bwMode="auto">
          <a:xfrm>
            <a:off x="5014929" y="3286124"/>
            <a:ext cx="1914525" cy="285752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Групповые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7" name="Прямоугольник 18"/>
          <p:cNvSpPr>
            <a:spLocks noChangeArrowheads="1"/>
          </p:cNvSpPr>
          <p:nvPr/>
        </p:nvSpPr>
        <p:spPr bwMode="auto">
          <a:xfrm>
            <a:off x="5014929" y="3714753"/>
            <a:ext cx="1914525" cy="285752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Индивидуальные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Прямоугольник 22"/>
          <p:cNvSpPr>
            <a:spLocks noChangeArrowheads="1"/>
          </p:cNvSpPr>
          <p:nvPr/>
        </p:nvSpPr>
        <p:spPr bwMode="auto">
          <a:xfrm>
            <a:off x="1071538" y="5929331"/>
            <a:ext cx="2095500" cy="785818"/>
          </a:xfrm>
          <a:prstGeom prst="rect">
            <a:avLst/>
          </a:prstGeom>
          <a:solidFill>
            <a:srgbClr val="ED7D3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Повышение уровня профессионального мастерства, профессиональной компетентности педагогов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9" name="Прямоугольник 23"/>
          <p:cNvSpPr>
            <a:spLocks noChangeArrowheads="1"/>
          </p:cNvSpPr>
          <p:nvPr/>
        </p:nvSpPr>
        <p:spPr bwMode="auto">
          <a:xfrm>
            <a:off x="5786446" y="5929330"/>
            <a:ext cx="2093912" cy="676278"/>
          </a:xfrm>
          <a:prstGeom prst="rect">
            <a:avLst/>
          </a:prstGeom>
          <a:solidFill>
            <a:srgbClr val="ED7D31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Повышение эффективности и качества образов процесса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00" name="Прямая со стрелкой 24"/>
          <p:cNvCxnSpPr>
            <a:cxnSpLocks noChangeShapeType="1"/>
          </p:cNvCxnSpPr>
          <p:nvPr/>
        </p:nvCxnSpPr>
        <p:spPr bwMode="auto">
          <a:xfrm rot="16200000" flipH="1">
            <a:off x="4198255" y="697801"/>
            <a:ext cx="318858" cy="4"/>
          </a:xfrm>
          <a:prstGeom prst="straightConnector1">
            <a:avLst/>
          </a:prstGeom>
          <a:noFill/>
          <a:ln w="6350">
            <a:solidFill>
              <a:srgbClr val="4472C4"/>
            </a:solidFill>
            <a:miter lim="800000"/>
            <a:headEnd/>
            <a:tailEnd type="triangle" w="med" len="med"/>
          </a:ln>
        </p:spPr>
      </p:cxnSp>
      <p:cxnSp>
        <p:nvCxnSpPr>
          <p:cNvPr id="2101" name="Прямая со стрелкой 26"/>
          <p:cNvCxnSpPr>
            <a:cxnSpLocks noChangeShapeType="1"/>
          </p:cNvCxnSpPr>
          <p:nvPr/>
        </p:nvCxnSpPr>
        <p:spPr bwMode="auto">
          <a:xfrm rot="16200000" flipH="1">
            <a:off x="4198255" y="1230973"/>
            <a:ext cx="318858" cy="4"/>
          </a:xfrm>
          <a:prstGeom prst="straightConnector1">
            <a:avLst/>
          </a:prstGeom>
          <a:noFill/>
          <a:ln w="6350">
            <a:solidFill>
              <a:srgbClr val="4472C4"/>
            </a:solidFill>
            <a:miter lim="800000"/>
            <a:headEnd/>
            <a:tailEnd type="triangle" w="med" len="med"/>
          </a:ln>
        </p:spPr>
      </p:cxnSp>
      <p:cxnSp>
        <p:nvCxnSpPr>
          <p:cNvPr id="2102" name="Прямая со стрелкой 27"/>
          <p:cNvCxnSpPr>
            <a:cxnSpLocks noChangeShapeType="1"/>
          </p:cNvCxnSpPr>
          <p:nvPr/>
        </p:nvCxnSpPr>
        <p:spPr bwMode="auto">
          <a:xfrm rot="16200000" flipH="1">
            <a:off x="4198255" y="1769371"/>
            <a:ext cx="318858" cy="4"/>
          </a:xfrm>
          <a:prstGeom prst="straightConnector1">
            <a:avLst/>
          </a:prstGeom>
          <a:noFill/>
          <a:ln w="6350">
            <a:solidFill>
              <a:srgbClr val="4472C4"/>
            </a:solidFill>
            <a:miter lim="800000"/>
            <a:headEnd/>
            <a:tailEnd type="triangle" w="med" len="med"/>
          </a:ln>
        </p:spPr>
      </p:cxnSp>
      <p:cxnSp>
        <p:nvCxnSpPr>
          <p:cNvPr id="2103" name="Прямая со стрелкой 28"/>
          <p:cNvCxnSpPr>
            <a:cxnSpLocks noChangeShapeType="1"/>
          </p:cNvCxnSpPr>
          <p:nvPr/>
        </p:nvCxnSpPr>
        <p:spPr bwMode="auto">
          <a:xfrm rot="16200000" flipH="1">
            <a:off x="2472909" y="2226059"/>
            <a:ext cx="402434" cy="3184"/>
          </a:xfrm>
          <a:prstGeom prst="straightConnector1">
            <a:avLst/>
          </a:prstGeom>
          <a:noFill/>
          <a:ln w="6350">
            <a:solidFill>
              <a:srgbClr val="4472C4"/>
            </a:solidFill>
            <a:miter lim="800000"/>
            <a:headEnd/>
            <a:tailEnd type="triangle" w="med" len="med"/>
          </a:ln>
        </p:spPr>
      </p:cxnSp>
      <p:cxnSp>
        <p:nvCxnSpPr>
          <p:cNvPr id="2104" name="Прямая со стрелкой 29"/>
          <p:cNvCxnSpPr>
            <a:cxnSpLocks noChangeShapeType="1"/>
          </p:cNvCxnSpPr>
          <p:nvPr/>
        </p:nvCxnSpPr>
        <p:spPr bwMode="auto">
          <a:xfrm>
            <a:off x="5992819" y="2089143"/>
            <a:ext cx="0" cy="339725"/>
          </a:xfrm>
          <a:prstGeom prst="straightConnector1">
            <a:avLst/>
          </a:prstGeom>
          <a:noFill/>
          <a:ln w="6350">
            <a:solidFill>
              <a:srgbClr val="4472C4"/>
            </a:solidFill>
            <a:miter lim="800000"/>
            <a:headEnd/>
            <a:tailEnd type="triangle" w="med" len="med"/>
          </a:ln>
        </p:spPr>
      </p:cxnSp>
      <p:cxnSp>
        <p:nvCxnSpPr>
          <p:cNvPr id="2107" name="Прямая со стрелкой 33"/>
          <p:cNvCxnSpPr>
            <a:cxnSpLocks noChangeShapeType="1"/>
          </p:cNvCxnSpPr>
          <p:nvPr/>
        </p:nvCxnSpPr>
        <p:spPr bwMode="auto">
          <a:xfrm rot="5400000">
            <a:off x="2465373" y="4178305"/>
            <a:ext cx="3786214" cy="1588"/>
          </a:xfrm>
          <a:prstGeom prst="straightConnector1">
            <a:avLst/>
          </a:prstGeom>
          <a:noFill/>
          <a:ln w="6350">
            <a:solidFill>
              <a:srgbClr val="4472C4"/>
            </a:solidFill>
            <a:miter lim="800000"/>
            <a:headEnd/>
            <a:tailEnd type="triangle" w="med" len="med"/>
          </a:ln>
        </p:spPr>
      </p:cxnSp>
      <p:cxnSp>
        <p:nvCxnSpPr>
          <p:cNvPr id="111" name="Соединительная линия уступом 110"/>
          <p:cNvCxnSpPr/>
          <p:nvPr/>
        </p:nvCxnSpPr>
        <p:spPr>
          <a:xfrm rot="10800000" flipV="1">
            <a:off x="1500166" y="2571744"/>
            <a:ext cx="357190" cy="2963927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2087" idx="1"/>
            <a:endCxn id="2098" idx="3"/>
          </p:cNvCxnSpPr>
          <p:nvPr/>
        </p:nvCxnSpPr>
        <p:spPr>
          <a:xfrm rot="10800000" flipV="1">
            <a:off x="3167038" y="6215082"/>
            <a:ext cx="261954" cy="1071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2087" idx="3"/>
            <a:endCxn id="2099" idx="1"/>
          </p:cNvCxnSpPr>
          <p:nvPr/>
        </p:nvCxnSpPr>
        <p:spPr>
          <a:xfrm>
            <a:off x="5343517" y="6215082"/>
            <a:ext cx="442929" cy="5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Соединительная линия уступом 126"/>
          <p:cNvCxnSpPr/>
          <p:nvPr/>
        </p:nvCxnSpPr>
        <p:spPr>
          <a:xfrm rot="10800000" flipV="1">
            <a:off x="1500166" y="2573333"/>
            <a:ext cx="357190" cy="355601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Соединительная линия уступом 136"/>
          <p:cNvCxnSpPr/>
          <p:nvPr/>
        </p:nvCxnSpPr>
        <p:spPr>
          <a:xfrm rot="10800000" flipV="1">
            <a:off x="1500166" y="2571744"/>
            <a:ext cx="357190" cy="700943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Соединительная линия уступом 138"/>
          <p:cNvCxnSpPr/>
          <p:nvPr/>
        </p:nvCxnSpPr>
        <p:spPr>
          <a:xfrm rot="10800000" flipV="1">
            <a:off x="1500166" y="2571744"/>
            <a:ext cx="357190" cy="1089846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Соединительная линия уступом 140"/>
          <p:cNvCxnSpPr/>
          <p:nvPr/>
        </p:nvCxnSpPr>
        <p:spPr>
          <a:xfrm rot="10800000" flipV="1">
            <a:off x="1500166" y="2571744"/>
            <a:ext cx="357190" cy="1556572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Соединительная линия уступом 142"/>
          <p:cNvCxnSpPr/>
          <p:nvPr/>
        </p:nvCxnSpPr>
        <p:spPr>
          <a:xfrm rot="10800000" flipV="1">
            <a:off x="1500166" y="2571744"/>
            <a:ext cx="357190" cy="2201892"/>
          </a:xfrm>
          <a:prstGeom prst="bentConnector3">
            <a:avLst>
              <a:gd name="adj1" fmla="val 164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ная линия уступом 144"/>
          <p:cNvCxnSpPr>
            <a:stCxn id="2088" idx="3"/>
            <a:endCxn id="2097" idx="3"/>
          </p:cNvCxnSpPr>
          <p:nvPr/>
        </p:nvCxnSpPr>
        <p:spPr>
          <a:xfrm>
            <a:off x="6929454" y="2571744"/>
            <a:ext cx="1588" cy="1285885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Соединительная линия уступом 146"/>
          <p:cNvCxnSpPr>
            <a:stCxn id="2088" idx="3"/>
            <a:endCxn id="2095" idx="3"/>
          </p:cNvCxnSpPr>
          <p:nvPr/>
        </p:nvCxnSpPr>
        <p:spPr>
          <a:xfrm>
            <a:off x="6929454" y="2571744"/>
            <a:ext cx="1588" cy="446094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Соединительная линия уступом 148"/>
          <p:cNvCxnSpPr>
            <a:stCxn id="2088" idx="3"/>
            <a:endCxn id="2096" idx="3"/>
          </p:cNvCxnSpPr>
          <p:nvPr/>
        </p:nvCxnSpPr>
        <p:spPr>
          <a:xfrm>
            <a:off x="6929454" y="2571744"/>
            <a:ext cx="1588" cy="857256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33624"/>
            <a:ext cx="3818385" cy="731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Субъекты методической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464496" cy="1657374"/>
          </a:xfrm>
        </p:spPr>
        <p:txBody>
          <a:bodyPr>
            <a:normAutofit/>
          </a:bodyPr>
          <a:lstStyle/>
          <a:p>
            <a:pPr>
              <a:lnSpc>
                <a:spcPts val="14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1. Педагогический совет</a:t>
            </a:r>
          </a:p>
          <a:p>
            <a:pPr>
              <a:lnSpc>
                <a:spcPts val="14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2. Методический совет</a:t>
            </a:r>
          </a:p>
          <a:p>
            <a:pPr>
              <a:lnSpc>
                <a:spcPts val="14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3. Методические объединения</a:t>
            </a:r>
          </a:p>
          <a:p>
            <a:pPr>
              <a:lnSpc>
                <a:spcPts val="1400"/>
              </a:lnSpc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4. Малые педагогические группы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1B49BF-966C-4DB1-86DF-526B64E5652C}"/>
              </a:ext>
            </a:extLst>
          </p:cNvPr>
          <p:cNvSpPr/>
          <p:nvPr/>
        </p:nvSpPr>
        <p:spPr>
          <a:xfrm>
            <a:off x="3491880" y="30689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методической деятельности</a:t>
            </a:r>
            <a:endParaRPr lang="ru-RU" sz="2400" dirty="0"/>
          </a:p>
        </p:txBody>
      </p:sp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0D2D836A-4E8A-4BB7-BCC5-FE3912A9D4B4}"/>
              </a:ext>
            </a:extLst>
          </p:cNvPr>
          <p:cNvSpPr txBox="1">
            <a:spLocks/>
          </p:cNvSpPr>
          <p:nvPr/>
        </p:nvSpPr>
        <p:spPr>
          <a:xfrm>
            <a:off x="3275856" y="4077072"/>
            <a:ext cx="4617561" cy="1820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800"/>
              </a:lnSpc>
              <a:buClr>
                <a:srgbClr val="90C226"/>
              </a:buClr>
              <a:buNone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>
              <a:lnSpc>
                <a:spcPts val="1400"/>
              </a:lnSpc>
              <a:buClr>
                <a:srgbClr val="90C226"/>
              </a:buClr>
              <a:buNone/>
            </a:pPr>
            <a:r>
              <a:rPr lang="ru-RU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Информационное  </a:t>
            </a:r>
          </a:p>
          <a:p>
            <a:pPr lvl="0">
              <a:lnSpc>
                <a:spcPts val="1400"/>
              </a:lnSpc>
              <a:buClr>
                <a:srgbClr val="90C226"/>
              </a:buCl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2. Консультативно-методическое</a:t>
            </a:r>
          </a:p>
          <a:p>
            <a:pPr lvl="0">
              <a:lnSpc>
                <a:spcPts val="1400"/>
              </a:lnSpc>
              <a:buClr>
                <a:srgbClr val="90C226"/>
              </a:buCl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3. Организационно-методическое</a:t>
            </a:r>
          </a:p>
          <a:p>
            <a:pPr lvl="0">
              <a:lnSpc>
                <a:spcPts val="1400"/>
              </a:lnSpc>
              <a:buClr>
                <a:srgbClr val="90C226"/>
              </a:buCl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4. </a:t>
            </a:r>
            <a:r>
              <a:rPr 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Диагностико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-прогностическое</a:t>
            </a:r>
          </a:p>
          <a:p>
            <a:pPr lvl="0">
              <a:lnSpc>
                <a:spcPts val="1400"/>
              </a:lnSpc>
              <a:buClr>
                <a:srgbClr val="90C226"/>
              </a:buClr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5. Программно-методическое</a:t>
            </a:r>
          </a:p>
        </p:txBody>
      </p:sp>
      <p:pic>
        <p:nvPicPr>
          <p:cNvPr id="8" name="Picture 2" descr="C:\Users\Николай\Desktop\ГАРМОНИЗАЦИЯ ДО 1 2020 год\ДОП  рабочие материалы и черновики\фоны\unnamed.jpg">
            <a:extLst>
              <a:ext uri="{FF2B5EF4-FFF2-40B4-BE49-F238E27FC236}">
                <a16:creationId xmlns:a16="http://schemas.microsoft.com/office/drawing/2014/main" id="{92D979C1-8955-4B79-A542-C923F7A7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26" y="4647417"/>
            <a:ext cx="1811113" cy="18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541" y="545667"/>
            <a:ext cx="4248471" cy="807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организации методической деятельности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1728" y="1449772"/>
            <a:ext cx="5452560" cy="369976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Коллективные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 открытые учебные занятия;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методические объединения по направленностям.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2. Групповые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работа малых педагогических групп;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7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</a:t>
            </a: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посещение учебных занятий.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3. Индивидуальные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самообразование;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курсы повышения квалификации;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консультации;</a:t>
            </a:r>
          </a:p>
          <a:p>
            <a:pPr>
              <a:buNone/>
            </a:pPr>
            <a:r>
              <a:rPr lang="ru-RU" sz="7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- аттестация.</a:t>
            </a:r>
          </a:p>
        </p:txBody>
      </p:sp>
      <p:pic>
        <p:nvPicPr>
          <p:cNvPr id="5" name="Рисунок 4" descr="Группа женщин">
            <a:extLst>
              <a:ext uri="{FF2B5EF4-FFF2-40B4-BE49-F238E27FC236}">
                <a16:creationId xmlns:a16="http://schemas.microsoft.com/office/drawing/2014/main" id="{77B012CD-7EC6-4157-95C7-BFE861C30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328" y="1344257"/>
            <a:ext cx="914400" cy="914400"/>
          </a:xfrm>
          <a:prstGeom prst="rect">
            <a:avLst/>
          </a:prstGeom>
        </p:spPr>
      </p:pic>
      <p:pic>
        <p:nvPicPr>
          <p:cNvPr id="7" name="Рисунок 6" descr="Преподаватель">
            <a:extLst>
              <a:ext uri="{FF2B5EF4-FFF2-40B4-BE49-F238E27FC236}">
                <a16:creationId xmlns:a16="http://schemas.microsoft.com/office/drawing/2014/main" id="{A6174246-C43D-45C0-ABD7-B2A2E6630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504" y="2633501"/>
            <a:ext cx="914400" cy="914400"/>
          </a:xfrm>
          <a:prstGeom prst="rect">
            <a:avLst/>
          </a:prstGeom>
        </p:spPr>
      </p:pic>
      <p:pic>
        <p:nvPicPr>
          <p:cNvPr id="9" name="Рисунок 8" descr="Голова с шестеренками">
            <a:extLst>
              <a:ext uri="{FF2B5EF4-FFF2-40B4-BE49-F238E27FC236}">
                <a16:creationId xmlns:a16="http://schemas.microsoft.com/office/drawing/2014/main" id="{EF122BA9-41DD-46CF-B19F-8F27597B9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5144" y="4044962"/>
            <a:ext cx="914400" cy="914400"/>
          </a:xfrm>
          <a:prstGeom prst="rect">
            <a:avLst/>
          </a:prstGeom>
        </p:spPr>
      </p:pic>
      <p:pic>
        <p:nvPicPr>
          <p:cNvPr id="11" name="Рисунок 10" descr="Расширение бизнеса">
            <a:extLst>
              <a:ext uri="{FF2B5EF4-FFF2-40B4-BE49-F238E27FC236}">
                <a16:creationId xmlns:a16="http://schemas.microsoft.com/office/drawing/2014/main" id="{053B7B86-6DE7-4933-A271-6A47AF1EA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247" y="5303398"/>
            <a:ext cx="914400" cy="914400"/>
          </a:xfrm>
          <a:prstGeom prst="rect">
            <a:avLst/>
          </a:prstGeom>
        </p:spPr>
      </p:pic>
      <p:pic>
        <p:nvPicPr>
          <p:cNvPr id="13" name="Рисунок 12" descr="Социальная сеть">
            <a:extLst>
              <a:ext uri="{FF2B5EF4-FFF2-40B4-BE49-F238E27FC236}">
                <a16:creationId xmlns:a16="http://schemas.microsoft.com/office/drawing/2014/main" id="{7496B0B8-AA00-4DC9-895D-8D45A9D7B2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2767" y="5755560"/>
            <a:ext cx="914400" cy="914400"/>
          </a:xfrm>
          <a:prstGeom prst="rect">
            <a:avLst/>
          </a:prstGeom>
        </p:spPr>
      </p:pic>
      <p:pic>
        <p:nvPicPr>
          <p:cNvPr id="15" name="Рисунок 14" descr="Конференц-зал">
            <a:extLst>
              <a:ext uri="{FF2B5EF4-FFF2-40B4-BE49-F238E27FC236}">
                <a16:creationId xmlns:a16="http://schemas.microsoft.com/office/drawing/2014/main" id="{ECC79859-73EE-4AF6-B19D-BE3CAFEF95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21288" y="5303398"/>
            <a:ext cx="914400" cy="914400"/>
          </a:xfrm>
          <a:prstGeom prst="rect">
            <a:avLst/>
          </a:prstGeom>
        </p:spPr>
      </p:pic>
      <p:pic>
        <p:nvPicPr>
          <p:cNvPr id="17" name="Рисунок 16" descr="Отзыв клиента (справа налево)">
            <a:extLst>
              <a:ext uri="{FF2B5EF4-FFF2-40B4-BE49-F238E27FC236}">
                <a16:creationId xmlns:a16="http://schemas.microsoft.com/office/drawing/2014/main" id="{E09B62AB-E397-4DF6-A5A8-4BDC92D0CB9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249888" y="1415001"/>
            <a:ext cx="914400" cy="914400"/>
          </a:xfrm>
          <a:prstGeom prst="rect">
            <a:avLst/>
          </a:prstGeom>
        </p:spPr>
      </p:pic>
      <p:pic>
        <p:nvPicPr>
          <p:cNvPr id="19" name="Рисунок 18" descr="Рукопожатие">
            <a:extLst>
              <a:ext uri="{FF2B5EF4-FFF2-40B4-BE49-F238E27FC236}">
                <a16:creationId xmlns:a16="http://schemas.microsoft.com/office/drawing/2014/main" id="{52FD2BB7-C4CE-45EB-927F-F6EB365A3A8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35688" y="4070973"/>
            <a:ext cx="914400" cy="914400"/>
          </a:xfrm>
          <a:prstGeom prst="rect">
            <a:avLst/>
          </a:prstGeom>
        </p:spPr>
      </p:pic>
      <p:pic>
        <p:nvPicPr>
          <p:cNvPr id="21" name="Рисунок 20" descr="Количество">
            <a:extLst>
              <a:ext uri="{FF2B5EF4-FFF2-40B4-BE49-F238E27FC236}">
                <a16:creationId xmlns:a16="http://schemas.microsoft.com/office/drawing/2014/main" id="{93ACFCEF-BE2D-44CD-BD11-B66DC7C3A98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04248" y="260367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DCA80341-B399-42B7-8C94-DBEF30B01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554173"/>
              </p:ext>
            </p:extLst>
          </p:nvPr>
        </p:nvGraphicFramePr>
        <p:xfrm>
          <a:off x="107504" y="707776"/>
          <a:ext cx="8352928" cy="567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00475"/>
            <a:ext cx="4343460" cy="106613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Методическую работу в структурном подразделении организуют: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5" y="1484785"/>
            <a:ext cx="3679456" cy="316835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	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руководитель структурного подразделения;</a:t>
            </a:r>
          </a:p>
          <a:p>
            <a:pPr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художественный руководитель; </a:t>
            </a:r>
          </a:p>
          <a:p>
            <a:pPr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 2 методиста;</a:t>
            </a:r>
          </a:p>
          <a:p>
            <a:pPr algn="just">
              <a:buNone/>
            </a:pPr>
            <a:r>
              <a:rPr lang="ru-RU" sz="3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Участниками различных форм методической деятельности в учреждении являются педагоги дополнительного образования.</a:t>
            </a:r>
          </a:p>
          <a:p>
            <a:pPr algn="just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BFC3C4D-8BB8-490C-A945-BCB0E0C2FC4B}"/>
              </a:ext>
            </a:extLst>
          </p:cNvPr>
          <p:cNvSpPr/>
          <p:nvPr/>
        </p:nvSpPr>
        <p:spPr>
          <a:xfrm>
            <a:off x="6400249" y="808661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2025BE-9983-4CFA-A306-5A72046EDFCF}"/>
              </a:ext>
            </a:extLst>
          </p:cNvPr>
          <p:cNvSpPr/>
          <p:nvPr/>
        </p:nvSpPr>
        <p:spPr>
          <a:xfrm>
            <a:off x="4800660" y="1210821"/>
            <a:ext cx="40918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Выбранная формула управления методической деятельности является стратегически верной, о чем свидетельствуют рост педагогического мастерства, увеличение численности аттестованных на I и высшую квалификационные категории педагогов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B679DC-4AEB-404F-9A96-0BB0D2A846F6}"/>
              </a:ext>
            </a:extLst>
          </p:cNvPr>
          <p:cNvSpPr/>
          <p:nvPr/>
        </p:nvSpPr>
        <p:spPr>
          <a:xfrm>
            <a:off x="4800660" y="4164161"/>
            <a:ext cx="35246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77572C0-5579-4A62-9DBD-954CD6D96E22}"/>
              </a:ext>
            </a:extLst>
          </p:cNvPr>
          <p:cNvSpPr/>
          <p:nvPr/>
        </p:nvSpPr>
        <p:spPr>
          <a:xfrm>
            <a:off x="2267744" y="4797153"/>
            <a:ext cx="5472608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уровня профессионального мастерства, профессиональной компетентности педагогов. </a:t>
            </a:r>
          </a:p>
          <a:p>
            <a:pPr algn="just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Повышение эффективности и качества образовательного процесса.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Развитие одаренных детей и раскрытие талантов.</a:t>
            </a:r>
          </a:p>
          <a:p>
            <a:pPr algn="just"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1157</TotalTime>
  <Words>612</Words>
  <Application>Microsoft Office PowerPoint</Application>
  <PresentationFormat>Экран (4:3)</PresentationFormat>
  <Paragraphs>131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Trebuchet MS</vt:lpstr>
      <vt:lpstr>Wingdings 3</vt:lpstr>
      <vt:lpstr>Грань</vt:lpstr>
      <vt:lpstr>Тема Office</vt:lpstr>
      <vt:lpstr>2_Тема Office</vt:lpstr>
      <vt:lpstr>Презентация PowerPoint</vt:lpstr>
      <vt:lpstr>Цели методической деятельности</vt:lpstr>
      <vt:lpstr>Презентация PowerPoint</vt:lpstr>
      <vt:lpstr>Задачи методической деятельности</vt:lpstr>
      <vt:lpstr>Презентация PowerPoint</vt:lpstr>
      <vt:lpstr>Организационно-функциональная модель методической деятельности</vt:lpstr>
      <vt:lpstr>Субъекты методической деятельности</vt:lpstr>
      <vt:lpstr>Формы организации методической деятельности</vt:lpstr>
      <vt:lpstr>Методическую работу в структурном подразделении организуют: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Marina-PC</cp:lastModifiedBy>
  <cp:revision>80</cp:revision>
  <dcterms:created xsi:type="dcterms:W3CDTF">2017-04-22T20:20:02Z</dcterms:created>
  <dcterms:modified xsi:type="dcterms:W3CDTF">2020-11-24T11:49:54Z</dcterms:modified>
</cp:coreProperties>
</file>