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95" r:id="rId4"/>
    <p:sldId id="294" r:id="rId5"/>
    <p:sldId id="275" r:id="rId6"/>
    <p:sldId id="284" r:id="rId7"/>
    <p:sldId id="286" r:id="rId8"/>
    <p:sldId id="268" r:id="rId9"/>
    <p:sldId id="292" r:id="rId10"/>
    <p:sldId id="287" r:id="rId11"/>
    <p:sldId id="29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EACE5-C91C-4784-B46E-77A0188411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E9B2-FA9D-4CC3-9BE5-E02CF6C66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55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8504D-1B6F-40CB-BCEB-3736EAF8A3B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01C10-5BB5-4ED5-B279-EDF857E1D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6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8111-E248-4AB5-9B46-AC868338F87C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80F-BF93-44E7-A893-01D75D79A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ufks@list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614"/>
            <a:ext cx="9144000" cy="35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476672"/>
            <a:ext cx="8424936" cy="5256584"/>
          </a:xfrm>
        </p:spPr>
        <p:txBody>
          <a:bodyPr>
            <a:noAutofit/>
          </a:bodyPr>
          <a:lstStyle/>
          <a:p>
            <a:br>
              <a:rPr lang="ru-RU" sz="3200" b="1" dirty="0">
                <a:cs typeface="Times New Roman" pitchFamily="18" charset="0"/>
              </a:rPr>
            </a:br>
            <a:br>
              <a:rPr lang="ru-RU" sz="3200" b="1" dirty="0"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Профориентационная деятельность в системе подготовки кадров сферы физической культуры и спорта в условиях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ГОУ СПО ЛНР «Луганское высшее училище физической культуры»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cs typeface="Times New Roman" pitchFamily="18" charset="0"/>
              </a:rPr>
            </a:b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368152" cy="2029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" y="3717925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57929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Контакты училища: 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91029, Луганская Народная Республика, г. Луганск, </a:t>
            </a: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квартал Луганский,2а</a:t>
            </a:r>
          </a:p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Teл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(0642)65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  <a:hlinkClick r:id="rId3"/>
              </a:rPr>
              <a:t>vufks@list.ru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1" y="105139"/>
            <a:ext cx="730424" cy="10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9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6"/>
            <a:ext cx="1584176" cy="234989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630"/>
            <a:ext cx="9144000" cy="338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211" y="980728"/>
            <a:ext cx="8532440" cy="584195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4176" y="620689"/>
            <a:ext cx="64442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образовательное учреждение среднего профессионального образования Луганской Народной Республики «Луганское высшее училище физической культуры» - учебное учреждение среднего профессионального образования, которое обеспечивает развитие спортивных способностей детей и молодёжи с целью подготовки спортсменов высокого класса, членов сборных команд по олимпийским видам спорта Луганской Народной Республики.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70" y="3206013"/>
            <a:ext cx="5421282" cy="36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043"/>
            <a:ext cx="9140248" cy="324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7" name="Заголовок 3136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02624" cy="3099700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ГОУ СПО ЛНР «ЛВУФК» обучаются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418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спортсменов по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олимпийским видам спорта: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баскетбол, бокс, велосипедный спорт, волейбол, гимнастика спортивная, греко-римская борьба, дзюдо, лёгкая атлетика, плавание, прыжки в воду, прыжки на батуте (акробатической дорожке), триатлон, тяжёлая атлетика, фигурное катание, футбол, хоккей с шайбой.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52936"/>
            <a:ext cx="7702623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0" y="30707"/>
            <a:ext cx="836522" cy="12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2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илеобразующий эле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" y="3441812"/>
            <a:ext cx="9144000" cy="35824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698" y="404664"/>
            <a:ext cx="8263666" cy="1086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ВЗАИМОДЕЙСТВИЯ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ГОУ СПО ЛНР  «Луганское высшее училище физической культуры»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646" y="1690305"/>
            <a:ext cx="2624965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ИСПОЛНИТЕЛЬНЫЕ ОРГАНЫ 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2476" y="1697528"/>
            <a:ext cx="2664294" cy="5812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66914" y="1690305"/>
            <a:ext cx="259228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ПАРТНЕРЫ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401668"/>
            <a:ext cx="262036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Луганской Народной Республики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698" y="3025973"/>
            <a:ext cx="2604329" cy="629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культуры, спорта и молодежи Луганской Народной Республики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7756" y="3709052"/>
            <a:ext cx="2604329" cy="1405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 физической культуры и спорта управления культуры, физической культуры и спорта Администрации города Луганска Луганской Народной Республики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2476" y="2401668"/>
            <a:ext cx="2664295" cy="36725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ГОУ ВО ЛНР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«Луганский государственный педагогический университет»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ГОУ ВО ЛНР «Луганский государственный университет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Владимира Даля»</a:t>
            </a:r>
          </a:p>
          <a:p>
            <a:pPr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Училища олимпийского резерва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2171" y="4840710"/>
            <a:ext cx="2592288" cy="364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Детско-юношеские спортивные школы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82334" y="4175586"/>
            <a:ext cx="2592288" cy="552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Специализированные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детско-юношеские школы олимпийского резерва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5934" y="3504444"/>
            <a:ext cx="2592288" cy="552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Студенческие команды по игровым видам спорта.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Спортивные клубы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28014" y="2412610"/>
            <a:ext cx="2592288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Спортивные федерации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64778" y="2918892"/>
            <a:ext cx="2592288" cy="461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 ЛНР «Центр спортивной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подготовки «Олимп-спорт»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49076" y="5303717"/>
            <a:ext cx="2592288" cy="552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Луганский республиканский врачебно-физкультурный диспансер</a:t>
            </a: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9678" y="5927096"/>
            <a:ext cx="2587388" cy="930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ГУП «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Госреклама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сайты учреждений, партнеров, органов управлений, СМИ, 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410348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" y="3717925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ПРОФОРИЕНТАЦИОННАЯ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579296" cy="52174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Выезд агитбригад в учебные заведения ЛНР 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целью 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Участие выпускников училища в Днях открытых дверей </a:t>
            </a:r>
          </a:p>
          <a:p>
            <a:pPr mar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-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Встречи с ветеранами спорта, выпускниками, преподавателями и  специалистами училища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-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Проведение встреч, собраний и классных часов с родителями и студентами  учреждений СПО ЛНР</a:t>
            </a:r>
          </a:p>
          <a:p>
            <a:pPr mar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700" b="1" dirty="0">
                <a:solidFill>
                  <a:prstClr val="black"/>
                </a:solidFill>
                <a:latin typeface="Times New Roman"/>
                <a:cs typeface="Times New Roman"/>
              </a:rPr>
              <a:t>   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Размещение и 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аспространение  в Республике рекламно-информационных материалов по приему абитуриентов в ГОУ СПО ЛНР «ЛВУФК»</a:t>
            </a: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165"/>
            <a:ext cx="694467" cy="10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4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792" y="116633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57929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Участие преподавателей и студентов в научно-практических конференциях  на базе ГОУ СПО ЛНР «ЛВУФК» («Актуальные проблемы физической культуры и спорта в системе подготовки будущих спортивных педагогов», «Совершенствование методики преподавания физической культуры в условиях реализации ФГОС для профессионального становления будущих педагогов по физической культуре и спорту» и т.д.)</a:t>
            </a: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Участие преподавателей и студентов в Международных научно-практических конференциях </a:t>
            </a: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5" y="116633"/>
            <a:ext cx="68531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733"/>
            <a:ext cx="9144000" cy="338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22601"/>
            <a:ext cx="7772400" cy="114111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cs typeface="Times New Roman" pitchFamily="18" charset="0"/>
              </a:rPr>
            </a:br>
            <a:br>
              <a:rPr lang="ru-RU" sz="2000" b="1" dirty="0">
                <a:cs typeface="Times New Roman" pitchFamily="18" charset="0"/>
              </a:rPr>
            </a:b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211" y="0"/>
            <a:ext cx="8090245" cy="6822685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педагогов училища: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заочный конкурс методических разработок физкультурно-оздоровительной и спортивной направленности: «Конструирование и применение ситуационных задач спортивной направленности в процессе изучения предметов и дисциплин»;</a:t>
            </a:r>
          </a:p>
          <a:p>
            <a:pPr marL="342900" indent="-342900" algn="l"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рейтинга деятельности преподавателей за семестр;</a:t>
            </a:r>
          </a:p>
          <a:p>
            <a:pPr marL="342900" indent="-342900" algn="l"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предметных недель и недель цикловых комиссий;</a:t>
            </a:r>
          </a:p>
          <a:p>
            <a:pPr marL="342900" indent="-342900" algn="l"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методические семинары по внедрению педагогических технологий адаптации юных спортсменов к разным по величине физическим нагрузкам и т.д.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9" y="-57288"/>
            <a:ext cx="718796" cy="10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1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" y="3717033"/>
            <a:ext cx="9144000" cy="31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724"/>
            <a:ext cx="8229600" cy="64976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ФОРМЫ РАБОТЫ </a:t>
            </a:r>
          </a:p>
          <a:p>
            <a:pPr marL="0" indent="0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ежегодное участие в Республиканском конкурсе «Достояние Республики» в области спорта;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встречи с ветеранами физической культуры и спорта ЛНР; 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интеллектуальный марафон, посвященный Всемирным студенческим играм;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традиционные конкурсы: «Спортсмен года», «Посвящение в спортсмены», «Посвящение в студенты", «Студент года», «Я – лучший тренер!»;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конкурсы студенческих проектов: «Новые формы работы в решении проблемы дефицита движения в век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»; «Современные технологии в спорте», «Спортсмены в годы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- проведение Спартакиады для воспитанников школ-интернатов;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работа лекторских групп в музее боевой и спортивной славы училища, на аллеях Олимпийской и боевой славы;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- участие в Днях открытых дверей.</a:t>
            </a:r>
          </a:p>
          <a:p>
            <a:pPr marL="0" indent="0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5" y="44141"/>
            <a:ext cx="598903" cy="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" y="3717925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92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ПОЗИЦИОНИРОВАНИЕ и ИНФОРМАЦИОННОЕ СОПРОВОЖДЕНИЕ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350814"/>
            <a:ext cx="8456389" cy="483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Публикация материалов о деятельности училища в СМИ, на сайтах органов управления и сайтах федераций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Распространение в городах Республики рекламно-информационных материалов по приему абитуриентов в ЛВУФК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Изготовление и размещение на рекламных плоскостях города Луганска постеров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направленности 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Работа медиа-центра училища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3" y="34578"/>
            <a:ext cx="595509" cy="8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18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680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 Профориентационная деятельность в системе подготовки кадров сферы физической культуры и спорта в условиях  ГОУ СПО ЛНР «Луганское высшее училище физической культуры»  </vt:lpstr>
      <vt:lpstr>Презентация PowerPoint</vt:lpstr>
      <vt:lpstr>В ГОУ СПО ЛНР «ЛВУФК» обучаются 418 спортсменов по 16 олимпийским видам спорта: баскетбол, бокс, велосипедный спорт, волейбол, гимнастика спортивная, греко-римская борьба, дзюдо, лёгкая атлетика, плавание, прыжки в воду, прыжки на батуте (акробатической дорожке), триатлон, тяжёлая атлетика, фигурное катание, футбол, хоккей с шайбой. </vt:lpstr>
      <vt:lpstr>Презентация PowerPoint</vt:lpstr>
      <vt:lpstr>ПРОФОРИЕНТАЦИОННАЯ РАБОТА</vt:lpstr>
      <vt:lpstr>НАУЧНО-ИССЛЕДОВАТЕЛЬСКАЯ РАБОТА </vt:lpstr>
      <vt:lpstr>  </vt:lpstr>
      <vt:lpstr>Презентация PowerPoint</vt:lpstr>
      <vt:lpstr>ПОЗИЦИОНИРОВАНИЕ и ИНФОРМАЦИОННОЕ СОПРОВОЖДЕНИЕ </vt:lpstr>
      <vt:lpstr>СПАСИБО ЗА ВНИМАНИЕ!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 Анисимова</cp:lastModifiedBy>
  <cp:revision>224</cp:revision>
  <cp:lastPrinted>2012-10-23T05:45:15Z</cp:lastPrinted>
  <dcterms:created xsi:type="dcterms:W3CDTF">2011-05-19T12:36:12Z</dcterms:created>
  <dcterms:modified xsi:type="dcterms:W3CDTF">2022-12-02T07:46:48Z</dcterms:modified>
</cp:coreProperties>
</file>