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DEB62-8E40-4AF0-8A6B-8EEF709F4A8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230FBE-EB15-404D-9A3C-247760B37802}">
      <dgm:prSet phldrT="[Текст]" custT="1"/>
      <dgm:spPr/>
      <dgm:t>
        <a:bodyPr/>
        <a:lstStyle/>
        <a:p>
          <a:r>
            <a:rPr lang="ru-RU" sz="1400" dirty="0"/>
            <a:t>Основные мероприятия в рамках деятельности ССК</a:t>
          </a:r>
          <a:br>
            <a:rPr lang="ru-RU" sz="1400" dirty="0"/>
          </a:br>
          <a:r>
            <a:rPr lang="ru-RU" sz="1400" dirty="0"/>
            <a:t> в ПОО в 2022 г.</a:t>
          </a:r>
        </a:p>
      </dgm:t>
    </dgm:pt>
    <dgm:pt modelId="{64A20B31-556D-4FA3-8B47-6A14771110B5}" type="parTrans" cxnId="{87E1B8B6-CF77-44D7-9E25-36C5C486B4AB}">
      <dgm:prSet/>
      <dgm:spPr/>
      <dgm:t>
        <a:bodyPr/>
        <a:lstStyle/>
        <a:p>
          <a:endParaRPr lang="ru-RU"/>
        </a:p>
      </dgm:t>
    </dgm:pt>
    <dgm:pt modelId="{3A9DA2BC-0139-474D-A066-AA0FA409ECD9}" type="sibTrans" cxnId="{87E1B8B6-CF77-44D7-9E25-36C5C486B4AB}">
      <dgm:prSet/>
      <dgm:spPr/>
      <dgm:t>
        <a:bodyPr/>
        <a:lstStyle/>
        <a:p>
          <a:endParaRPr lang="ru-RU"/>
        </a:p>
      </dgm:t>
    </dgm:pt>
    <dgm:pt modelId="{84CFA6DE-3D8F-4955-A47C-912C6050CE90}">
      <dgm:prSet phldrT="[Текст]" custT="1"/>
      <dgm:spPr/>
      <dgm:t>
        <a:bodyPr/>
        <a:lstStyle/>
        <a:p>
          <a:r>
            <a:rPr lang="ru-RU" sz="1600" b="1" u="none" dirty="0"/>
            <a:t>Всероссийский летний фестиваль ГТО среди обучающихся профессиональных образовательных организаций </a:t>
          </a:r>
          <a:endParaRPr lang="ru-RU" sz="1600" u="none" dirty="0"/>
        </a:p>
      </dgm:t>
    </dgm:pt>
    <dgm:pt modelId="{73F7AEBC-1955-4FBD-B505-037903241D55}" type="parTrans" cxnId="{54648981-B906-4BD0-AED0-E0ADC9539324}">
      <dgm:prSet/>
      <dgm:spPr/>
      <dgm:t>
        <a:bodyPr/>
        <a:lstStyle/>
        <a:p>
          <a:endParaRPr lang="ru-RU"/>
        </a:p>
      </dgm:t>
    </dgm:pt>
    <dgm:pt modelId="{85D8B264-5D5C-4487-9FDC-AB8CB4EAEA62}" type="sibTrans" cxnId="{54648981-B906-4BD0-AED0-E0ADC9539324}">
      <dgm:prSet/>
      <dgm:spPr/>
      <dgm:t>
        <a:bodyPr/>
        <a:lstStyle/>
        <a:p>
          <a:endParaRPr lang="ru-RU"/>
        </a:p>
      </dgm:t>
    </dgm:pt>
    <dgm:pt modelId="{5AFD86D1-5623-4974-8357-59DFB8ED03C0}">
      <dgm:prSet phldrT="[Текст]" custT="1"/>
      <dgm:spPr/>
      <dgm:t>
        <a:bodyPr/>
        <a:lstStyle/>
        <a:p>
          <a:r>
            <a:rPr lang="ru-RU" sz="1600" b="1" u="none" dirty="0"/>
            <a:t>Всероссийский Форум студенческих спортивных клубов организаций профессионального образования</a:t>
          </a:r>
          <a:endParaRPr lang="ru-RU" sz="1600" u="none" dirty="0"/>
        </a:p>
      </dgm:t>
    </dgm:pt>
    <dgm:pt modelId="{197B4B35-E687-4804-B77F-1480A9657DB0}" type="parTrans" cxnId="{03590E13-334C-46D5-8AB1-8B7DE7C74FC4}">
      <dgm:prSet/>
      <dgm:spPr/>
      <dgm:t>
        <a:bodyPr/>
        <a:lstStyle/>
        <a:p>
          <a:endParaRPr lang="ru-RU"/>
        </a:p>
      </dgm:t>
    </dgm:pt>
    <dgm:pt modelId="{9EE8C7C5-B440-4665-9C6D-7424D55BDA5F}" type="sibTrans" cxnId="{03590E13-334C-46D5-8AB1-8B7DE7C74FC4}">
      <dgm:prSet/>
      <dgm:spPr/>
      <dgm:t>
        <a:bodyPr/>
        <a:lstStyle/>
        <a:p>
          <a:endParaRPr lang="ru-RU"/>
        </a:p>
      </dgm:t>
    </dgm:pt>
    <dgm:pt modelId="{AD80E1A9-E8C2-417B-9D55-BA13E7310C8D}">
      <dgm:prSet phldrT="[Текст]" custT="1"/>
      <dgm:spPr/>
      <dgm:t>
        <a:bodyPr/>
        <a:lstStyle/>
        <a:p>
          <a:r>
            <a:rPr lang="ru-RU" sz="1600" b="1" u="none" dirty="0"/>
            <a:t>Всероссийский смотр-конкурс профессиональных образовательных организаций на лучшую организацию физкультурно-спортивной работы среди студентов</a:t>
          </a:r>
          <a:endParaRPr lang="ru-RU" sz="1600" u="none" dirty="0"/>
        </a:p>
      </dgm:t>
    </dgm:pt>
    <dgm:pt modelId="{BEEDDEA2-383C-4E8E-B0F8-3B52E0BFB1C8}" type="parTrans" cxnId="{743EFB50-EAE6-43BF-9490-2D75EB8FD539}">
      <dgm:prSet/>
      <dgm:spPr/>
      <dgm:t>
        <a:bodyPr/>
        <a:lstStyle/>
        <a:p>
          <a:endParaRPr lang="ru-RU"/>
        </a:p>
      </dgm:t>
    </dgm:pt>
    <dgm:pt modelId="{BC3B6EB6-CB44-432B-B28B-48F49B21BE51}" type="sibTrans" cxnId="{743EFB50-EAE6-43BF-9490-2D75EB8FD539}">
      <dgm:prSet/>
      <dgm:spPr/>
      <dgm:t>
        <a:bodyPr/>
        <a:lstStyle/>
        <a:p>
          <a:endParaRPr lang="ru-RU"/>
        </a:p>
      </dgm:t>
    </dgm:pt>
    <dgm:pt modelId="{EE698847-755E-4547-87D0-D1DB84E8911F}">
      <dgm:prSet phldrT="[Текст]" custT="1"/>
      <dgm:spPr/>
      <dgm:t>
        <a:bodyPr/>
        <a:lstStyle/>
        <a:p>
          <a:r>
            <a:rPr lang="ru-RU" sz="1600" b="1" u="none" dirty="0"/>
            <a:t>Всероссийский перечень (реестра) ССК</a:t>
          </a:r>
          <a:endParaRPr lang="ru-RU" sz="1600" u="none" dirty="0"/>
        </a:p>
      </dgm:t>
    </dgm:pt>
    <dgm:pt modelId="{503EA3B0-DFA7-4652-9D92-601BAE039B42}" type="parTrans" cxnId="{D3BC88C2-23F6-463D-BFD6-9D78E8114833}">
      <dgm:prSet/>
      <dgm:spPr/>
      <dgm:t>
        <a:bodyPr/>
        <a:lstStyle/>
        <a:p>
          <a:endParaRPr lang="ru-RU"/>
        </a:p>
      </dgm:t>
    </dgm:pt>
    <dgm:pt modelId="{AA26B1E9-34B4-4F70-9130-963973EF2A05}" type="sibTrans" cxnId="{D3BC88C2-23F6-463D-BFD6-9D78E8114833}">
      <dgm:prSet/>
      <dgm:spPr/>
      <dgm:t>
        <a:bodyPr/>
        <a:lstStyle/>
        <a:p>
          <a:endParaRPr lang="ru-RU"/>
        </a:p>
      </dgm:t>
    </dgm:pt>
    <dgm:pt modelId="{78447A8F-CC4D-4DD9-B81D-A513B1A4AC4B}" type="pres">
      <dgm:prSet presAssocID="{987DEB62-8E40-4AF0-8A6B-8EEF709F4A8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ED141C-139A-474C-8AA8-B0C06D27F72B}" type="pres">
      <dgm:prSet presAssocID="{987DEB62-8E40-4AF0-8A6B-8EEF709F4A88}" presName="matrix" presStyleCnt="0"/>
      <dgm:spPr/>
    </dgm:pt>
    <dgm:pt modelId="{64E93C60-019B-4AEE-BCE8-EA78050AF8F1}" type="pres">
      <dgm:prSet presAssocID="{987DEB62-8E40-4AF0-8A6B-8EEF709F4A88}" presName="tile1" presStyleLbl="node1" presStyleIdx="0" presStyleCnt="4" custLinFactNeighborX="-63" custLinFactNeighborY="-9091"/>
      <dgm:spPr/>
    </dgm:pt>
    <dgm:pt modelId="{0FFD7C35-F53F-47C8-84EA-81548B3226ED}" type="pres">
      <dgm:prSet presAssocID="{987DEB62-8E40-4AF0-8A6B-8EEF709F4A8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853400B-D789-484F-8A17-CAE25C937C84}" type="pres">
      <dgm:prSet presAssocID="{987DEB62-8E40-4AF0-8A6B-8EEF709F4A88}" presName="tile2" presStyleLbl="node1" presStyleIdx="1" presStyleCnt="4" custLinFactNeighborX="-63" custLinFactNeighborY="-9091"/>
      <dgm:spPr/>
    </dgm:pt>
    <dgm:pt modelId="{9C22EF0C-0FE3-4EFA-920D-3BADD1BED3AD}" type="pres">
      <dgm:prSet presAssocID="{987DEB62-8E40-4AF0-8A6B-8EEF709F4A8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FD4AEB9-2D14-4566-9107-2F0DCED6BB2B}" type="pres">
      <dgm:prSet presAssocID="{987DEB62-8E40-4AF0-8A6B-8EEF709F4A88}" presName="tile3" presStyleLbl="node1" presStyleIdx="2" presStyleCnt="4"/>
      <dgm:spPr/>
    </dgm:pt>
    <dgm:pt modelId="{417C25C5-1C68-41FF-9675-DFE1C23F213E}" type="pres">
      <dgm:prSet presAssocID="{987DEB62-8E40-4AF0-8A6B-8EEF709F4A8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890D466-EF9E-4A11-84E5-53DCEE1E60D3}" type="pres">
      <dgm:prSet presAssocID="{987DEB62-8E40-4AF0-8A6B-8EEF709F4A88}" presName="tile4" presStyleLbl="node1" presStyleIdx="3" presStyleCnt="4"/>
      <dgm:spPr/>
    </dgm:pt>
    <dgm:pt modelId="{A141A143-6A06-4E3A-A4F4-308A535FF1A0}" type="pres">
      <dgm:prSet presAssocID="{987DEB62-8E40-4AF0-8A6B-8EEF709F4A8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8AF23CC-C157-4CE1-8263-72B002573F40}" type="pres">
      <dgm:prSet presAssocID="{987DEB62-8E40-4AF0-8A6B-8EEF709F4A8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03590E13-334C-46D5-8AB1-8B7DE7C74FC4}" srcId="{37230FBE-EB15-404D-9A3C-247760B37802}" destId="{5AFD86D1-5623-4974-8357-59DFB8ED03C0}" srcOrd="1" destOrd="0" parTransId="{197B4B35-E687-4804-B77F-1480A9657DB0}" sibTransId="{9EE8C7C5-B440-4665-9C6D-7424D55BDA5F}"/>
    <dgm:cxn modelId="{25C9141B-428E-4C71-96E3-467B3B31EB0C}" type="presOf" srcId="{84CFA6DE-3D8F-4955-A47C-912C6050CE90}" destId="{64E93C60-019B-4AEE-BCE8-EA78050AF8F1}" srcOrd="0" destOrd="0" presId="urn:microsoft.com/office/officeart/2005/8/layout/matrix1"/>
    <dgm:cxn modelId="{0A1A321B-9F80-4B4A-80DA-C22ADAB663CA}" type="presOf" srcId="{84CFA6DE-3D8F-4955-A47C-912C6050CE90}" destId="{0FFD7C35-F53F-47C8-84EA-81548B3226ED}" srcOrd="1" destOrd="0" presId="urn:microsoft.com/office/officeart/2005/8/layout/matrix1"/>
    <dgm:cxn modelId="{E70EB445-4624-4A4F-97B8-7B2BA2223A12}" type="presOf" srcId="{5AFD86D1-5623-4974-8357-59DFB8ED03C0}" destId="{9C22EF0C-0FE3-4EFA-920D-3BADD1BED3AD}" srcOrd="1" destOrd="0" presId="urn:microsoft.com/office/officeart/2005/8/layout/matrix1"/>
    <dgm:cxn modelId="{A1ACD04B-DA57-4548-9C23-8FEC9EAAFE10}" type="presOf" srcId="{37230FBE-EB15-404D-9A3C-247760B37802}" destId="{28AF23CC-C157-4CE1-8263-72B002573F40}" srcOrd="0" destOrd="0" presId="urn:microsoft.com/office/officeart/2005/8/layout/matrix1"/>
    <dgm:cxn modelId="{C640454E-06EB-4BEB-A904-10B186C4862B}" type="presOf" srcId="{987DEB62-8E40-4AF0-8A6B-8EEF709F4A88}" destId="{78447A8F-CC4D-4DD9-B81D-A513B1A4AC4B}" srcOrd="0" destOrd="0" presId="urn:microsoft.com/office/officeart/2005/8/layout/matrix1"/>
    <dgm:cxn modelId="{743EFB50-EAE6-43BF-9490-2D75EB8FD539}" srcId="{37230FBE-EB15-404D-9A3C-247760B37802}" destId="{AD80E1A9-E8C2-417B-9D55-BA13E7310C8D}" srcOrd="2" destOrd="0" parTransId="{BEEDDEA2-383C-4E8E-B0F8-3B52E0BFB1C8}" sibTransId="{BC3B6EB6-CB44-432B-B28B-48F49B21BE51}"/>
    <dgm:cxn modelId="{1D865B7B-534F-4481-AA72-635A138F4E37}" type="presOf" srcId="{AD80E1A9-E8C2-417B-9D55-BA13E7310C8D}" destId="{417C25C5-1C68-41FF-9675-DFE1C23F213E}" srcOrd="1" destOrd="0" presId="urn:microsoft.com/office/officeart/2005/8/layout/matrix1"/>
    <dgm:cxn modelId="{54648981-B906-4BD0-AED0-E0ADC9539324}" srcId="{37230FBE-EB15-404D-9A3C-247760B37802}" destId="{84CFA6DE-3D8F-4955-A47C-912C6050CE90}" srcOrd="0" destOrd="0" parTransId="{73F7AEBC-1955-4FBD-B505-037903241D55}" sibTransId="{85D8B264-5D5C-4487-9FDC-AB8CB4EAEA62}"/>
    <dgm:cxn modelId="{6C1C1BA6-A331-4224-AD0E-82EC9F33831F}" type="presOf" srcId="{EE698847-755E-4547-87D0-D1DB84E8911F}" destId="{C890D466-EF9E-4A11-84E5-53DCEE1E60D3}" srcOrd="0" destOrd="0" presId="urn:microsoft.com/office/officeart/2005/8/layout/matrix1"/>
    <dgm:cxn modelId="{7C5EDFA6-8E17-47A9-B716-BC0A92F73550}" type="presOf" srcId="{5AFD86D1-5623-4974-8357-59DFB8ED03C0}" destId="{6853400B-D789-484F-8A17-CAE25C937C84}" srcOrd="0" destOrd="0" presId="urn:microsoft.com/office/officeart/2005/8/layout/matrix1"/>
    <dgm:cxn modelId="{E7D1B2B1-A5B4-40C8-BA9A-DE133D6A99ED}" type="presOf" srcId="{EE698847-755E-4547-87D0-D1DB84E8911F}" destId="{A141A143-6A06-4E3A-A4F4-308A535FF1A0}" srcOrd="1" destOrd="0" presId="urn:microsoft.com/office/officeart/2005/8/layout/matrix1"/>
    <dgm:cxn modelId="{87E1B8B6-CF77-44D7-9E25-36C5C486B4AB}" srcId="{987DEB62-8E40-4AF0-8A6B-8EEF709F4A88}" destId="{37230FBE-EB15-404D-9A3C-247760B37802}" srcOrd="0" destOrd="0" parTransId="{64A20B31-556D-4FA3-8B47-6A14771110B5}" sibTransId="{3A9DA2BC-0139-474D-A066-AA0FA409ECD9}"/>
    <dgm:cxn modelId="{46FD1EBF-9B97-4E0D-AC1F-2A320F4B5BCE}" type="presOf" srcId="{AD80E1A9-E8C2-417B-9D55-BA13E7310C8D}" destId="{3FD4AEB9-2D14-4566-9107-2F0DCED6BB2B}" srcOrd="0" destOrd="0" presId="urn:microsoft.com/office/officeart/2005/8/layout/matrix1"/>
    <dgm:cxn modelId="{D3BC88C2-23F6-463D-BFD6-9D78E8114833}" srcId="{37230FBE-EB15-404D-9A3C-247760B37802}" destId="{EE698847-755E-4547-87D0-D1DB84E8911F}" srcOrd="3" destOrd="0" parTransId="{503EA3B0-DFA7-4652-9D92-601BAE039B42}" sibTransId="{AA26B1E9-34B4-4F70-9130-963973EF2A05}"/>
    <dgm:cxn modelId="{951F0354-F905-4128-B8E8-F022F0F72507}" type="presParOf" srcId="{78447A8F-CC4D-4DD9-B81D-A513B1A4AC4B}" destId="{73ED141C-139A-474C-8AA8-B0C06D27F72B}" srcOrd="0" destOrd="0" presId="urn:microsoft.com/office/officeart/2005/8/layout/matrix1"/>
    <dgm:cxn modelId="{3BD7B70A-A838-4472-9D14-CFDC1D18C79D}" type="presParOf" srcId="{73ED141C-139A-474C-8AA8-B0C06D27F72B}" destId="{64E93C60-019B-4AEE-BCE8-EA78050AF8F1}" srcOrd="0" destOrd="0" presId="urn:microsoft.com/office/officeart/2005/8/layout/matrix1"/>
    <dgm:cxn modelId="{4E1D60FB-952A-4914-B9CD-460E000D60E2}" type="presParOf" srcId="{73ED141C-139A-474C-8AA8-B0C06D27F72B}" destId="{0FFD7C35-F53F-47C8-84EA-81548B3226ED}" srcOrd="1" destOrd="0" presId="urn:microsoft.com/office/officeart/2005/8/layout/matrix1"/>
    <dgm:cxn modelId="{9639AACC-5D4C-4221-B4B0-85BFC3064E94}" type="presParOf" srcId="{73ED141C-139A-474C-8AA8-B0C06D27F72B}" destId="{6853400B-D789-484F-8A17-CAE25C937C84}" srcOrd="2" destOrd="0" presId="urn:microsoft.com/office/officeart/2005/8/layout/matrix1"/>
    <dgm:cxn modelId="{249D5E4E-8DD0-461C-AF53-18DC2DFABB44}" type="presParOf" srcId="{73ED141C-139A-474C-8AA8-B0C06D27F72B}" destId="{9C22EF0C-0FE3-4EFA-920D-3BADD1BED3AD}" srcOrd="3" destOrd="0" presId="urn:microsoft.com/office/officeart/2005/8/layout/matrix1"/>
    <dgm:cxn modelId="{08D14F41-50EE-4371-847D-43B0895C2B54}" type="presParOf" srcId="{73ED141C-139A-474C-8AA8-B0C06D27F72B}" destId="{3FD4AEB9-2D14-4566-9107-2F0DCED6BB2B}" srcOrd="4" destOrd="0" presId="urn:microsoft.com/office/officeart/2005/8/layout/matrix1"/>
    <dgm:cxn modelId="{668D1E9B-4E05-4D55-89D6-E0C8633E9956}" type="presParOf" srcId="{73ED141C-139A-474C-8AA8-B0C06D27F72B}" destId="{417C25C5-1C68-41FF-9675-DFE1C23F213E}" srcOrd="5" destOrd="0" presId="urn:microsoft.com/office/officeart/2005/8/layout/matrix1"/>
    <dgm:cxn modelId="{301796D8-DF7B-4C91-9E74-A819128192F3}" type="presParOf" srcId="{73ED141C-139A-474C-8AA8-B0C06D27F72B}" destId="{C890D466-EF9E-4A11-84E5-53DCEE1E60D3}" srcOrd="6" destOrd="0" presId="urn:microsoft.com/office/officeart/2005/8/layout/matrix1"/>
    <dgm:cxn modelId="{AC9E5FAC-B5F6-4500-AC2B-E60826F5F446}" type="presParOf" srcId="{73ED141C-139A-474C-8AA8-B0C06D27F72B}" destId="{A141A143-6A06-4E3A-A4F4-308A535FF1A0}" srcOrd="7" destOrd="0" presId="urn:microsoft.com/office/officeart/2005/8/layout/matrix1"/>
    <dgm:cxn modelId="{15318882-B2D1-4F95-937D-E681A2A9A046}" type="presParOf" srcId="{78447A8F-CC4D-4DD9-B81D-A513B1A4AC4B}" destId="{28AF23CC-C157-4CE1-8263-72B002573F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D3AB65-196C-4AC7-BF8F-402EDADFBE6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F9FDCB8E-9B57-4A44-9145-7F1E406B5792}">
      <dgm:prSet phldrT="[Текст]" custT="1"/>
      <dgm:spPr/>
      <dgm:t>
        <a:bodyPr/>
        <a:lstStyle/>
        <a:p>
          <a:r>
            <a:rPr lang="en-US" sz="1800" dirty="0"/>
            <a:t>I </a:t>
          </a:r>
          <a:r>
            <a:rPr lang="ru-RU" sz="1800" dirty="0"/>
            <a:t>этап проводится в ПОО в срок до 01 мая 2022 г. </a:t>
          </a:r>
        </a:p>
      </dgm:t>
    </dgm:pt>
    <dgm:pt modelId="{FDEFDB1D-FAB9-4BC6-9EF2-C3675AC8AF99}" type="parTrans" cxnId="{F3422044-0A4C-4561-A5FA-6E07ADB11D9F}">
      <dgm:prSet/>
      <dgm:spPr/>
      <dgm:t>
        <a:bodyPr/>
        <a:lstStyle/>
        <a:p>
          <a:endParaRPr lang="ru-RU" sz="1800"/>
        </a:p>
      </dgm:t>
    </dgm:pt>
    <dgm:pt modelId="{40876797-7160-47F1-B792-39F2686A6D5E}" type="sibTrans" cxnId="{F3422044-0A4C-4561-A5FA-6E07ADB11D9F}">
      <dgm:prSet/>
      <dgm:spPr/>
      <dgm:t>
        <a:bodyPr/>
        <a:lstStyle/>
        <a:p>
          <a:endParaRPr lang="ru-RU" sz="1800"/>
        </a:p>
      </dgm:t>
    </dgm:pt>
    <dgm:pt modelId="{49E1A149-65E1-4575-9275-6E3D91AD683A}">
      <dgm:prSet custT="1"/>
      <dgm:spPr/>
      <dgm:t>
        <a:bodyPr/>
        <a:lstStyle/>
        <a:p>
          <a:r>
            <a:rPr lang="en-US" sz="1800" dirty="0"/>
            <a:t>II </a:t>
          </a:r>
          <a:r>
            <a:rPr lang="ru-RU" sz="1800" dirty="0"/>
            <a:t>этап (муниципальный) – проводится в муниципальных образованиях в срок до 16 мая 2022 г. </a:t>
          </a:r>
        </a:p>
      </dgm:t>
    </dgm:pt>
    <dgm:pt modelId="{A69C46F5-8462-470E-8F54-BA3F809DEC38}" type="parTrans" cxnId="{761F7A4F-A1D4-4160-A14F-105AAAFC7CF7}">
      <dgm:prSet/>
      <dgm:spPr/>
      <dgm:t>
        <a:bodyPr/>
        <a:lstStyle/>
        <a:p>
          <a:endParaRPr lang="ru-RU" sz="1800"/>
        </a:p>
      </dgm:t>
    </dgm:pt>
    <dgm:pt modelId="{9DC754EB-C258-4530-AFEC-CABE6E00F7D9}" type="sibTrans" cxnId="{761F7A4F-A1D4-4160-A14F-105AAAFC7CF7}">
      <dgm:prSet/>
      <dgm:spPr/>
      <dgm:t>
        <a:bodyPr/>
        <a:lstStyle/>
        <a:p>
          <a:endParaRPr lang="ru-RU" sz="1800"/>
        </a:p>
      </dgm:t>
    </dgm:pt>
    <dgm:pt modelId="{7E48A5B0-6B3A-4EA8-B8E9-1A5B580BA7D2}">
      <dgm:prSet custT="1"/>
      <dgm:spPr/>
      <dgm:t>
        <a:bodyPr/>
        <a:lstStyle/>
        <a:p>
          <a:r>
            <a:rPr lang="en-US" sz="1800" dirty="0"/>
            <a:t>III </a:t>
          </a:r>
          <a:r>
            <a:rPr lang="ru-RU" sz="1800" dirty="0"/>
            <a:t>этап (региональный) – проводится в субъектах РФ в срок до 23 мая 2022 г.</a:t>
          </a:r>
        </a:p>
      </dgm:t>
    </dgm:pt>
    <dgm:pt modelId="{DEFA384E-0955-41B1-8720-3E09FA514A6B}" type="parTrans" cxnId="{E3F68BAF-0092-451F-A258-109483AA1276}">
      <dgm:prSet/>
      <dgm:spPr/>
      <dgm:t>
        <a:bodyPr/>
        <a:lstStyle/>
        <a:p>
          <a:endParaRPr lang="ru-RU" sz="1800"/>
        </a:p>
      </dgm:t>
    </dgm:pt>
    <dgm:pt modelId="{086A8E31-7D96-4610-9528-CAEB1614E09D}" type="sibTrans" cxnId="{E3F68BAF-0092-451F-A258-109483AA1276}">
      <dgm:prSet/>
      <dgm:spPr/>
      <dgm:t>
        <a:bodyPr/>
        <a:lstStyle/>
        <a:p>
          <a:endParaRPr lang="ru-RU" sz="1800"/>
        </a:p>
      </dgm:t>
    </dgm:pt>
    <dgm:pt modelId="{ABC9419C-56C0-4185-85A7-9B152D199368}">
      <dgm:prSet custT="1"/>
      <dgm:spPr/>
      <dgm:t>
        <a:bodyPr/>
        <a:lstStyle/>
        <a:p>
          <a:r>
            <a:rPr lang="ru-RU" sz="1800" dirty="0"/>
            <a:t>IV всероссийский этап будет проводится с 20 по 25 июня 2022 г. на спортивных объектах г. Орла. </a:t>
          </a:r>
        </a:p>
      </dgm:t>
    </dgm:pt>
    <dgm:pt modelId="{36E864D3-411F-477C-8B21-AD51F8CCAA70}" type="parTrans" cxnId="{857223E1-D613-4F63-9D15-320E1A5F22AE}">
      <dgm:prSet/>
      <dgm:spPr/>
      <dgm:t>
        <a:bodyPr/>
        <a:lstStyle/>
        <a:p>
          <a:endParaRPr lang="ru-RU" sz="1800"/>
        </a:p>
      </dgm:t>
    </dgm:pt>
    <dgm:pt modelId="{6F021D18-C4F4-49AD-9307-947C2201CBFF}" type="sibTrans" cxnId="{857223E1-D613-4F63-9D15-320E1A5F22AE}">
      <dgm:prSet/>
      <dgm:spPr/>
      <dgm:t>
        <a:bodyPr/>
        <a:lstStyle/>
        <a:p>
          <a:endParaRPr lang="ru-RU" sz="1800"/>
        </a:p>
      </dgm:t>
    </dgm:pt>
    <dgm:pt modelId="{6D6D9DCE-A148-4CF0-BF2C-B51A1B0DBEF3}" type="pres">
      <dgm:prSet presAssocID="{65D3AB65-196C-4AC7-BF8F-402EDADFBE6B}" presName="Name0" presStyleCnt="0">
        <dgm:presLayoutVars>
          <dgm:dir/>
          <dgm:resizeHandles val="exact"/>
        </dgm:presLayoutVars>
      </dgm:prSet>
      <dgm:spPr/>
    </dgm:pt>
    <dgm:pt modelId="{48A7E963-C6A7-4EF0-944E-CD723CC5A5A7}" type="pres">
      <dgm:prSet presAssocID="{65D3AB65-196C-4AC7-BF8F-402EDADFBE6B}" presName="arrow" presStyleLbl="bgShp" presStyleIdx="0" presStyleCnt="1"/>
      <dgm:spPr/>
    </dgm:pt>
    <dgm:pt modelId="{59A8E279-C5C5-47B9-A758-B52DD111E6FF}" type="pres">
      <dgm:prSet presAssocID="{65D3AB65-196C-4AC7-BF8F-402EDADFBE6B}" presName="points" presStyleCnt="0"/>
      <dgm:spPr/>
    </dgm:pt>
    <dgm:pt modelId="{0A44BEFF-3BF1-4F84-87E0-E60F62CC899D}" type="pres">
      <dgm:prSet presAssocID="{F9FDCB8E-9B57-4A44-9145-7F1E406B5792}" presName="compositeA" presStyleCnt="0"/>
      <dgm:spPr/>
    </dgm:pt>
    <dgm:pt modelId="{43E75837-7CF6-4036-B4DB-86EAE5D040ED}" type="pres">
      <dgm:prSet presAssocID="{F9FDCB8E-9B57-4A44-9145-7F1E406B5792}" presName="textA" presStyleLbl="revTx" presStyleIdx="0" presStyleCnt="4" custScaleX="195489">
        <dgm:presLayoutVars>
          <dgm:bulletEnabled val="1"/>
        </dgm:presLayoutVars>
      </dgm:prSet>
      <dgm:spPr/>
    </dgm:pt>
    <dgm:pt modelId="{23840812-E81D-424A-A8FC-06CF30045037}" type="pres">
      <dgm:prSet presAssocID="{F9FDCB8E-9B57-4A44-9145-7F1E406B5792}" presName="circleA" presStyleLbl="node1" presStyleIdx="0" presStyleCnt="4"/>
      <dgm:spPr/>
    </dgm:pt>
    <dgm:pt modelId="{585403C2-FEB4-4454-BE53-29FC0FF5354A}" type="pres">
      <dgm:prSet presAssocID="{F9FDCB8E-9B57-4A44-9145-7F1E406B5792}" presName="spaceA" presStyleCnt="0"/>
      <dgm:spPr/>
    </dgm:pt>
    <dgm:pt modelId="{EE754DB8-7EBF-4E29-99A2-70D8E7C7A10A}" type="pres">
      <dgm:prSet presAssocID="{40876797-7160-47F1-B792-39F2686A6D5E}" presName="space" presStyleCnt="0"/>
      <dgm:spPr/>
    </dgm:pt>
    <dgm:pt modelId="{795DF19A-A417-4CD0-BBE2-F893DD578676}" type="pres">
      <dgm:prSet presAssocID="{49E1A149-65E1-4575-9275-6E3D91AD683A}" presName="compositeB" presStyleCnt="0"/>
      <dgm:spPr/>
    </dgm:pt>
    <dgm:pt modelId="{7E2E769F-56E1-44DF-8066-7456C46C7085}" type="pres">
      <dgm:prSet presAssocID="{49E1A149-65E1-4575-9275-6E3D91AD683A}" presName="textB" presStyleLbl="revTx" presStyleIdx="1" presStyleCnt="4" custScaleX="212953">
        <dgm:presLayoutVars>
          <dgm:bulletEnabled val="1"/>
        </dgm:presLayoutVars>
      </dgm:prSet>
      <dgm:spPr/>
    </dgm:pt>
    <dgm:pt modelId="{2B2AEF89-14C5-4C8A-B750-9068B0B0E988}" type="pres">
      <dgm:prSet presAssocID="{49E1A149-65E1-4575-9275-6E3D91AD683A}" presName="circleB" presStyleLbl="node1" presStyleIdx="1" presStyleCnt="4"/>
      <dgm:spPr/>
    </dgm:pt>
    <dgm:pt modelId="{D271B6FD-2F13-46F1-9C24-E59AE9251451}" type="pres">
      <dgm:prSet presAssocID="{49E1A149-65E1-4575-9275-6E3D91AD683A}" presName="spaceB" presStyleCnt="0"/>
      <dgm:spPr/>
    </dgm:pt>
    <dgm:pt modelId="{40674982-1BE6-4213-BA6A-BC68FC0BAD2B}" type="pres">
      <dgm:prSet presAssocID="{9DC754EB-C258-4530-AFEC-CABE6E00F7D9}" presName="space" presStyleCnt="0"/>
      <dgm:spPr/>
    </dgm:pt>
    <dgm:pt modelId="{EA3EB4F3-8CD6-4E90-BDF2-76851E49238C}" type="pres">
      <dgm:prSet presAssocID="{7E48A5B0-6B3A-4EA8-B8E9-1A5B580BA7D2}" presName="compositeA" presStyleCnt="0"/>
      <dgm:spPr/>
    </dgm:pt>
    <dgm:pt modelId="{443F078E-76CA-4120-8640-076C1A6ABF2A}" type="pres">
      <dgm:prSet presAssocID="{7E48A5B0-6B3A-4EA8-B8E9-1A5B580BA7D2}" presName="textA" presStyleLbl="revTx" presStyleIdx="2" presStyleCnt="4" custScaleX="202755">
        <dgm:presLayoutVars>
          <dgm:bulletEnabled val="1"/>
        </dgm:presLayoutVars>
      </dgm:prSet>
      <dgm:spPr/>
    </dgm:pt>
    <dgm:pt modelId="{04A3C12E-AEAD-41E2-A6CA-4838446FBA8C}" type="pres">
      <dgm:prSet presAssocID="{7E48A5B0-6B3A-4EA8-B8E9-1A5B580BA7D2}" presName="circleA" presStyleLbl="node1" presStyleIdx="2" presStyleCnt="4"/>
      <dgm:spPr/>
    </dgm:pt>
    <dgm:pt modelId="{CF1F9197-9BCA-429B-A2FF-EF519A69FDB7}" type="pres">
      <dgm:prSet presAssocID="{7E48A5B0-6B3A-4EA8-B8E9-1A5B580BA7D2}" presName="spaceA" presStyleCnt="0"/>
      <dgm:spPr/>
    </dgm:pt>
    <dgm:pt modelId="{69E2B9C5-39F3-445E-AD6F-54D424531EC7}" type="pres">
      <dgm:prSet presAssocID="{086A8E31-7D96-4610-9528-CAEB1614E09D}" presName="space" presStyleCnt="0"/>
      <dgm:spPr/>
    </dgm:pt>
    <dgm:pt modelId="{8F05D111-B220-4C96-BEC2-23B9A5DCC739}" type="pres">
      <dgm:prSet presAssocID="{ABC9419C-56C0-4185-85A7-9B152D199368}" presName="compositeB" presStyleCnt="0"/>
      <dgm:spPr/>
    </dgm:pt>
    <dgm:pt modelId="{4ED0E725-5EFE-493B-968C-3FF21990AF4A}" type="pres">
      <dgm:prSet presAssocID="{ABC9419C-56C0-4185-85A7-9B152D199368}" presName="textB" presStyleLbl="revTx" presStyleIdx="3" presStyleCnt="4" custScaleX="185282">
        <dgm:presLayoutVars>
          <dgm:bulletEnabled val="1"/>
        </dgm:presLayoutVars>
      </dgm:prSet>
      <dgm:spPr/>
    </dgm:pt>
    <dgm:pt modelId="{3969FB5C-C33E-4CD2-90A2-E3B62F87E2C6}" type="pres">
      <dgm:prSet presAssocID="{ABC9419C-56C0-4185-85A7-9B152D199368}" presName="circleB" presStyleLbl="node1" presStyleIdx="3" presStyleCnt="4"/>
      <dgm:spPr/>
    </dgm:pt>
    <dgm:pt modelId="{BDDB6B8A-E5C0-4A71-A8D3-44F1B07D2739}" type="pres">
      <dgm:prSet presAssocID="{ABC9419C-56C0-4185-85A7-9B152D199368}" presName="spaceB" presStyleCnt="0"/>
      <dgm:spPr/>
    </dgm:pt>
  </dgm:ptLst>
  <dgm:cxnLst>
    <dgm:cxn modelId="{91DEAE61-C4C3-48E0-A4C2-0564A6B46CBB}" type="presOf" srcId="{49E1A149-65E1-4575-9275-6E3D91AD683A}" destId="{7E2E769F-56E1-44DF-8066-7456C46C7085}" srcOrd="0" destOrd="0" presId="urn:microsoft.com/office/officeart/2005/8/layout/hProcess11"/>
    <dgm:cxn modelId="{F3422044-0A4C-4561-A5FA-6E07ADB11D9F}" srcId="{65D3AB65-196C-4AC7-BF8F-402EDADFBE6B}" destId="{F9FDCB8E-9B57-4A44-9145-7F1E406B5792}" srcOrd="0" destOrd="0" parTransId="{FDEFDB1D-FAB9-4BC6-9EF2-C3675AC8AF99}" sibTransId="{40876797-7160-47F1-B792-39F2686A6D5E}"/>
    <dgm:cxn modelId="{8E0B1448-6D1B-4AC9-99D5-85FD92C6DC52}" type="presOf" srcId="{7E48A5B0-6B3A-4EA8-B8E9-1A5B580BA7D2}" destId="{443F078E-76CA-4120-8640-076C1A6ABF2A}" srcOrd="0" destOrd="0" presId="urn:microsoft.com/office/officeart/2005/8/layout/hProcess11"/>
    <dgm:cxn modelId="{761F7A4F-A1D4-4160-A14F-105AAAFC7CF7}" srcId="{65D3AB65-196C-4AC7-BF8F-402EDADFBE6B}" destId="{49E1A149-65E1-4575-9275-6E3D91AD683A}" srcOrd="1" destOrd="0" parTransId="{A69C46F5-8462-470E-8F54-BA3F809DEC38}" sibTransId="{9DC754EB-C258-4530-AFEC-CABE6E00F7D9}"/>
    <dgm:cxn modelId="{3E62BF50-BE3A-40B7-8C9F-BEFD0F5B9F52}" type="presOf" srcId="{ABC9419C-56C0-4185-85A7-9B152D199368}" destId="{4ED0E725-5EFE-493B-968C-3FF21990AF4A}" srcOrd="0" destOrd="0" presId="urn:microsoft.com/office/officeart/2005/8/layout/hProcess11"/>
    <dgm:cxn modelId="{D6DE43A4-F617-439B-865F-5DCFB2F57A10}" type="presOf" srcId="{F9FDCB8E-9B57-4A44-9145-7F1E406B5792}" destId="{43E75837-7CF6-4036-B4DB-86EAE5D040ED}" srcOrd="0" destOrd="0" presId="urn:microsoft.com/office/officeart/2005/8/layout/hProcess11"/>
    <dgm:cxn modelId="{E3F68BAF-0092-451F-A258-109483AA1276}" srcId="{65D3AB65-196C-4AC7-BF8F-402EDADFBE6B}" destId="{7E48A5B0-6B3A-4EA8-B8E9-1A5B580BA7D2}" srcOrd="2" destOrd="0" parTransId="{DEFA384E-0955-41B1-8720-3E09FA514A6B}" sibTransId="{086A8E31-7D96-4610-9528-CAEB1614E09D}"/>
    <dgm:cxn modelId="{857223E1-D613-4F63-9D15-320E1A5F22AE}" srcId="{65D3AB65-196C-4AC7-BF8F-402EDADFBE6B}" destId="{ABC9419C-56C0-4185-85A7-9B152D199368}" srcOrd="3" destOrd="0" parTransId="{36E864D3-411F-477C-8B21-AD51F8CCAA70}" sibTransId="{6F021D18-C4F4-49AD-9307-947C2201CBFF}"/>
    <dgm:cxn modelId="{DC03EEEE-86F0-4FC9-8A1F-00FF16F45B39}" type="presOf" srcId="{65D3AB65-196C-4AC7-BF8F-402EDADFBE6B}" destId="{6D6D9DCE-A148-4CF0-BF2C-B51A1B0DBEF3}" srcOrd="0" destOrd="0" presId="urn:microsoft.com/office/officeart/2005/8/layout/hProcess11"/>
    <dgm:cxn modelId="{4A198C03-73B9-40D4-AD64-E6977FAD0F56}" type="presParOf" srcId="{6D6D9DCE-A148-4CF0-BF2C-B51A1B0DBEF3}" destId="{48A7E963-C6A7-4EF0-944E-CD723CC5A5A7}" srcOrd="0" destOrd="0" presId="urn:microsoft.com/office/officeart/2005/8/layout/hProcess11"/>
    <dgm:cxn modelId="{B854B7C8-A724-4CE5-B6C9-18EBB2F00244}" type="presParOf" srcId="{6D6D9DCE-A148-4CF0-BF2C-B51A1B0DBEF3}" destId="{59A8E279-C5C5-47B9-A758-B52DD111E6FF}" srcOrd="1" destOrd="0" presId="urn:microsoft.com/office/officeart/2005/8/layout/hProcess11"/>
    <dgm:cxn modelId="{FE3C2FF7-C1B4-4588-975E-E50B5C1D9B6B}" type="presParOf" srcId="{59A8E279-C5C5-47B9-A758-B52DD111E6FF}" destId="{0A44BEFF-3BF1-4F84-87E0-E60F62CC899D}" srcOrd="0" destOrd="0" presId="urn:microsoft.com/office/officeart/2005/8/layout/hProcess11"/>
    <dgm:cxn modelId="{FCBB476D-CC6C-4032-85BC-8F81BA4475EB}" type="presParOf" srcId="{0A44BEFF-3BF1-4F84-87E0-E60F62CC899D}" destId="{43E75837-7CF6-4036-B4DB-86EAE5D040ED}" srcOrd="0" destOrd="0" presId="urn:microsoft.com/office/officeart/2005/8/layout/hProcess11"/>
    <dgm:cxn modelId="{C1F345E1-1A68-4D08-BF79-05C816B5ACD4}" type="presParOf" srcId="{0A44BEFF-3BF1-4F84-87E0-E60F62CC899D}" destId="{23840812-E81D-424A-A8FC-06CF30045037}" srcOrd="1" destOrd="0" presId="urn:microsoft.com/office/officeart/2005/8/layout/hProcess11"/>
    <dgm:cxn modelId="{DF9C76AB-694F-4985-9B7C-21989F628CBC}" type="presParOf" srcId="{0A44BEFF-3BF1-4F84-87E0-E60F62CC899D}" destId="{585403C2-FEB4-4454-BE53-29FC0FF5354A}" srcOrd="2" destOrd="0" presId="urn:microsoft.com/office/officeart/2005/8/layout/hProcess11"/>
    <dgm:cxn modelId="{BAAAAB54-1F90-482A-9DFA-F74A22AE0802}" type="presParOf" srcId="{59A8E279-C5C5-47B9-A758-B52DD111E6FF}" destId="{EE754DB8-7EBF-4E29-99A2-70D8E7C7A10A}" srcOrd="1" destOrd="0" presId="urn:microsoft.com/office/officeart/2005/8/layout/hProcess11"/>
    <dgm:cxn modelId="{E0B4172B-F2C1-4B0A-8C26-23608DC95910}" type="presParOf" srcId="{59A8E279-C5C5-47B9-A758-B52DD111E6FF}" destId="{795DF19A-A417-4CD0-BBE2-F893DD578676}" srcOrd="2" destOrd="0" presId="urn:microsoft.com/office/officeart/2005/8/layout/hProcess11"/>
    <dgm:cxn modelId="{0052E3C3-5E2D-4FD9-9C59-1FFEC0328412}" type="presParOf" srcId="{795DF19A-A417-4CD0-BBE2-F893DD578676}" destId="{7E2E769F-56E1-44DF-8066-7456C46C7085}" srcOrd="0" destOrd="0" presId="urn:microsoft.com/office/officeart/2005/8/layout/hProcess11"/>
    <dgm:cxn modelId="{69FE2489-31E4-4A01-A4D8-614F61733F4E}" type="presParOf" srcId="{795DF19A-A417-4CD0-BBE2-F893DD578676}" destId="{2B2AEF89-14C5-4C8A-B750-9068B0B0E988}" srcOrd="1" destOrd="0" presId="urn:microsoft.com/office/officeart/2005/8/layout/hProcess11"/>
    <dgm:cxn modelId="{B9951B2D-6F0F-4794-8F9A-C780C5FD81C9}" type="presParOf" srcId="{795DF19A-A417-4CD0-BBE2-F893DD578676}" destId="{D271B6FD-2F13-46F1-9C24-E59AE9251451}" srcOrd="2" destOrd="0" presId="urn:microsoft.com/office/officeart/2005/8/layout/hProcess11"/>
    <dgm:cxn modelId="{5F10BA70-6DF6-47D0-83F5-ACFFE9C3FCD8}" type="presParOf" srcId="{59A8E279-C5C5-47B9-A758-B52DD111E6FF}" destId="{40674982-1BE6-4213-BA6A-BC68FC0BAD2B}" srcOrd="3" destOrd="0" presId="urn:microsoft.com/office/officeart/2005/8/layout/hProcess11"/>
    <dgm:cxn modelId="{1F780DB5-A440-4F22-9A71-E0EC2971AA61}" type="presParOf" srcId="{59A8E279-C5C5-47B9-A758-B52DD111E6FF}" destId="{EA3EB4F3-8CD6-4E90-BDF2-76851E49238C}" srcOrd="4" destOrd="0" presId="urn:microsoft.com/office/officeart/2005/8/layout/hProcess11"/>
    <dgm:cxn modelId="{3212A706-AB86-431E-8148-24749798941D}" type="presParOf" srcId="{EA3EB4F3-8CD6-4E90-BDF2-76851E49238C}" destId="{443F078E-76CA-4120-8640-076C1A6ABF2A}" srcOrd="0" destOrd="0" presId="urn:microsoft.com/office/officeart/2005/8/layout/hProcess11"/>
    <dgm:cxn modelId="{0399C62B-0992-42AD-9695-27A6064450C8}" type="presParOf" srcId="{EA3EB4F3-8CD6-4E90-BDF2-76851E49238C}" destId="{04A3C12E-AEAD-41E2-A6CA-4838446FBA8C}" srcOrd="1" destOrd="0" presId="urn:microsoft.com/office/officeart/2005/8/layout/hProcess11"/>
    <dgm:cxn modelId="{35C4178B-C913-4876-8808-FD7AE4A97CE1}" type="presParOf" srcId="{EA3EB4F3-8CD6-4E90-BDF2-76851E49238C}" destId="{CF1F9197-9BCA-429B-A2FF-EF519A69FDB7}" srcOrd="2" destOrd="0" presId="urn:microsoft.com/office/officeart/2005/8/layout/hProcess11"/>
    <dgm:cxn modelId="{BBF61AB4-E763-4659-8D72-D14DE3CA02BF}" type="presParOf" srcId="{59A8E279-C5C5-47B9-A758-B52DD111E6FF}" destId="{69E2B9C5-39F3-445E-AD6F-54D424531EC7}" srcOrd="5" destOrd="0" presId="urn:microsoft.com/office/officeart/2005/8/layout/hProcess11"/>
    <dgm:cxn modelId="{DB804A8B-6E54-4FFB-9627-67A29CBA2222}" type="presParOf" srcId="{59A8E279-C5C5-47B9-A758-B52DD111E6FF}" destId="{8F05D111-B220-4C96-BEC2-23B9A5DCC739}" srcOrd="6" destOrd="0" presId="urn:microsoft.com/office/officeart/2005/8/layout/hProcess11"/>
    <dgm:cxn modelId="{F446BFE2-6BFF-495E-985F-2579C265E855}" type="presParOf" srcId="{8F05D111-B220-4C96-BEC2-23B9A5DCC739}" destId="{4ED0E725-5EFE-493B-968C-3FF21990AF4A}" srcOrd="0" destOrd="0" presId="urn:microsoft.com/office/officeart/2005/8/layout/hProcess11"/>
    <dgm:cxn modelId="{F374B16E-4319-4BE5-8C63-A461CB17BFAC}" type="presParOf" srcId="{8F05D111-B220-4C96-BEC2-23B9A5DCC739}" destId="{3969FB5C-C33E-4CD2-90A2-E3B62F87E2C6}" srcOrd="1" destOrd="0" presId="urn:microsoft.com/office/officeart/2005/8/layout/hProcess11"/>
    <dgm:cxn modelId="{67B0DB42-BE89-40B3-8547-4EAB0086F5F1}" type="presParOf" srcId="{8F05D111-B220-4C96-BEC2-23B9A5DCC739}" destId="{BDDB6B8A-E5C0-4A71-A8D3-44F1B07D273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CD6713-69DB-41F7-A7DE-8302D5C381B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8F4346-1C7D-46A0-A85B-84E608E5329E}">
      <dgm:prSet phldrT="[Текст]"/>
      <dgm:spPr/>
      <dgm:t>
        <a:bodyPr/>
        <a:lstStyle/>
        <a:p>
          <a:r>
            <a:rPr lang="ru-RU" dirty="0"/>
            <a:t>Цель форума</a:t>
          </a:r>
        </a:p>
      </dgm:t>
    </dgm:pt>
    <dgm:pt modelId="{78F9F110-72ED-421E-AA63-478BD45E5B52}" type="parTrans" cxnId="{B25F4CCB-560B-4DB6-9F66-E3A615925A1C}">
      <dgm:prSet/>
      <dgm:spPr/>
      <dgm:t>
        <a:bodyPr/>
        <a:lstStyle/>
        <a:p>
          <a:endParaRPr lang="ru-RU"/>
        </a:p>
      </dgm:t>
    </dgm:pt>
    <dgm:pt modelId="{C986525B-7C2D-4271-B76B-5855675A77DA}" type="sibTrans" cxnId="{B25F4CCB-560B-4DB6-9F66-E3A615925A1C}">
      <dgm:prSet/>
      <dgm:spPr/>
      <dgm:t>
        <a:bodyPr/>
        <a:lstStyle/>
        <a:p>
          <a:endParaRPr lang="ru-RU"/>
        </a:p>
      </dgm:t>
    </dgm:pt>
    <dgm:pt modelId="{6FB880E1-A343-40EE-9330-EAF3C6D54B3C}">
      <dgm:prSet phldrT="[Текст]"/>
      <dgm:spPr/>
      <dgm:t>
        <a:bodyPr/>
        <a:lstStyle/>
        <a:p>
          <a:r>
            <a:rPr lang="ru-RU" dirty="0"/>
            <a:t>объединение профессионального потенциала педагогического сообщества физкультурно-спортивного профиля, а также для создания условий по обмену опытом и традициями между представителями студенческих спортивных клубов из разных регионов России</a:t>
          </a:r>
        </a:p>
      </dgm:t>
    </dgm:pt>
    <dgm:pt modelId="{FA5385A2-222B-47C8-BCCC-223E59894A12}" type="parTrans" cxnId="{F5057D59-9D97-4B29-A668-F7725F864971}">
      <dgm:prSet/>
      <dgm:spPr/>
      <dgm:t>
        <a:bodyPr/>
        <a:lstStyle/>
        <a:p>
          <a:endParaRPr lang="ru-RU"/>
        </a:p>
      </dgm:t>
    </dgm:pt>
    <dgm:pt modelId="{ACF57A0A-DD7B-4FE2-9D94-75D6B8D95351}" type="sibTrans" cxnId="{F5057D59-9D97-4B29-A668-F7725F864971}">
      <dgm:prSet/>
      <dgm:spPr/>
      <dgm:t>
        <a:bodyPr/>
        <a:lstStyle/>
        <a:p>
          <a:endParaRPr lang="ru-RU"/>
        </a:p>
      </dgm:t>
    </dgm:pt>
    <dgm:pt modelId="{96203427-6EAA-4F9E-B221-BDAD1812AEDA}">
      <dgm:prSet phldrT="[Текст]"/>
      <dgm:spPr/>
      <dgm:t>
        <a:bodyPr/>
        <a:lstStyle/>
        <a:p>
          <a:r>
            <a:rPr lang="ru-RU" dirty="0"/>
            <a:t>Дата и место проведения</a:t>
          </a:r>
        </a:p>
      </dgm:t>
    </dgm:pt>
    <dgm:pt modelId="{44EDDA54-0109-426D-9567-AE8EE09EAC08}" type="parTrans" cxnId="{3FD7DC91-3722-466D-9190-3E969493367A}">
      <dgm:prSet/>
      <dgm:spPr/>
      <dgm:t>
        <a:bodyPr/>
        <a:lstStyle/>
        <a:p>
          <a:endParaRPr lang="ru-RU"/>
        </a:p>
      </dgm:t>
    </dgm:pt>
    <dgm:pt modelId="{2AEB3EFE-1001-447B-8180-B388390E44D1}" type="sibTrans" cxnId="{3FD7DC91-3722-466D-9190-3E969493367A}">
      <dgm:prSet/>
      <dgm:spPr/>
      <dgm:t>
        <a:bodyPr/>
        <a:lstStyle/>
        <a:p>
          <a:endParaRPr lang="ru-RU"/>
        </a:p>
      </dgm:t>
    </dgm:pt>
    <dgm:pt modelId="{57FBA05D-6CD0-4C3F-A034-82649BA2303F}">
      <dgm:prSet phldrT="[Текст]"/>
      <dgm:spPr/>
      <dgm:t>
        <a:bodyPr/>
        <a:lstStyle/>
        <a:p>
          <a:r>
            <a:rPr lang="ru-RU" dirty="0"/>
            <a:t>С 09 по 11 ноября 2022 г.</a:t>
          </a:r>
        </a:p>
      </dgm:t>
    </dgm:pt>
    <dgm:pt modelId="{73A0A91D-5DD3-4667-8872-C1CD2C56F002}" type="parTrans" cxnId="{A1003944-B882-4EB1-A631-398A01D167E6}">
      <dgm:prSet/>
      <dgm:spPr/>
      <dgm:t>
        <a:bodyPr/>
        <a:lstStyle/>
        <a:p>
          <a:endParaRPr lang="ru-RU"/>
        </a:p>
      </dgm:t>
    </dgm:pt>
    <dgm:pt modelId="{4C05FCF3-A86B-433E-A904-E82F08C1C6FB}" type="sibTrans" cxnId="{A1003944-B882-4EB1-A631-398A01D167E6}">
      <dgm:prSet/>
      <dgm:spPr/>
      <dgm:t>
        <a:bodyPr/>
        <a:lstStyle/>
        <a:p>
          <a:endParaRPr lang="ru-RU"/>
        </a:p>
      </dgm:t>
    </dgm:pt>
    <dgm:pt modelId="{BB0E87C0-69FD-499B-8DF2-9B0CEDE1F490}">
      <dgm:prSet phldrT="[Текст]"/>
      <dgm:spPr/>
      <dgm:t>
        <a:bodyPr/>
        <a:lstStyle/>
        <a:p>
          <a:r>
            <a:rPr lang="ru-RU" dirty="0"/>
            <a:t>Г. Орел </a:t>
          </a:r>
        </a:p>
      </dgm:t>
    </dgm:pt>
    <dgm:pt modelId="{CBA154E5-06D1-4848-86C0-474EEAAC454A}" type="parTrans" cxnId="{F8B82D28-ADBA-4A27-90B4-F3B9298493A7}">
      <dgm:prSet/>
      <dgm:spPr/>
      <dgm:t>
        <a:bodyPr/>
        <a:lstStyle/>
        <a:p>
          <a:endParaRPr lang="ru-RU"/>
        </a:p>
      </dgm:t>
    </dgm:pt>
    <dgm:pt modelId="{E8D1A611-A232-4175-B2F9-FC6B3E1CCADD}" type="sibTrans" cxnId="{F8B82D28-ADBA-4A27-90B4-F3B9298493A7}">
      <dgm:prSet/>
      <dgm:spPr/>
      <dgm:t>
        <a:bodyPr/>
        <a:lstStyle/>
        <a:p>
          <a:endParaRPr lang="ru-RU"/>
        </a:p>
      </dgm:t>
    </dgm:pt>
    <dgm:pt modelId="{B12CD678-34D9-42C0-8F65-695C082C0178}" type="pres">
      <dgm:prSet presAssocID="{5DCD6713-69DB-41F7-A7DE-8302D5C381B4}" presName="Name0" presStyleCnt="0">
        <dgm:presLayoutVars>
          <dgm:dir/>
          <dgm:resizeHandles val="exact"/>
        </dgm:presLayoutVars>
      </dgm:prSet>
      <dgm:spPr/>
    </dgm:pt>
    <dgm:pt modelId="{247487A1-F38F-4C13-8591-07AAB41352B0}" type="pres">
      <dgm:prSet presAssocID="{F38F4346-1C7D-46A0-A85B-84E608E5329E}" presName="node" presStyleLbl="node1" presStyleIdx="0" presStyleCnt="2">
        <dgm:presLayoutVars>
          <dgm:bulletEnabled val="1"/>
        </dgm:presLayoutVars>
      </dgm:prSet>
      <dgm:spPr/>
    </dgm:pt>
    <dgm:pt modelId="{5BAC9D9C-D73F-4AAA-8BD3-6F1500A16F77}" type="pres">
      <dgm:prSet presAssocID="{C986525B-7C2D-4271-B76B-5855675A77DA}" presName="sibTrans" presStyleCnt="0"/>
      <dgm:spPr/>
    </dgm:pt>
    <dgm:pt modelId="{E5ABA4B8-E511-42A2-B266-6ED4E80CD809}" type="pres">
      <dgm:prSet presAssocID="{96203427-6EAA-4F9E-B221-BDAD1812AEDA}" presName="node" presStyleLbl="node1" presStyleIdx="1" presStyleCnt="2">
        <dgm:presLayoutVars>
          <dgm:bulletEnabled val="1"/>
        </dgm:presLayoutVars>
      </dgm:prSet>
      <dgm:spPr/>
    </dgm:pt>
  </dgm:ptLst>
  <dgm:cxnLst>
    <dgm:cxn modelId="{27E7251B-201A-48FB-9DD1-E10C22B83345}" type="presOf" srcId="{96203427-6EAA-4F9E-B221-BDAD1812AEDA}" destId="{E5ABA4B8-E511-42A2-B266-6ED4E80CD809}" srcOrd="0" destOrd="0" presId="urn:microsoft.com/office/officeart/2005/8/layout/hList6"/>
    <dgm:cxn modelId="{F8B82D28-ADBA-4A27-90B4-F3B9298493A7}" srcId="{96203427-6EAA-4F9E-B221-BDAD1812AEDA}" destId="{BB0E87C0-69FD-499B-8DF2-9B0CEDE1F490}" srcOrd="1" destOrd="0" parTransId="{CBA154E5-06D1-4848-86C0-474EEAAC454A}" sibTransId="{E8D1A611-A232-4175-B2F9-FC6B3E1CCADD}"/>
    <dgm:cxn modelId="{153D073D-DBFF-423B-92F5-0C89C11426E9}" type="presOf" srcId="{6FB880E1-A343-40EE-9330-EAF3C6D54B3C}" destId="{247487A1-F38F-4C13-8591-07AAB41352B0}" srcOrd="0" destOrd="1" presId="urn:microsoft.com/office/officeart/2005/8/layout/hList6"/>
    <dgm:cxn modelId="{A1003944-B882-4EB1-A631-398A01D167E6}" srcId="{96203427-6EAA-4F9E-B221-BDAD1812AEDA}" destId="{57FBA05D-6CD0-4C3F-A034-82649BA2303F}" srcOrd="0" destOrd="0" parTransId="{73A0A91D-5DD3-4667-8872-C1CD2C56F002}" sibTransId="{4C05FCF3-A86B-433E-A904-E82F08C1C6FB}"/>
    <dgm:cxn modelId="{AC638E6D-688A-4312-A564-1499BC1288B8}" type="presOf" srcId="{F38F4346-1C7D-46A0-A85B-84E608E5329E}" destId="{247487A1-F38F-4C13-8591-07AAB41352B0}" srcOrd="0" destOrd="0" presId="urn:microsoft.com/office/officeart/2005/8/layout/hList6"/>
    <dgm:cxn modelId="{F5057D59-9D97-4B29-A668-F7725F864971}" srcId="{F38F4346-1C7D-46A0-A85B-84E608E5329E}" destId="{6FB880E1-A343-40EE-9330-EAF3C6D54B3C}" srcOrd="0" destOrd="0" parTransId="{FA5385A2-222B-47C8-BCCC-223E59894A12}" sibTransId="{ACF57A0A-DD7B-4FE2-9D94-75D6B8D95351}"/>
    <dgm:cxn modelId="{3FD7DC91-3722-466D-9190-3E969493367A}" srcId="{5DCD6713-69DB-41F7-A7DE-8302D5C381B4}" destId="{96203427-6EAA-4F9E-B221-BDAD1812AEDA}" srcOrd="1" destOrd="0" parTransId="{44EDDA54-0109-426D-9567-AE8EE09EAC08}" sibTransId="{2AEB3EFE-1001-447B-8180-B388390E44D1}"/>
    <dgm:cxn modelId="{4CC9CBB7-DF20-49B2-9CD3-6E7D48EBB2C1}" type="presOf" srcId="{BB0E87C0-69FD-499B-8DF2-9B0CEDE1F490}" destId="{E5ABA4B8-E511-42A2-B266-6ED4E80CD809}" srcOrd="0" destOrd="2" presId="urn:microsoft.com/office/officeart/2005/8/layout/hList6"/>
    <dgm:cxn modelId="{2EEDB4B8-9D8B-4143-8F3F-314AE7236EEE}" type="presOf" srcId="{5DCD6713-69DB-41F7-A7DE-8302D5C381B4}" destId="{B12CD678-34D9-42C0-8F65-695C082C0178}" srcOrd="0" destOrd="0" presId="urn:microsoft.com/office/officeart/2005/8/layout/hList6"/>
    <dgm:cxn modelId="{9CFEA8B9-82AA-456F-8904-3EFA472F4334}" type="presOf" srcId="{57FBA05D-6CD0-4C3F-A034-82649BA2303F}" destId="{E5ABA4B8-E511-42A2-B266-6ED4E80CD809}" srcOrd="0" destOrd="1" presId="urn:microsoft.com/office/officeart/2005/8/layout/hList6"/>
    <dgm:cxn modelId="{B25F4CCB-560B-4DB6-9F66-E3A615925A1C}" srcId="{5DCD6713-69DB-41F7-A7DE-8302D5C381B4}" destId="{F38F4346-1C7D-46A0-A85B-84E608E5329E}" srcOrd="0" destOrd="0" parTransId="{78F9F110-72ED-421E-AA63-478BD45E5B52}" sibTransId="{C986525B-7C2D-4271-B76B-5855675A77DA}"/>
    <dgm:cxn modelId="{7FB69D5E-410C-4D9D-8554-6B2E84F54F17}" type="presParOf" srcId="{B12CD678-34D9-42C0-8F65-695C082C0178}" destId="{247487A1-F38F-4C13-8591-07AAB41352B0}" srcOrd="0" destOrd="0" presId="urn:microsoft.com/office/officeart/2005/8/layout/hList6"/>
    <dgm:cxn modelId="{3C5D9A6A-2072-4FD5-94EF-6A0E402F6E85}" type="presParOf" srcId="{B12CD678-34D9-42C0-8F65-695C082C0178}" destId="{5BAC9D9C-D73F-4AAA-8BD3-6F1500A16F77}" srcOrd="1" destOrd="0" presId="urn:microsoft.com/office/officeart/2005/8/layout/hList6"/>
    <dgm:cxn modelId="{FAFBA62C-A0E0-44E9-9AD0-F120A3308589}" type="presParOf" srcId="{B12CD678-34D9-42C0-8F65-695C082C0178}" destId="{E5ABA4B8-E511-42A2-B266-6ED4E80CD80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A8F0FF-A5E5-4F90-A694-C7ED62891721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49F164-1608-4043-B827-A11DEDA64938}">
      <dgm:prSet phldrT="[Текст]" custT="1"/>
      <dgm:spPr/>
      <dgm:t>
        <a:bodyPr/>
        <a:lstStyle/>
        <a:p>
          <a:r>
            <a:rPr lang="ru-RU" sz="1400" dirty="0"/>
            <a:t>Цель проведения :Определение лучших профессиональных образовательных организаций, студенческих спортивных клубов по организации физкультурно-спортивной работы.</a:t>
          </a:r>
        </a:p>
      </dgm:t>
    </dgm:pt>
    <dgm:pt modelId="{E27A2E85-58EC-4840-8456-DBDC6B51CF80}" type="parTrans" cxnId="{9B9CA176-1484-421B-8EF9-12E7C276B879}">
      <dgm:prSet/>
      <dgm:spPr/>
      <dgm:t>
        <a:bodyPr/>
        <a:lstStyle/>
        <a:p>
          <a:endParaRPr lang="ru-RU" sz="2400"/>
        </a:p>
      </dgm:t>
    </dgm:pt>
    <dgm:pt modelId="{C70C5AD9-160C-4232-9221-C4CCF87AD9AA}" type="sibTrans" cxnId="{9B9CA176-1484-421B-8EF9-12E7C276B879}">
      <dgm:prSet/>
      <dgm:spPr/>
      <dgm:t>
        <a:bodyPr/>
        <a:lstStyle/>
        <a:p>
          <a:endParaRPr lang="ru-RU" sz="2400"/>
        </a:p>
      </dgm:t>
    </dgm:pt>
    <dgm:pt modelId="{87889E8A-6D77-4660-B616-D2246152B556}">
      <dgm:prSet phldrT="[Текст]" custT="1"/>
      <dgm:spPr/>
      <dgm:t>
        <a:bodyPr/>
        <a:lstStyle/>
        <a:p>
          <a:r>
            <a:rPr lang="ru-RU" sz="1400" b="1" i="1" dirty="0"/>
            <a:t>Номинация №1</a:t>
          </a:r>
          <a:r>
            <a:rPr lang="ru-RU" sz="1400" dirty="0"/>
            <a:t> – «Лучшая аккредитованная профессиональная образовательная организация (колледж; техникум; училище) по организации физкультурно-спортивной работы среди студентов в 2021/2022 учебном году» </a:t>
          </a:r>
        </a:p>
      </dgm:t>
    </dgm:pt>
    <dgm:pt modelId="{C77B3A2C-BE0C-43B3-BA66-62ABA2B35EBF}" type="parTrans" cxnId="{410BAB72-72DC-4442-B107-3CC66A992283}">
      <dgm:prSet/>
      <dgm:spPr/>
      <dgm:t>
        <a:bodyPr/>
        <a:lstStyle/>
        <a:p>
          <a:endParaRPr lang="ru-RU" sz="2400"/>
        </a:p>
      </dgm:t>
    </dgm:pt>
    <dgm:pt modelId="{80C9B1EF-A774-4B13-A68C-1D08F70A297F}" type="sibTrans" cxnId="{410BAB72-72DC-4442-B107-3CC66A992283}">
      <dgm:prSet/>
      <dgm:spPr/>
      <dgm:t>
        <a:bodyPr/>
        <a:lstStyle/>
        <a:p>
          <a:endParaRPr lang="ru-RU" sz="2400"/>
        </a:p>
      </dgm:t>
    </dgm:pt>
    <dgm:pt modelId="{AA93B605-B180-4979-AF5B-D55CA6C5CD03}">
      <dgm:prSet custT="1"/>
      <dgm:spPr/>
      <dgm:t>
        <a:bodyPr/>
        <a:lstStyle/>
        <a:p>
          <a:r>
            <a:rPr lang="ru-RU" sz="1400" b="1" i="1" dirty="0"/>
            <a:t>Номинация №2</a:t>
          </a:r>
          <a:r>
            <a:rPr lang="ru-RU" sz="1400" dirty="0"/>
            <a:t> – «Лучшая аккредитованная профессиональная образовательная организация, осуществляющая подготовку кадров по специальностям в области физической культуры и спорта в 2021/2022 учебном году». </a:t>
          </a:r>
        </a:p>
      </dgm:t>
    </dgm:pt>
    <dgm:pt modelId="{86474A7F-5B6C-4937-9F79-BC2B23B847E1}" type="parTrans" cxnId="{02FA073A-E497-4D0C-A84C-4C0D9E88F2B8}">
      <dgm:prSet/>
      <dgm:spPr/>
      <dgm:t>
        <a:bodyPr/>
        <a:lstStyle/>
        <a:p>
          <a:endParaRPr lang="ru-RU" sz="2400"/>
        </a:p>
      </dgm:t>
    </dgm:pt>
    <dgm:pt modelId="{FF864B28-FFF9-46C1-A2DD-BA2185A11168}" type="sibTrans" cxnId="{02FA073A-E497-4D0C-A84C-4C0D9E88F2B8}">
      <dgm:prSet/>
      <dgm:spPr/>
      <dgm:t>
        <a:bodyPr/>
        <a:lstStyle/>
        <a:p>
          <a:endParaRPr lang="ru-RU" sz="2400"/>
        </a:p>
      </dgm:t>
    </dgm:pt>
    <dgm:pt modelId="{35C4AAA6-BDF0-4895-BE26-B0AFE58FAB7C}">
      <dgm:prSet custT="1"/>
      <dgm:spPr/>
      <dgm:t>
        <a:bodyPr/>
        <a:lstStyle/>
        <a:p>
          <a:r>
            <a:rPr lang="ru-RU" sz="1400" b="1" i="1" dirty="0"/>
            <a:t>Номинация №3</a:t>
          </a:r>
          <a:r>
            <a:rPr lang="ru-RU" sz="1400" i="1" dirty="0"/>
            <a:t> </a:t>
          </a:r>
          <a:r>
            <a:rPr lang="ru-RU" sz="1400" dirty="0"/>
            <a:t>– «Лучший студенческий спортивный клуб в профессиональной образовательной организации». </a:t>
          </a:r>
        </a:p>
      </dgm:t>
    </dgm:pt>
    <dgm:pt modelId="{19B29BF0-B5ED-4C22-95C3-CE2E551F6267}" type="parTrans" cxnId="{78127A93-2753-49B2-81F7-2BF42ACD24A0}">
      <dgm:prSet/>
      <dgm:spPr/>
      <dgm:t>
        <a:bodyPr/>
        <a:lstStyle/>
        <a:p>
          <a:endParaRPr lang="ru-RU" sz="2400"/>
        </a:p>
      </dgm:t>
    </dgm:pt>
    <dgm:pt modelId="{92BF2046-CBD4-4439-8B58-ECC57BB4BEFD}" type="sibTrans" cxnId="{78127A93-2753-49B2-81F7-2BF42ACD24A0}">
      <dgm:prSet/>
      <dgm:spPr/>
      <dgm:t>
        <a:bodyPr/>
        <a:lstStyle/>
        <a:p>
          <a:endParaRPr lang="ru-RU" sz="2400"/>
        </a:p>
      </dgm:t>
    </dgm:pt>
    <dgm:pt modelId="{5D2E6E97-5938-4BF4-867B-5BAA9DFD0475}">
      <dgm:prSet phldrT="[Текст]" custT="1"/>
      <dgm:spPr/>
      <dgm:t>
        <a:bodyPr/>
        <a:lstStyle/>
        <a:p>
          <a:r>
            <a:rPr lang="ru-RU" sz="1400" dirty="0"/>
            <a:t>Этапы проведения</a:t>
          </a:r>
          <a:br>
            <a:rPr lang="ru-RU" sz="1400" dirty="0"/>
          </a:br>
          <a:br>
            <a:rPr lang="ru-RU" sz="1400" dirty="0"/>
          </a:br>
          <a:r>
            <a:rPr lang="en-US" sz="1400" dirty="0"/>
            <a:t>I </a:t>
          </a:r>
          <a:r>
            <a:rPr lang="ru-RU" sz="1400" dirty="0"/>
            <a:t>региональный этап проводится в субъектах РФ до 31 октября 2022г.; </a:t>
          </a:r>
          <a:br>
            <a:rPr lang="ru-RU" sz="1400" dirty="0"/>
          </a:br>
          <a:br>
            <a:rPr lang="ru-RU" sz="1400" dirty="0"/>
          </a:br>
          <a:r>
            <a:rPr lang="en-US" sz="1400" dirty="0"/>
            <a:t>II </a:t>
          </a:r>
          <a:r>
            <a:rPr lang="ru-RU" sz="1400" dirty="0"/>
            <a:t>этап всероссийский проводится с 1 по 30 ноября.</a:t>
          </a:r>
        </a:p>
      </dgm:t>
    </dgm:pt>
    <dgm:pt modelId="{3DFF2A84-24FF-4FF5-A500-CDAD02F98FC5}" type="parTrans" cxnId="{E892770C-95D9-42FD-8249-426B32FB7C7A}">
      <dgm:prSet/>
      <dgm:spPr/>
      <dgm:t>
        <a:bodyPr/>
        <a:lstStyle/>
        <a:p>
          <a:endParaRPr lang="ru-RU" sz="2400"/>
        </a:p>
      </dgm:t>
    </dgm:pt>
    <dgm:pt modelId="{5A284FF0-23A7-4AD6-B17E-A23FC1FA866E}" type="sibTrans" cxnId="{E892770C-95D9-42FD-8249-426B32FB7C7A}">
      <dgm:prSet/>
      <dgm:spPr/>
      <dgm:t>
        <a:bodyPr/>
        <a:lstStyle/>
        <a:p>
          <a:endParaRPr lang="ru-RU" sz="2400"/>
        </a:p>
      </dgm:t>
    </dgm:pt>
    <dgm:pt modelId="{681B6449-73D9-42A7-AB1C-31955E6A4E2F}" type="pres">
      <dgm:prSet presAssocID="{B6A8F0FF-A5E5-4F90-A694-C7ED62891721}" presName="diagram" presStyleCnt="0">
        <dgm:presLayoutVars>
          <dgm:dir/>
          <dgm:resizeHandles val="exact"/>
        </dgm:presLayoutVars>
      </dgm:prSet>
      <dgm:spPr/>
    </dgm:pt>
    <dgm:pt modelId="{27C8C26C-466F-406F-9EA0-4CED207BE6B1}" type="pres">
      <dgm:prSet presAssocID="{C649F164-1608-4043-B827-A11DEDA64938}" presName="node" presStyleLbl="node1" presStyleIdx="0" presStyleCnt="5">
        <dgm:presLayoutVars>
          <dgm:bulletEnabled val="1"/>
        </dgm:presLayoutVars>
      </dgm:prSet>
      <dgm:spPr/>
    </dgm:pt>
    <dgm:pt modelId="{31643206-BE0D-457B-9E17-488FFAA4E8C1}" type="pres">
      <dgm:prSet presAssocID="{C70C5AD9-160C-4232-9221-C4CCF87AD9AA}" presName="sibTrans" presStyleCnt="0"/>
      <dgm:spPr/>
    </dgm:pt>
    <dgm:pt modelId="{8B935609-8DB6-4BB8-9403-1C5A113945A8}" type="pres">
      <dgm:prSet presAssocID="{5D2E6E97-5938-4BF4-867B-5BAA9DFD0475}" presName="node" presStyleLbl="node1" presStyleIdx="1" presStyleCnt="5">
        <dgm:presLayoutVars>
          <dgm:bulletEnabled val="1"/>
        </dgm:presLayoutVars>
      </dgm:prSet>
      <dgm:spPr/>
    </dgm:pt>
    <dgm:pt modelId="{DD60402E-156F-4CD1-A215-E3CCF58015B8}" type="pres">
      <dgm:prSet presAssocID="{5A284FF0-23A7-4AD6-B17E-A23FC1FA866E}" presName="sibTrans" presStyleCnt="0"/>
      <dgm:spPr/>
    </dgm:pt>
    <dgm:pt modelId="{3EA12512-ECA7-4B53-B8E9-A254E0DF9E15}" type="pres">
      <dgm:prSet presAssocID="{87889E8A-6D77-4660-B616-D2246152B556}" presName="node" presStyleLbl="node1" presStyleIdx="2" presStyleCnt="5">
        <dgm:presLayoutVars>
          <dgm:bulletEnabled val="1"/>
        </dgm:presLayoutVars>
      </dgm:prSet>
      <dgm:spPr/>
    </dgm:pt>
    <dgm:pt modelId="{A41E70CB-6D66-43A3-80DC-BDE325AB2890}" type="pres">
      <dgm:prSet presAssocID="{80C9B1EF-A774-4B13-A68C-1D08F70A297F}" presName="sibTrans" presStyleCnt="0"/>
      <dgm:spPr/>
    </dgm:pt>
    <dgm:pt modelId="{C82FD272-14C8-4EA8-94A7-F7C55058BAA5}" type="pres">
      <dgm:prSet presAssocID="{AA93B605-B180-4979-AF5B-D55CA6C5CD03}" presName="node" presStyleLbl="node1" presStyleIdx="3" presStyleCnt="5">
        <dgm:presLayoutVars>
          <dgm:bulletEnabled val="1"/>
        </dgm:presLayoutVars>
      </dgm:prSet>
      <dgm:spPr/>
    </dgm:pt>
    <dgm:pt modelId="{E1457230-732C-4F11-8767-BCDF005B882F}" type="pres">
      <dgm:prSet presAssocID="{FF864B28-FFF9-46C1-A2DD-BA2185A11168}" presName="sibTrans" presStyleCnt="0"/>
      <dgm:spPr/>
    </dgm:pt>
    <dgm:pt modelId="{BF950434-2ADE-4112-BE2E-06E5878A2F5C}" type="pres">
      <dgm:prSet presAssocID="{35C4AAA6-BDF0-4895-BE26-B0AFE58FAB7C}" presName="node" presStyleLbl="node1" presStyleIdx="4" presStyleCnt="5">
        <dgm:presLayoutVars>
          <dgm:bulletEnabled val="1"/>
        </dgm:presLayoutVars>
      </dgm:prSet>
      <dgm:spPr/>
    </dgm:pt>
  </dgm:ptLst>
  <dgm:cxnLst>
    <dgm:cxn modelId="{80F71100-5C80-4E44-946B-13E69FA9249F}" type="presOf" srcId="{B6A8F0FF-A5E5-4F90-A694-C7ED62891721}" destId="{681B6449-73D9-42A7-AB1C-31955E6A4E2F}" srcOrd="0" destOrd="0" presId="urn:microsoft.com/office/officeart/2005/8/layout/default"/>
    <dgm:cxn modelId="{E892770C-95D9-42FD-8249-426B32FB7C7A}" srcId="{B6A8F0FF-A5E5-4F90-A694-C7ED62891721}" destId="{5D2E6E97-5938-4BF4-867B-5BAA9DFD0475}" srcOrd="1" destOrd="0" parTransId="{3DFF2A84-24FF-4FF5-A500-CDAD02F98FC5}" sibTransId="{5A284FF0-23A7-4AD6-B17E-A23FC1FA866E}"/>
    <dgm:cxn modelId="{841C0A32-0EB7-4E90-AB76-11ABEF8B0DEE}" type="presOf" srcId="{35C4AAA6-BDF0-4895-BE26-B0AFE58FAB7C}" destId="{BF950434-2ADE-4112-BE2E-06E5878A2F5C}" srcOrd="0" destOrd="0" presId="urn:microsoft.com/office/officeart/2005/8/layout/default"/>
    <dgm:cxn modelId="{02FA073A-E497-4D0C-A84C-4C0D9E88F2B8}" srcId="{B6A8F0FF-A5E5-4F90-A694-C7ED62891721}" destId="{AA93B605-B180-4979-AF5B-D55CA6C5CD03}" srcOrd="3" destOrd="0" parTransId="{86474A7F-5B6C-4937-9F79-BC2B23B847E1}" sibTransId="{FF864B28-FFF9-46C1-A2DD-BA2185A11168}"/>
    <dgm:cxn modelId="{410BAB72-72DC-4442-B107-3CC66A992283}" srcId="{B6A8F0FF-A5E5-4F90-A694-C7ED62891721}" destId="{87889E8A-6D77-4660-B616-D2246152B556}" srcOrd="2" destOrd="0" parTransId="{C77B3A2C-BE0C-43B3-BA66-62ABA2B35EBF}" sibTransId="{80C9B1EF-A774-4B13-A68C-1D08F70A297F}"/>
    <dgm:cxn modelId="{9B9CA176-1484-421B-8EF9-12E7C276B879}" srcId="{B6A8F0FF-A5E5-4F90-A694-C7ED62891721}" destId="{C649F164-1608-4043-B827-A11DEDA64938}" srcOrd="0" destOrd="0" parTransId="{E27A2E85-58EC-4840-8456-DBDC6B51CF80}" sibTransId="{C70C5AD9-160C-4232-9221-C4CCF87AD9AA}"/>
    <dgm:cxn modelId="{78127A93-2753-49B2-81F7-2BF42ACD24A0}" srcId="{B6A8F0FF-A5E5-4F90-A694-C7ED62891721}" destId="{35C4AAA6-BDF0-4895-BE26-B0AFE58FAB7C}" srcOrd="4" destOrd="0" parTransId="{19B29BF0-B5ED-4C22-95C3-CE2E551F6267}" sibTransId="{92BF2046-CBD4-4439-8B58-ECC57BB4BEFD}"/>
    <dgm:cxn modelId="{417C20A1-D433-490D-9C1D-D9B1A1A2C4E8}" type="presOf" srcId="{C649F164-1608-4043-B827-A11DEDA64938}" destId="{27C8C26C-466F-406F-9EA0-4CED207BE6B1}" srcOrd="0" destOrd="0" presId="urn:microsoft.com/office/officeart/2005/8/layout/default"/>
    <dgm:cxn modelId="{C52D98BA-A001-45A1-98F5-091088A36578}" type="presOf" srcId="{5D2E6E97-5938-4BF4-867B-5BAA9DFD0475}" destId="{8B935609-8DB6-4BB8-9403-1C5A113945A8}" srcOrd="0" destOrd="0" presId="urn:microsoft.com/office/officeart/2005/8/layout/default"/>
    <dgm:cxn modelId="{4BF6E9D4-4DF1-4683-AE1A-4A8B5FF64A05}" type="presOf" srcId="{87889E8A-6D77-4660-B616-D2246152B556}" destId="{3EA12512-ECA7-4B53-B8E9-A254E0DF9E15}" srcOrd="0" destOrd="0" presId="urn:microsoft.com/office/officeart/2005/8/layout/default"/>
    <dgm:cxn modelId="{1ED0A5EB-A8E2-42CE-A635-6906561B593D}" type="presOf" srcId="{AA93B605-B180-4979-AF5B-D55CA6C5CD03}" destId="{C82FD272-14C8-4EA8-94A7-F7C55058BAA5}" srcOrd="0" destOrd="0" presId="urn:microsoft.com/office/officeart/2005/8/layout/default"/>
    <dgm:cxn modelId="{E9D4A462-8A7B-4560-929C-3C77942D687E}" type="presParOf" srcId="{681B6449-73D9-42A7-AB1C-31955E6A4E2F}" destId="{27C8C26C-466F-406F-9EA0-4CED207BE6B1}" srcOrd="0" destOrd="0" presId="urn:microsoft.com/office/officeart/2005/8/layout/default"/>
    <dgm:cxn modelId="{A380400E-E1EF-44AA-9713-BF0FAC7A87C9}" type="presParOf" srcId="{681B6449-73D9-42A7-AB1C-31955E6A4E2F}" destId="{31643206-BE0D-457B-9E17-488FFAA4E8C1}" srcOrd="1" destOrd="0" presId="urn:microsoft.com/office/officeart/2005/8/layout/default"/>
    <dgm:cxn modelId="{FD9946FF-3B52-4D00-8813-3653916313E7}" type="presParOf" srcId="{681B6449-73D9-42A7-AB1C-31955E6A4E2F}" destId="{8B935609-8DB6-4BB8-9403-1C5A113945A8}" srcOrd="2" destOrd="0" presId="urn:microsoft.com/office/officeart/2005/8/layout/default"/>
    <dgm:cxn modelId="{F22B4C99-7295-4637-B962-9541FD28EAC6}" type="presParOf" srcId="{681B6449-73D9-42A7-AB1C-31955E6A4E2F}" destId="{DD60402E-156F-4CD1-A215-E3CCF58015B8}" srcOrd="3" destOrd="0" presId="urn:microsoft.com/office/officeart/2005/8/layout/default"/>
    <dgm:cxn modelId="{91E55A02-82A0-4597-8AA2-BA14CD2DC4A7}" type="presParOf" srcId="{681B6449-73D9-42A7-AB1C-31955E6A4E2F}" destId="{3EA12512-ECA7-4B53-B8E9-A254E0DF9E15}" srcOrd="4" destOrd="0" presId="urn:microsoft.com/office/officeart/2005/8/layout/default"/>
    <dgm:cxn modelId="{DCEDF219-C3D4-4A13-9154-83EBB9DC86DC}" type="presParOf" srcId="{681B6449-73D9-42A7-AB1C-31955E6A4E2F}" destId="{A41E70CB-6D66-43A3-80DC-BDE325AB2890}" srcOrd="5" destOrd="0" presId="urn:microsoft.com/office/officeart/2005/8/layout/default"/>
    <dgm:cxn modelId="{50FFA8F1-4F34-4D71-A627-69DA25A9C7E1}" type="presParOf" srcId="{681B6449-73D9-42A7-AB1C-31955E6A4E2F}" destId="{C82FD272-14C8-4EA8-94A7-F7C55058BAA5}" srcOrd="6" destOrd="0" presId="urn:microsoft.com/office/officeart/2005/8/layout/default"/>
    <dgm:cxn modelId="{8BF56FAA-BE9B-4657-BFEA-D1646E010E87}" type="presParOf" srcId="{681B6449-73D9-42A7-AB1C-31955E6A4E2F}" destId="{E1457230-732C-4F11-8767-BCDF005B882F}" srcOrd="7" destOrd="0" presId="urn:microsoft.com/office/officeart/2005/8/layout/default"/>
    <dgm:cxn modelId="{46EE7639-F9A9-4C29-A5C6-7E087D370D8F}" type="presParOf" srcId="{681B6449-73D9-42A7-AB1C-31955E6A4E2F}" destId="{BF950434-2ADE-4112-BE2E-06E5878A2F5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E3901E-12D7-4D2D-A183-4D7C796898C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A4310C-A73A-4719-A1FE-473094F9ECB7}">
      <dgm:prSet phldrT="[Текст]" custT="1"/>
      <dgm:spPr/>
      <dgm:t>
        <a:bodyPr/>
        <a:lstStyle/>
        <a:p>
          <a:pPr algn="ctr"/>
          <a:r>
            <a:rPr lang="ru-RU" sz="2000" dirty="0"/>
            <a:t>Зарегистрировано на платформе:</a:t>
          </a:r>
        </a:p>
      </dgm:t>
    </dgm:pt>
    <dgm:pt modelId="{292C7789-A36B-45A2-AD7D-A174200B595C}" type="parTrans" cxnId="{BE6739FF-9209-4798-BBD0-B8636BC658DC}">
      <dgm:prSet/>
      <dgm:spPr/>
      <dgm:t>
        <a:bodyPr/>
        <a:lstStyle/>
        <a:p>
          <a:pPr algn="ctr"/>
          <a:endParaRPr lang="ru-RU"/>
        </a:p>
      </dgm:t>
    </dgm:pt>
    <dgm:pt modelId="{7B6460C4-7A29-4AA2-8F04-149C087DF0F5}" type="sibTrans" cxnId="{BE6739FF-9209-4798-BBD0-B8636BC658DC}">
      <dgm:prSet/>
      <dgm:spPr/>
      <dgm:t>
        <a:bodyPr/>
        <a:lstStyle/>
        <a:p>
          <a:pPr algn="ctr"/>
          <a:endParaRPr lang="ru-RU"/>
        </a:p>
      </dgm:t>
    </dgm:pt>
    <dgm:pt modelId="{14918368-657F-43D4-883A-94C831FD9EBB}">
      <dgm:prSet custT="1"/>
      <dgm:spPr/>
      <dgm:t>
        <a:bodyPr/>
        <a:lstStyle/>
        <a:p>
          <a:pPr algn="ctr"/>
          <a:r>
            <a:rPr lang="ru-RU" sz="2000" dirty="0"/>
            <a:t>Подано заявок</a:t>
          </a:r>
        </a:p>
      </dgm:t>
    </dgm:pt>
    <dgm:pt modelId="{2A5357FE-07FA-4F23-B081-EBBE72D68BF2}" type="parTrans" cxnId="{90381AF0-F4BD-4273-B724-2F5C266BAB46}">
      <dgm:prSet/>
      <dgm:spPr/>
      <dgm:t>
        <a:bodyPr/>
        <a:lstStyle/>
        <a:p>
          <a:pPr algn="ctr"/>
          <a:endParaRPr lang="ru-RU"/>
        </a:p>
      </dgm:t>
    </dgm:pt>
    <dgm:pt modelId="{BF770E7B-CF21-4BE4-B0C6-0E92F94C3ED8}" type="sibTrans" cxnId="{90381AF0-F4BD-4273-B724-2F5C266BAB46}">
      <dgm:prSet/>
      <dgm:spPr/>
      <dgm:t>
        <a:bodyPr/>
        <a:lstStyle/>
        <a:p>
          <a:pPr algn="ctr"/>
          <a:endParaRPr lang="ru-RU"/>
        </a:p>
      </dgm:t>
    </dgm:pt>
    <dgm:pt modelId="{B046010F-1729-4944-B308-57CCAD97E702}">
      <dgm:prSet custT="1"/>
      <dgm:spPr/>
      <dgm:t>
        <a:bodyPr/>
        <a:lstStyle/>
        <a:p>
          <a:pPr algn="ctr"/>
          <a:r>
            <a:rPr lang="ru-RU" sz="2000" b="1" dirty="0"/>
            <a:t>269</a:t>
          </a:r>
          <a:r>
            <a:rPr lang="ru-RU" sz="2000" dirty="0"/>
            <a:t> - 6.04%</a:t>
          </a:r>
        </a:p>
      </dgm:t>
    </dgm:pt>
    <dgm:pt modelId="{015A88CD-13ED-4225-B1FE-2711652C643D}" type="parTrans" cxnId="{2BE73430-75C8-4C6D-BAFE-C3532C7ED04E}">
      <dgm:prSet/>
      <dgm:spPr/>
      <dgm:t>
        <a:bodyPr/>
        <a:lstStyle/>
        <a:p>
          <a:pPr algn="ctr"/>
          <a:endParaRPr lang="ru-RU"/>
        </a:p>
      </dgm:t>
    </dgm:pt>
    <dgm:pt modelId="{C2BC0701-30B5-4592-AFAD-62D5094338B8}" type="sibTrans" cxnId="{2BE73430-75C8-4C6D-BAFE-C3532C7ED04E}">
      <dgm:prSet/>
      <dgm:spPr/>
      <dgm:t>
        <a:bodyPr/>
        <a:lstStyle/>
        <a:p>
          <a:pPr algn="ctr"/>
          <a:endParaRPr lang="ru-RU"/>
        </a:p>
      </dgm:t>
    </dgm:pt>
    <dgm:pt modelId="{6C74A76B-8D39-415D-8287-E459B14BB7C3}">
      <dgm:prSet custT="1"/>
      <dgm:spPr/>
      <dgm:t>
        <a:bodyPr/>
        <a:lstStyle/>
        <a:p>
          <a:pPr algn="ctr"/>
          <a:r>
            <a:rPr lang="ru-RU" sz="2000"/>
            <a:t>Заявок в обработке</a:t>
          </a:r>
        </a:p>
      </dgm:t>
    </dgm:pt>
    <dgm:pt modelId="{1A174360-3DB7-4A97-A62C-C7A733521CDB}" type="parTrans" cxnId="{C639061D-D424-423B-91D4-550BA956E288}">
      <dgm:prSet/>
      <dgm:spPr/>
      <dgm:t>
        <a:bodyPr/>
        <a:lstStyle/>
        <a:p>
          <a:pPr algn="ctr"/>
          <a:endParaRPr lang="ru-RU"/>
        </a:p>
      </dgm:t>
    </dgm:pt>
    <dgm:pt modelId="{D5F513EF-C958-4C3B-A414-46FE046D48CB}" type="sibTrans" cxnId="{C639061D-D424-423B-91D4-550BA956E288}">
      <dgm:prSet/>
      <dgm:spPr/>
      <dgm:t>
        <a:bodyPr/>
        <a:lstStyle/>
        <a:p>
          <a:pPr algn="ctr"/>
          <a:endParaRPr lang="ru-RU"/>
        </a:p>
      </dgm:t>
    </dgm:pt>
    <dgm:pt modelId="{974D9D39-F075-4433-AE88-7F0968833AC7}">
      <dgm:prSet custT="1"/>
      <dgm:spPr/>
      <dgm:t>
        <a:bodyPr/>
        <a:lstStyle/>
        <a:p>
          <a:pPr algn="ctr"/>
          <a:r>
            <a:rPr lang="ru-RU" sz="2000" b="1" dirty="0"/>
            <a:t>5</a:t>
          </a:r>
          <a:r>
            <a:rPr lang="ru-RU" sz="2000" dirty="0"/>
            <a:t> - 1.86%</a:t>
          </a:r>
        </a:p>
      </dgm:t>
    </dgm:pt>
    <dgm:pt modelId="{31D7A6DC-7E03-4657-BCC9-934854A7DC97}" type="parTrans" cxnId="{6308B406-9217-4317-B705-42CD1FC81D01}">
      <dgm:prSet/>
      <dgm:spPr/>
      <dgm:t>
        <a:bodyPr/>
        <a:lstStyle/>
        <a:p>
          <a:pPr algn="ctr"/>
          <a:endParaRPr lang="ru-RU"/>
        </a:p>
      </dgm:t>
    </dgm:pt>
    <dgm:pt modelId="{1365DC57-0409-4D1C-B02E-94DDBB508B90}" type="sibTrans" cxnId="{6308B406-9217-4317-B705-42CD1FC81D01}">
      <dgm:prSet/>
      <dgm:spPr/>
      <dgm:t>
        <a:bodyPr/>
        <a:lstStyle/>
        <a:p>
          <a:pPr algn="ctr"/>
          <a:endParaRPr lang="ru-RU"/>
        </a:p>
      </dgm:t>
    </dgm:pt>
    <dgm:pt modelId="{B1BACCB8-392E-4360-AF84-8206801E7BB7}">
      <dgm:prSet custT="1"/>
      <dgm:spPr/>
      <dgm:t>
        <a:bodyPr/>
        <a:lstStyle/>
        <a:p>
          <a:pPr algn="ctr"/>
          <a:r>
            <a:rPr lang="ru-RU" sz="2000"/>
            <a:t>Заявок отклонено</a:t>
          </a:r>
        </a:p>
      </dgm:t>
    </dgm:pt>
    <dgm:pt modelId="{F5834BE6-C77D-47FD-810A-1FB409ABEEA1}" type="parTrans" cxnId="{FB81E39E-A4F6-486E-AD49-B4459BD1B447}">
      <dgm:prSet/>
      <dgm:spPr/>
      <dgm:t>
        <a:bodyPr/>
        <a:lstStyle/>
        <a:p>
          <a:pPr algn="ctr"/>
          <a:endParaRPr lang="ru-RU"/>
        </a:p>
      </dgm:t>
    </dgm:pt>
    <dgm:pt modelId="{A6DF06F6-CEF5-478D-9E34-E4DA62AE814A}" type="sibTrans" cxnId="{FB81E39E-A4F6-486E-AD49-B4459BD1B447}">
      <dgm:prSet/>
      <dgm:spPr/>
      <dgm:t>
        <a:bodyPr/>
        <a:lstStyle/>
        <a:p>
          <a:pPr algn="ctr"/>
          <a:endParaRPr lang="ru-RU"/>
        </a:p>
      </dgm:t>
    </dgm:pt>
    <dgm:pt modelId="{DE3C0DB2-DD43-4BB7-BA08-291CB440F8D7}">
      <dgm:prSet custT="1"/>
      <dgm:spPr/>
      <dgm:t>
        <a:bodyPr/>
        <a:lstStyle/>
        <a:p>
          <a:pPr algn="ctr"/>
          <a:r>
            <a:rPr lang="ru-RU" sz="2000" b="1" dirty="0"/>
            <a:t>117</a:t>
          </a:r>
          <a:r>
            <a:rPr lang="ru-RU" sz="2000" dirty="0"/>
            <a:t> - 43.49 %</a:t>
          </a:r>
        </a:p>
      </dgm:t>
    </dgm:pt>
    <dgm:pt modelId="{D49C0EE4-7D73-4B5C-AD55-0D7EB4E37C62}" type="parTrans" cxnId="{B45E87E9-69BA-408D-A0B2-49D50B443A6D}">
      <dgm:prSet/>
      <dgm:spPr/>
      <dgm:t>
        <a:bodyPr/>
        <a:lstStyle/>
        <a:p>
          <a:pPr algn="ctr"/>
          <a:endParaRPr lang="ru-RU"/>
        </a:p>
      </dgm:t>
    </dgm:pt>
    <dgm:pt modelId="{E7E3C31D-7393-4E62-B8D1-57341AE7051E}" type="sibTrans" cxnId="{B45E87E9-69BA-408D-A0B2-49D50B443A6D}">
      <dgm:prSet/>
      <dgm:spPr/>
      <dgm:t>
        <a:bodyPr/>
        <a:lstStyle/>
        <a:p>
          <a:pPr algn="ctr"/>
          <a:endParaRPr lang="ru-RU"/>
        </a:p>
      </dgm:t>
    </dgm:pt>
    <dgm:pt modelId="{16985D8A-45A0-4554-85F2-B7FAC5E99493}">
      <dgm:prSet custT="1"/>
      <dgm:spPr/>
      <dgm:t>
        <a:bodyPr/>
        <a:lstStyle/>
        <a:p>
          <a:pPr algn="ctr"/>
          <a:r>
            <a:rPr lang="ru-RU" sz="2000"/>
            <a:t>Внесено в реестр</a:t>
          </a:r>
        </a:p>
      </dgm:t>
    </dgm:pt>
    <dgm:pt modelId="{ADD186AC-5C01-44D6-BE13-F2ECF190B0EA}" type="parTrans" cxnId="{F0B6D4AE-3A0C-4401-9D9E-3DB496927B0F}">
      <dgm:prSet/>
      <dgm:spPr/>
      <dgm:t>
        <a:bodyPr/>
        <a:lstStyle/>
        <a:p>
          <a:pPr algn="ctr"/>
          <a:endParaRPr lang="ru-RU"/>
        </a:p>
      </dgm:t>
    </dgm:pt>
    <dgm:pt modelId="{9868EA6A-FD35-42BA-AF6F-2A5BBDF49F79}" type="sibTrans" cxnId="{F0B6D4AE-3A0C-4401-9D9E-3DB496927B0F}">
      <dgm:prSet/>
      <dgm:spPr/>
      <dgm:t>
        <a:bodyPr/>
        <a:lstStyle/>
        <a:p>
          <a:pPr algn="ctr"/>
          <a:endParaRPr lang="ru-RU"/>
        </a:p>
      </dgm:t>
    </dgm:pt>
    <dgm:pt modelId="{ABB0631F-3E6D-4F95-AF82-0EF687C39908}">
      <dgm:prSet custT="1"/>
      <dgm:spPr/>
      <dgm:t>
        <a:bodyPr/>
        <a:lstStyle/>
        <a:p>
          <a:pPr algn="ctr"/>
          <a:r>
            <a:rPr lang="ru-RU" sz="2000" b="1" dirty="0"/>
            <a:t>147 </a:t>
          </a:r>
          <a:r>
            <a:rPr lang="ru-RU" sz="2000" dirty="0"/>
            <a:t>- 3.3%</a:t>
          </a:r>
        </a:p>
      </dgm:t>
    </dgm:pt>
    <dgm:pt modelId="{8281D1E9-C351-4EAB-AA66-3B03EB2C0208}" type="parTrans" cxnId="{E7D9A28A-6B17-41FF-BF21-B4E4B8CD8804}">
      <dgm:prSet/>
      <dgm:spPr/>
      <dgm:t>
        <a:bodyPr/>
        <a:lstStyle/>
        <a:p>
          <a:pPr algn="ctr"/>
          <a:endParaRPr lang="ru-RU"/>
        </a:p>
      </dgm:t>
    </dgm:pt>
    <dgm:pt modelId="{56AF0C28-4647-4B17-8BDF-35BDF78CAC17}" type="sibTrans" cxnId="{E7D9A28A-6B17-41FF-BF21-B4E4B8CD8804}">
      <dgm:prSet/>
      <dgm:spPr/>
      <dgm:t>
        <a:bodyPr/>
        <a:lstStyle/>
        <a:p>
          <a:pPr algn="ctr"/>
          <a:endParaRPr lang="ru-RU"/>
        </a:p>
      </dgm:t>
    </dgm:pt>
    <dgm:pt modelId="{ADD39107-61C6-42C9-9FDA-BFAD94CAD913}">
      <dgm:prSet phldrT="[Текст]" custT="1"/>
      <dgm:spPr/>
      <dgm:t>
        <a:bodyPr/>
        <a:lstStyle/>
        <a:p>
          <a:pPr algn="ctr"/>
          <a:r>
            <a:rPr lang="ru-RU" sz="2000" b="1" dirty="0"/>
            <a:t>698</a:t>
          </a:r>
        </a:p>
      </dgm:t>
    </dgm:pt>
    <dgm:pt modelId="{36C5A2DA-D5BB-4441-972B-EF0BBBE57CD5}" type="parTrans" cxnId="{694D62D2-2517-4E4D-BD17-FB901BC8C00B}">
      <dgm:prSet/>
      <dgm:spPr/>
      <dgm:t>
        <a:bodyPr/>
        <a:lstStyle/>
        <a:p>
          <a:pPr algn="ctr"/>
          <a:endParaRPr lang="ru-RU"/>
        </a:p>
      </dgm:t>
    </dgm:pt>
    <dgm:pt modelId="{36480D69-5705-402C-AA72-044548DA31F0}" type="sibTrans" cxnId="{694D62D2-2517-4E4D-BD17-FB901BC8C00B}">
      <dgm:prSet/>
      <dgm:spPr/>
      <dgm:t>
        <a:bodyPr/>
        <a:lstStyle/>
        <a:p>
          <a:pPr algn="ctr"/>
          <a:endParaRPr lang="ru-RU"/>
        </a:p>
      </dgm:t>
    </dgm:pt>
    <dgm:pt modelId="{9CB557D9-E82C-4CD9-AC2A-C4147F345D9D}" type="pres">
      <dgm:prSet presAssocID="{D2E3901E-12D7-4D2D-A183-4D7C796898C2}" presName="Name0" presStyleCnt="0">
        <dgm:presLayoutVars>
          <dgm:dir/>
          <dgm:animLvl val="lvl"/>
          <dgm:resizeHandles val="exact"/>
        </dgm:presLayoutVars>
      </dgm:prSet>
      <dgm:spPr/>
    </dgm:pt>
    <dgm:pt modelId="{50C5B23B-968A-4A9B-9409-A312CFFA1CA8}" type="pres">
      <dgm:prSet presAssocID="{5DA4310C-A73A-4719-A1FE-473094F9ECB7}" presName="composite" presStyleCnt="0"/>
      <dgm:spPr/>
    </dgm:pt>
    <dgm:pt modelId="{1292C8F2-503C-4639-989D-86D498F75922}" type="pres">
      <dgm:prSet presAssocID="{5DA4310C-A73A-4719-A1FE-473094F9ECB7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B66B38EF-4672-45EA-BFAE-368A1E60CD36}" type="pres">
      <dgm:prSet presAssocID="{5DA4310C-A73A-4719-A1FE-473094F9ECB7}" presName="desTx" presStyleLbl="alignAccFollowNode1" presStyleIdx="0" presStyleCnt="5" custScaleY="33347" custLinFactNeighborX="1332" custLinFactNeighborY="-31581">
        <dgm:presLayoutVars>
          <dgm:bulletEnabled val="1"/>
        </dgm:presLayoutVars>
      </dgm:prSet>
      <dgm:spPr/>
    </dgm:pt>
    <dgm:pt modelId="{70873A45-2127-4E75-8CB4-9B6E5B2F1225}" type="pres">
      <dgm:prSet presAssocID="{7B6460C4-7A29-4AA2-8F04-149C087DF0F5}" presName="space" presStyleCnt="0"/>
      <dgm:spPr/>
    </dgm:pt>
    <dgm:pt modelId="{83B74D5A-A444-49FE-9B05-BE642F695E8F}" type="pres">
      <dgm:prSet presAssocID="{14918368-657F-43D4-883A-94C831FD9EBB}" presName="composite" presStyleCnt="0"/>
      <dgm:spPr/>
    </dgm:pt>
    <dgm:pt modelId="{B6094A55-F940-491D-B38E-D4D0B2EB0128}" type="pres">
      <dgm:prSet presAssocID="{14918368-657F-43D4-883A-94C831FD9EB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2CC666FB-89D5-4059-A030-5F0207421E8F}" type="pres">
      <dgm:prSet presAssocID="{14918368-657F-43D4-883A-94C831FD9EBB}" presName="desTx" presStyleLbl="alignAccFollowNode1" presStyleIdx="1" presStyleCnt="5" custAng="10800000" custFlipVert="1" custScaleY="31763" custLinFactNeighborX="-1518" custLinFactNeighborY="-31185">
        <dgm:presLayoutVars>
          <dgm:bulletEnabled val="1"/>
        </dgm:presLayoutVars>
      </dgm:prSet>
      <dgm:spPr/>
    </dgm:pt>
    <dgm:pt modelId="{C3A7596D-7460-4374-AAD6-CE9F90681ED6}" type="pres">
      <dgm:prSet presAssocID="{BF770E7B-CF21-4BE4-B0C6-0E92F94C3ED8}" presName="space" presStyleCnt="0"/>
      <dgm:spPr/>
    </dgm:pt>
    <dgm:pt modelId="{104010A0-9FA3-4C60-A84D-29D8F74D9AF2}" type="pres">
      <dgm:prSet presAssocID="{6C74A76B-8D39-415D-8287-E459B14BB7C3}" presName="composite" presStyleCnt="0"/>
      <dgm:spPr/>
    </dgm:pt>
    <dgm:pt modelId="{4F50A97A-09BB-4783-8324-A30C455EB4FD}" type="pres">
      <dgm:prSet presAssocID="{6C74A76B-8D39-415D-8287-E459B14BB7C3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5BC16144-88E5-4003-83E3-62272701E506}" type="pres">
      <dgm:prSet presAssocID="{6C74A76B-8D39-415D-8287-E459B14BB7C3}" presName="desTx" presStyleLbl="alignAccFollowNode1" presStyleIdx="2" presStyleCnt="5" custAng="10800000" custFlipVert="1" custScaleY="30392" custLinFactNeighborY="-30842">
        <dgm:presLayoutVars>
          <dgm:bulletEnabled val="1"/>
        </dgm:presLayoutVars>
      </dgm:prSet>
      <dgm:spPr/>
    </dgm:pt>
    <dgm:pt modelId="{DCE42DC0-ADC3-4AED-8444-5BE0336617EF}" type="pres">
      <dgm:prSet presAssocID="{D5F513EF-C958-4C3B-A414-46FE046D48CB}" presName="space" presStyleCnt="0"/>
      <dgm:spPr/>
    </dgm:pt>
    <dgm:pt modelId="{C84C2C6C-9F65-45AD-843B-06BE11EF387B}" type="pres">
      <dgm:prSet presAssocID="{B1BACCB8-392E-4360-AF84-8206801E7BB7}" presName="composite" presStyleCnt="0"/>
      <dgm:spPr/>
    </dgm:pt>
    <dgm:pt modelId="{9CE19276-945E-47DB-9CD8-96D648EA33A7}" type="pres">
      <dgm:prSet presAssocID="{B1BACCB8-392E-4360-AF84-8206801E7BB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D372D31A-7A4B-479E-8C2D-5A2BBB619C55}" type="pres">
      <dgm:prSet presAssocID="{B1BACCB8-392E-4360-AF84-8206801E7BB7}" presName="desTx" presStyleLbl="alignAccFollowNode1" presStyleIdx="3" presStyleCnt="5" custScaleY="29115" custLinFactNeighborX="-1518" custLinFactNeighborY="-30523">
        <dgm:presLayoutVars>
          <dgm:bulletEnabled val="1"/>
        </dgm:presLayoutVars>
      </dgm:prSet>
      <dgm:spPr/>
    </dgm:pt>
    <dgm:pt modelId="{DB626E0F-913F-40FC-88DD-215460FDA72A}" type="pres">
      <dgm:prSet presAssocID="{A6DF06F6-CEF5-478D-9E34-E4DA62AE814A}" presName="space" presStyleCnt="0"/>
      <dgm:spPr/>
    </dgm:pt>
    <dgm:pt modelId="{6BC503E0-BC8F-4676-90D6-DDA6C27EDB9A}" type="pres">
      <dgm:prSet presAssocID="{16985D8A-45A0-4554-85F2-B7FAC5E99493}" presName="composite" presStyleCnt="0"/>
      <dgm:spPr/>
    </dgm:pt>
    <dgm:pt modelId="{C6D2C5DB-C7D9-4C01-831F-88919A6A56DC}" type="pres">
      <dgm:prSet presAssocID="{16985D8A-45A0-4554-85F2-B7FAC5E9949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0B9B8F4-7FA2-4394-9F81-27C211456DA1}" type="pres">
      <dgm:prSet presAssocID="{16985D8A-45A0-4554-85F2-B7FAC5E99493}" presName="desTx" presStyleLbl="alignAccFollowNode1" presStyleIdx="4" presStyleCnt="5" custScaleY="27664" custLinFactNeighborX="-992" custLinFactNeighborY="-30160">
        <dgm:presLayoutVars>
          <dgm:bulletEnabled val="1"/>
        </dgm:presLayoutVars>
      </dgm:prSet>
      <dgm:spPr/>
    </dgm:pt>
  </dgm:ptLst>
  <dgm:cxnLst>
    <dgm:cxn modelId="{6308B406-9217-4317-B705-42CD1FC81D01}" srcId="{6C74A76B-8D39-415D-8287-E459B14BB7C3}" destId="{974D9D39-F075-4433-AE88-7F0968833AC7}" srcOrd="0" destOrd="0" parTransId="{31D7A6DC-7E03-4657-BCC9-934854A7DC97}" sibTransId="{1365DC57-0409-4D1C-B02E-94DDBB508B90}"/>
    <dgm:cxn modelId="{C639061D-D424-423B-91D4-550BA956E288}" srcId="{D2E3901E-12D7-4D2D-A183-4D7C796898C2}" destId="{6C74A76B-8D39-415D-8287-E459B14BB7C3}" srcOrd="2" destOrd="0" parTransId="{1A174360-3DB7-4A97-A62C-C7A733521CDB}" sibTransId="{D5F513EF-C958-4C3B-A414-46FE046D48CB}"/>
    <dgm:cxn modelId="{2BE73430-75C8-4C6D-BAFE-C3532C7ED04E}" srcId="{14918368-657F-43D4-883A-94C831FD9EBB}" destId="{B046010F-1729-4944-B308-57CCAD97E702}" srcOrd="0" destOrd="0" parTransId="{015A88CD-13ED-4225-B1FE-2711652C643D}" sibTransId="{C2BC0701-30B5-4592-AFAD-62D5094338B8}"/>
    <dgm:cxn modelId="{64873B30-20AF-40AC-A7C3-61E2144641D8}" type="presOf" srcId="{D2E3901E-12D7-4D2D-A183-4D7C796898C2}" destId="{9CB557D9-E82C-4CD9-AC2A-C4147F345D9D}" srcOrd="0" destOrd="0" presId="urn:microsoft.com/office/officeart/2005/8/layout/hList1"/>
    <dgm:cxn modelId="{3266287C-66B9-4835-8A88-63F7E12F17B5}" type="presOf" srcId="{B1BACCB8-392E-4360-AF84-8206801E7BB7}" destId="{9CE19276-945E-47DB-9CD8-96D648EA33A7}" srcOrd="0" destOrd="0" presId="urn:microsoft.com/office/officeart/2005/8/layout/hList1"/>
    <dgm:cxn modelId="{E7D9A28A-6B17-41FF-BF21-B4E4B8CD8804}" srcId="{16985D8A-45A0-4554-85F2-B7FAC5E99493}" destId="{ABB0631F-3E6D-4F95-AF82-0EF687C39908}" srcOrd="0" destOrd="0" parTransId="{8281D1E9-C351-4EAB-AA66-3B03EB2C0208}" sibTransId="{56AF0C28-4647-4B17-8BDF-35BDF78CAC17}"/>
    <dgm:cxn modelId="{7F968C9A-1398-44C7-BA96-41420DB535D2}" type="presOf" srcId="{ABB0631F-3E6D-4F95-AF82-0EF687C39908}" destId="{20B9B8F4-7FA2-4394-9F81-27C211456DA1}" srcOrd="0" destOrd="0" presId="urn:microsoft.com/office/officeart/2005/8/layout/hList1"/>
    <dgm:cxn modelId="{FB81E39E-A4F6-486E-AD49-B4459BD1B447}" srcId="{D2E3901E-12D7-4D2D-A183-4D7C796898C2}" destId="{B1BACCB8-392E-4360-AF84-8206801E7BB7}" srcOrd="3" destOrd="0" parTransId="{F5834BE6-C77D-47FD-810A-1FB409ABEEA1}" sibTransId="{A6DF06F6-CEF5-478D-9E34-E4DA62AE814A}"/>
    <dgm:cxn modelId="{CFFF079F-1237-4E90-A8A0-40EE751CD677}" type="presOf" srcId="{14918368-657F-43D4-883A-94C831FD9EBB}" destId="{B6094A55-F940-491D-B38E-D4D0B2EB0128}" srcOrd="0" destOrd="0" presId="urn:microsoft.com/office/officeart/2005/8/layout/hList1"/>
    <dgm:cxn modelId="{D7C54CA0-4888-46FA-AE2A-11D856C635A4}" type="presOf" srcId="{B046010F-1729-4944-B308-57CCAD97E702}" destId="{2CC666FB-89D5-4059-A030-5F0207421E8F}" srcOrd="0" destOrd="0" presId="urn:microsoft.com/office/officeart/2005/8/layout/hList1"/>
    <dgm:cxn modelId="{5AB78CAC-7227-44B9-9199-25B33AA688F3}" type="presOf" srcId="{ADD39107-61C6-42C9-9FDA-BFAD94CAD913}" destId="{B66B38EF-4672-45EA-BFAE-368A1E60CD36}" srcOrd="0" destOrd="0" presId="urn:microsoft.com/office/officeart/2005/8/layout/hList1"/>
    <dgm:cxn modelId="{F0B6D4AE-3A0C-4401-9D9E-3DB496927B0F}" srcId="{D2E3901E-12D7-4D2D-A183-4D7C796898C2}" destId="{16985D8A-45A0-4554-85F2-B7FAC5E99493}" srcOrd="4" destOrd="0" parTransId="{ADD186AC-5C01-44D6-BE13-F2ECF190B0EA}" sibTransId="{9868EA6A-FD35-42BA-AF6F-2A5BBDF49F79}"/>
    <dgm:cxn modelId="{EF1144B7-36D1-4AA0-BABB-28E6A4506653}" type="presOf" srcId="{DE3C0DB2-DD43-4BB7-BA08-291CB440F8D7}" destId="{D372D31A-7A4B-479E-8C2D-5A2BBB619C55}" srcOrd="0" destOrd="0" presId="urn:microsoft.com/office/officeart/2005/8/layout/hList1"/>
    <dgm:cxn modelId="{207C2DC1-70D3-4C45-ADC8-DA2C89AACF89}" type="presOf" srcId="{5DA4310C-A73A-4719-A1FE-473094F9ECB7}" destId="{1292C8F2-503C-4639-989D-86D498F75922}" srcOrd="0" destOrd="0" presId="urn:microsoft.com/office/officeart/2005/8/layout/hList1"/>
    <dgm:cxn modelId="{A53E8AC1-2FE4-48B6-A546-860ED1B28FAF}" type="presOf" srcId="{974D9D39-F075-4433-AE88-7F0968833AC7}" destId="{5BC16144-88E5-4003-83E3-62272701E506}" srcOrd="0" destOrd="0" presId="urn:microsoft.com/office/officeart/2005/8/layout/hList1"/>
    <dgm:cxn modelId="{694D62D2-2517-4E4D-BD17-FB901BC8C00B}" srcId="{5DA4310C-A73A-4719-A1FE-473094F9ECB7}" destId="{ADD39107-61C6-42C9-9FDA-BFAD94CAD913}" srcOrd="0" destOrd="0" parTransId="{36C5A2DA-D5BB-4441-972B-EF0BBBE57CD5}" sibTransId="{36480D69-5705-402C-AA72-044548DA31F0}"/>
    <dgm:cxn modelId="{9C6795D3-D914-43AA-8A67-229111376343}" type="presOf" srcId="{6C74A76B-8D39-415D-8287-E459B14BB7C3}" destId="{4F50A97A-09BB-4783-8324-A30C455EB4FD}" srcOrd="0" destOrd="0" presId="urn:microsoft.com/office/officeart/2005/8/layout/hList1"/>
    <dgm:cxn modelId="{2C351BDF-E34D-4FEB-9923-C6CEB4782C0F}" type="presOf" srcId="{16985D8A-45A0-4554-85F2-B7FAC5E99493}" destId="{C6D2C5DB-C7D9-4C01-831F-88919A6A56DC}" srcOrd="0" destOrd="0" presId="urn:microsoft.com/office/officeart/2005/8/layout/hList1"/>
    <dgm:cxn modelId="{B45E87E9-69BA-408D-A0B2-49D50B443A6D}" srcId="{B1BACCB8-392E-4360-AF84-8206801E7BB7}" destId="{DE3C0DB2-DD43-4BB7-BA08-291CB440F8D7}" srcOrd="0" destOrd="0" parTransId="{D49C0EE4-7D73-4B5C-AD55-0D7EB4E37C62}" sibTransId="{E7E3C31D-7393-4E62-B8D1-57341AE7051E}"/>
    <dgm:cxn modelId="{90381AF0-F4BD-4273-B724-2F5C266BAB46}" srcId="{D2E3901E-12D7-4D2D-A183-4D7C796898C2}" destId="{14918368-657F-43D4-883A-94C831FD9EBB}" srcOrd="1" destOrd="0" parTransId="{2A5357FE-07FA-4F23-B081-EBBE72D68BF2}" sibTransId="{BF770E7B-CF21-4BE4-B0C6-0E92F94C3ED8}"/>
    <dgm:cxn modelId="{BE6739FF-9209-4798-BBD0-B8636BC658DC}" srcId="{D2E3901E-12D7-4D2D-A183-4D7C796898C2}" destId="{5DA4310C-A73A-4719-A1FE-473094F9ECB7}" srcOrd="0" destOrd="0" parTransId="{292C7789-A36B-45A2-AD7D-A174200B595C}" sibTransId="{7B6460C4-7A29-4AA2-8F04-149C087DF0F5}"/>
    <dgm:cxn modelId="{FE6BFE68-5793-4F37-9C6A-9BA924C9FDBB}" type="presParOf" srcId="{9CB557D9-E82C-4CD9-AC2A-C4147F345D9D}" destId="{50C5B23B-968A-4A9B-9409-A312CFFA1CA8}" srcOrd="0" destOrd="0" presId="urn:microsoft.com/office/officeart/2005/8/layout/hList1"/>
    <dgm:cxn modelId="{EFFD3623-7C7A-4479-A348-246D23254839}" type="presParOf" srcId="{50C5B23B-968A-4A9B-9409-A312CFFA1CA8}" destId="{1292C8F2-503C-4639-989D-86D498F75922}" srcOrd="0" destOrd="0" presId="urn:microsoft.com/office/officeart/2005/8/layout/hList1"/>
    <dgm:cxn modelId="{4DFF34A3-66E3-40E1-AA9C-A1E3528BF768}" type="presParOf" srcId="{50C5B23B-968A-4A9B-9409-A312CFFA1CA8}" destId="{B66B38EF-4672-45EA-BFAE-368A1E60CD36}" srcOrd="1" destOrd="0" presId="urn:microsoft.com/office/officeart/2005/8/layout/hList1"/>
    <dgm:cxn modelId="{D8E4E5A1-621A-4B76-87EA-8C41364F6804}" type="presParOf" srcId="{9CB557D9-E82C-4CD9-AC2A-C4147F345D9D}" destId="{70873A45-2127-4E75-8CB4-9B6E5B2F1225}" srcOrd="1" destOrd="0" presId="urn:microsoft.com/office/officeart/2005/8/layout/hList1"/>
    <dgm:cxn modelId="{29358EBB-854E-4D8B-977B-7C70B9FAFE89}" type="presParOf" srcId="{9CB557D9-E82C-4CD9-AC2A-C4147F345D9D}" destId="{83B74D5A-A444-49FE-9B05-BE642F695E8F}" srcOrd="2" destOrd="0" presId="urn:microsoft.com/office/officeart/2005/8/layout/hList1"/>
    <dgm:cxn modelId="{A3029275-D101-4488-AB40-4F212D18A0F9}" type="presParOf" srcId="{83B74D5A-A444-49FE-9B05-BE642F695E8F}" destId="{B6094A55-F940-491D-B38E-D4D0B2EB0128}" srcOrd="0" destOrd="0" presId="urn:microsoft.com/office/officeart/2005/8/layout/hList1"/>
    <dgm:cxn modelId="{2E380FF3-203B-4CB8-A716-DA8AFD44F99C}" type="presParOf" srcId="{83B74D5A-A444-49FE-9B05-BE642F695E8F}" destId="{2CC666FB-89D5-4059-A030-5F0207421E8F}" srcOrd="1" destOrd="0" presId="urn:microsoft.com/office/officeart/2005/8/layout/hList1"/>
    <dgm:cxn modelId="{5755F93C-1AB1-4108-AA53-5D2AC6CB351D}" type="presParOf" srcId="{9CB557D9-E82C-4CD9-AC2A-C4147F345D9D}" destId="{C3A7596D-7460-4374-AAD6-CE9F90681ED6}" srcOrd="3" destOrd="0" presId="urn:microsoft.com/office/officeart/2005/8/layout/hList1"/>
    <dgm:cxn modelId="{D1AF48F3-FBB9-4485-9818-C5706B53D160}" type="presParOf" srcId="{9CB557D9-E82C-4CD9-AC2A-C4147F345D9D}" destId="{104010A0-9FA3-4C60-A84D-29D8F74D9AF2}" srcOrd="4" destOrd="0" presId="urn:microsoft.com/office/officeart/2005/8/layout/hList1"/>
    <dgm:cxn modelId="{960F0625-7B24-4623-BD15-68D59FEF6950}" type="presParOf" srcId="{104010A0-9FA3-4C60-A84D-29D8F74D9AF2}" destId="{4F50A97A-09BB-4783-8324-A30C455EB4FD}" srcOrd="0" destOrd="0" presId="urn:microsoft.com/office/officeart/2005/8/layout/hList1"/>
    <dgm:cxn modelId="{675C8F78-C345-412D-BB7B-7D25FFAB15EB}" type="presParOf" srcId="{104010A0-9FA3-4C60-A84D-29D8F74D9AF2}" destId="{5BC16144-88E5-4003-83E3-62272701E506}" srcOrd="1" destOrd="0" presId="urn:microsoft.com/office/officeart/2005/8/layout/hList1"/>
    <dgm:cxn modelId="{434181F4-0437-45AF-8BBF-849654A55A41}" type="presParOf" srcId="{9CB557D9-E82C-4CD9-AC2A-C4147F345D9D}" destId="{DCE42DC0-ADC3-4AED-8444-5BE0336617EF}" srcOrd="5" destOrd="0" presId="urn:microsoft.com/office/officeart/2005/8/layout/hList1"/>
    <dgm:cxn modelId="{565D2C95-2E88-41CF-87AE-C33149785641}" type="presParOf" srcId="{9CB557D9-E82C-4CD9-AC2A-C4147F345D9D}" destId="{C84C2C6C-9F65-45AD-843B-06BE11EF387B}" srcOrd="6" destOrd="0" presId="urn:microsoft.com/office/officeart/2005/8/layout/hList1"/>
    <dgm:cxn modelId="{8ED77785-FBE2-402E-9F06-725E14D6DCA7}" type="presParOf" srcId="{C84C2C6C-9F65-45AD-843B-06BE11EF387B}" destId="{9CE19276-945E-47DB-9CD8-96D648EA33A7}" srcOrd="0" destOrd="0" presId="urn:microsoft.com/office/officeart/2005/8/layout/hList1"/>
    <dgm:cxn modelId="{0C8A7603-0F3D-4355-BFAA-E608A7ED34B6}" type="presParOf" srcId="{C84C2C6C-9F65-45AD-843B-06BE11EF387B}" destId="{D372D31A-7A4B-479E-8C2D-5A2BBB619C55}" srcOrd="1" destOrd="0" presId="urn:microsoft.com/office/officeart/2005/8/layout/hList1"/>
    <dgm:cxn modelId="{2AB8B9E6-8D43-45C0-AF5F-527D9D9C651D}" type="presParOf" srcId="{9CB557D9-E82C-4CD9-AC2A-C4147F345D9D}" destId="{DB626E0F-913F-40FC-88DD-215460FDA72A}" srcOrd="7" destOrd="0" presId="urn:microsoft.com/office/officeart/2005/8/layout/hList1"/>
    <dgm:cxn modelId="{C95D187D-4EE1-41CD-9193-9050BEBE996D}" type="presParOf" srcId="{9CB557D9-E82C-4CD9-AC2A-C4147F345D9D}" destId="{6BC503E0-BC8F-4676-90D6-DDA6C27EDB9A}" srcOrd="8" destOrd="0" presId="urn:microsoft.com/office/officeart/2005/8/layout/hList1"/>
    <dgm:cxn modelId="{3F743D8E-73FA-49BA-B994-FA27710591A5}" type="presParOf" srcId="{6BC503E0-BC8F-4676-90D6-DDA6C27EDB9A}" destId="{C6D2C5DB-C7D9-4C01-831F-88919A6A56DC}" srcOrd="0" destOrd="0" presId="urn:microsoft.com/office/officeart/2005/8/layout/hList1"/>
    <dgm:cxn modelId="{D0CB1B18-2B6B-4E9A-BA5F-9BFB44542E8E}" type="presParOf" srcId="{6BC503E0-BC8F-4676-90D6-DDA6C27EDB9A}" destId="{20B9B8F4-7FA2-4394-9F81-27C211456D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93C60-019B-4AEE-BCE8-EA78050AF8F1}">
      <dsp:nvSpPr>
        <dsp:cNvPr id="0" name=""/>
        <dsp:cNvSpPr/>
      </dsp:nvSpPr>
      <dsp:spPr>
        <a:xfrm rot="16200000">
          <a:off x="1353008" y="-1353008"/>
          <a:ext cx="2008018" cy="471403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/>
            <a:t>Всероссийский летний фестиваль ГТО среди обучающихся профессиональных образовательных организаций </a:t>
          </a:r>
          <a:endParaRPr lang="ru-RU" sz="1600" u="none" kern="1200" dirty="0"/>
        </a:p>
      </dsp:txBody>
      <dsp:txXfrm rot="5400000">
        <a:off x="-1" y="1"/>
        <a:ext cx="4714035" cy="1506013"/>
      </dsp:txXfrm>
    </dsp:sp>
    <dsp:sp modelId="{6853400B-D789-484F-8A17-CAE25C937C84}">
      <dsp:nvSpPr>
        <dsp:cNvPr id="0" name=""/>
        <dsp:cNvSpPr/>
      </dsp:nvSpPr>
      <dsp:spPr>
        <a:xfrm>
          <a:off x="4711065" y="0"/>
          <a:ext cx="4714035" cy="20080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/>
            <a:t>Всероссийский Форум студенческих спортивных клубов организаций профессионального образования</a:t>
          </a:r>
          <a:endParaRPr lang="ru-RU" sz="1600" u="none" kern="1200" dirty="0"/>
        </a:p>
      </dsp:txBody>
      <dsp:txXfrm>
        <a:off x="4711065" y="0"/>
        <a:ext cx="4714035" cy="1506013"/>
      </dsp:txXfrm>
    </dsp:sp>
    <dsp:sp modelId="{3FD4AEB9-2D14-4566-9107-2F0DCED6BB2B}">
      <dsp:nvSpPr>
        <dsp:cNvPr id="0" name=""/>
        <dsp:cNvSpPr/>
      </dsp:nvSpPr>
      <dsp:spPr>
        <a:xfrm rot="10800000">
          <a:off x="0" y="2008018"/>
          <a:ext cx="4714035" cy="20080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/>
            <a:t>Всероссийский смотр-конкурс профессиональных образовательных организаций на лучшую организацию физкультурно-спортивной работы среди студентов</a:t>
          </a:r>
          <a:endParaRPr lang="ru-RU" sz="1600" u="none" kern="1200" dirty="0"/>
        </a:p>
      </dsp:txBody>
      <dsp:txXfrm rot="10800000">
        <a:off x="0" y="2510022"/>
        <a:ext cx="4714035" cy="1506013"/>
      </dsp:txXfrm>
    </dsp:sp>
    <dsp:sp modelId="{C890D466-EF9E-4A11-84E5-53DCEE1E60D3}">
      <dsp:nvSpPr>
        <dsp:cNvPr id="0" name=""/>
        <dsp:cNvSpPr/>
      </dsp:nvSpPr>
      <dsp:spPr>
        <a:xfrm rot="5400000">
          <a:off x="6067043" y="655009"/>
          <a:ext cx="2008018" cy="471403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/>
            <a:t>Всероссийский перечень (реестра) ССК</a:t>
          </a:r>
          <a:endParaRPr lang="ru-RU" sz="1600" u="none" kern="1200" dirty="0"/>
        </a:p>
      </dsp:txBody>
      <dsp:txXfrm rot="-5400000">
        <a:off x="4714034" y="2510022"/>
        <a:ext cx="4714035" cy="1506013"/>
      </dsp:txXfrm>
    </dsp:sp>
    <dsp:sp modelId="{28AF23CC-C157-4CE1-8263-72B002573F40}">
      <dsp:nvSpPr>
        <dsp:cNvPr id="0" name=""/>
        <dsp:cNvSpPr/>
      </dsp:nvSpPr>
      <dsp:spPr>
        <a:xfrm>
          <a:off x="3299824" y="1506013"/>
          <a:ext cx="2828421" cy="100400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Основные мероприятия в рамках деятельности ССК</a:t>
          </a:r>
          <a:br>
            <a:rPr lang="ru-RU" sz="1400" kern="1200" dirty="0"/>
          </a:br>
          <a:r>
            <a:rPr lang="ru-RU" sz="1400" kern="1200" dirty="0"/>
            <a:t> в ПОО в 2022 г.</a:t>
          </a:r>
        </a:p>
      </dsp:txBody>
      <dsp:txXfrm>
        <a:off x="3348836" y="1555025"/>
        <a:ext cx="2730397" cy="905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7E963-C6A7-4EF0-944E-CD723CC5A5A7}">
      <dsp:nvSpPr>
        <dsp:cNvPr id="0" name=""/>
        <dsp:cNvSpPr/>
      </dsp:nvSpPr>
      <dsp:spPr>
        <a:xfrm>
          <a:off x="0" y="1102914"/>
          <a:ext cx="11659339" cy="147055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75837-7CF6-4036-B4DB-86EAE5D040ED}">
      <dsp:nvSpPr>
        <dsp:cNvPr id="0" name=""/>
        <dsp:cNvSpPr/>
      </dsp:nvSpPr>
      <dsp:spPr>
        <a:xfrm>
          <a:off x="2675" y="0"/>
          <a:ext cx="2526620" cy="1470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 </a:t>
          </a:r>
          <a:r>
            <a:rPr lang="ru-RU" sz="1800" kern="1200" dirty="0"/>
            <a:t>этап проводится в ПОО в срок до 01 мая 2022 г. </a:t>
          </a:r>
        </a:p>
      </dsp:txBody>
      <dsp:txXfrm>
        <a:off x="2675" y="0"/>
        <a:ext cx="2526620" cy="1470552"/>
      </dsp:txXfrm>
    </dsp:sp>
    <dsp:sp modelId="{23840812-E81D-424A-A8FC-06CF30045037}">
      <dsp:nvSpPr>
        <dsp:cNvPr id="0" name=""/>
        <dsp:cNvSpPr/>
      </dsp:nvSpPr>
      <dsp:spPr>
        <a:xfrm>
          <a:off x="1082166" y="1654371"/>
          <a:ext cx="367638" cy="367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E769F-56E1-44DF-8066-7456C46C7085}">
      <dsp:nvSpPr>
        <dsp:cNvPr id="0" name=""/>
        <dsp:cNvSpPr/>
      </dsp:nvSpPr>
      <dsp:spPr>
        <a:xfrm>
          <a:off x="2593918" y="2205828"/>
          <a:ext cx="2752335" cy="1470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II </a:t>
          </a:r>
          <a:r>
            <a:rPr lang="ru-RU" sz="1800" kern="1200" dirty="0"/>
            <a:t>этап (муниципальный) – проводится в муниципальных образованиях в срок до 16 мая 2022 г. </a:t>
          </a:r>
        </a:p>
      </dsp:txBody>
      <dsp:txXfrm>
        <a:off x="2593918" y="2205828"/>
        <a:ext cx="2752335" cy="1470552"/>
      </dsp:txXfrm>
    </dsp:sp>
    <dsp:sp modelId="{2B2AEF89-14C5-4C8A-B750-9068B0B0E988}">
      <dsp:nvSpPr>
        <dsp:cNvPr id="0" name=""/>
        <dsp:cNvSpPr/>
      </dsp:nvSpPr>
      <dsp:spPr>
        <a:xfrm>
          <a:off x="3786267" y="1654371"/>
          <a:ext cx="367638" cy="367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F078E-76CA-4120-8640-076C1A6ABF2A}">
      <dsp:nvSpPr>
        <dsp:cNvPr id="0" name=""/>
        <dsp:cNvSpPr/>
      </dsp:nvSpPr>
      <dsp:spPr>
        <a:xfrm>
          <a:off x="5410877" y="0"/>
          <a:ext cx="2620530" cy="1470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III </a:t>
          </a:r>
          <a:r>
            <a:rPr lang="ru-RU" sz="1800" kern="1200" dirty="0"/>
            <a:t>этап (региональный) – проводится в субъектах РФ в срок до 23 мая 2022 г.</a:t>
          </a:r>
        </a:p>
      </dsp:txBody>
      <dsp:txXfrm>
        <a:off x="5410877" y="0"/>
        <a:ext cx="2620530" cy="1470552"/>
      </dsp:txXfrm>
    </dsp:sp>
    <dsp:sp modelId="{04A3C12E-AEAD-41E2-A6CA-4838446FBA8C}">
      <dsp:nvSpPr>
        <dsp:cNvPr id="0" name=""/>
        <dsp:cNvSpPr/>
      </dsp:nvSpPr>
      <dsp:spPr>
        <a:xfrm>
          <a:off x="6537323" y="1654371"/>
          <a:ext cx="367638" cy="367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0E725-5EFE-493B-968C-3FF21990AF4A}">
      <dsp:nvSpPr>
        <dsp:cNvPr id="0" name=""/>
        <dsp:cNvSpPr/>
      </dsp:nvSpPr>
      <dsp:spPr>
        <a:xfrm>
          <a:off x="8096031" y="2205828"/>
          <a:ext cx="2394698" cy="1470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IV всероссийский этап будет проводится с 20 по 25 июня 2022 г. на спортивных объектах г. Орла. </a:t>
          </a:r>
        </a:p>
      </dsp:txBody>
      <dsp:txXfrm>
        <a:off x="8096031" y="2205828"/>
        <a:ext cx="2394698" cy="1470552"/>
      </dsp:txXfrm>
    </dsp:sp>
    <dsp:sp modelId="{3969FB5C-C33E-4CD2-90A2-E3B62F87E2C6}">
      <dsp:nvSpPr>
        <dsp:cNvPr id="0" name=""/>
        <dsp:cNvSpPr/>
      </dsp:nvSpPr>
      <dsp:spPr>
        <a:xfrm>
          <a:off x="9109561" y="1654371"/>
          <a:ext cx="367638" cy="367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487A1-F38F-4C13-8591-07AAB41352B0}">
      <dsp:nvSpPr>
        <dsp:cNvPr id="0" name=""/>
        <dsp:cNvSpPr/>
      </dsp:nvSpPr>
      <dsp:spPr>
        <a:xfrm rot="16200000">
          <a:off x="752332" y="-746898"/>
          <a:ext cx="3732976" cy="522677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Цель форума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объединение профессионального потенциала педагогического сообщества физкультурно-спортивного профиля, а также для создания условий по обмену опытом и традициями между представителями студенческих спортивных клубов из разных регионов России</a:t>
          </a:r>
        </a:p>
      </dsp:txBody>
      <dsp:txXfrm rot="5400000">
        <a:off x="5434" y="746595"/>
        <a:ext cx="5226773" cy="2239786"/>
      </dsp:txXfrm>
    </dsp:sp>
    <dsp:sp modelId="{E5ABA4B8-E511-42A2-B266-6ED4E80CD809}">
      <dsp:nvSpPr>
        <dsp:cNvPr id="0" name=""/>
        <dsp:cNvSpPr/>
      </dsp:nvSpPr>
      <dsp:spPr>
        <a:xfrm rot="16200000">
          <a:off x="6371112" y="-746898"/>
          <a:ext cx="3732976" cy="522677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045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Дата и место проведения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 09 по 11 ноября 2022 г.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Г. Орел </a:t>
          </a:r>
        </a:p>
      </dsp:txBody>
      <dsp:txXfrm rot="5400000">
        <a:off x="5624214" y="746595"/>
        <a:ext cx="5226773" cy="22397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8C26C-466F-406F-9EA0-4CED207BE6B1}">
      <dsp:nvSpPr>
        <dsp:cNvPr id="0" name=""/>
        <dsp:cNvSpPr/>
      </dsp:nvSpPr>
      <dsp:spPr>
        <a:xfrm>
          <a:off x="723900" y="2298"/>
          <a:ext cx="3357562" cy="201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Цель проведения :Определение лучших профессиональных образовательных организаций, студенческих спортивных клубов по организации физкультурно-спортивной работы.</a:t>
          </a:r>
        </a:p>
      </dsp:txBody>
      <dsp:txXfrm>
        <a:off x="723900" y="2298"/>
        <a:ext cx="3357562" cy="2014537"/>
      </dsp:txXfrm>
    </dsp:sp>
    <dsp:sp modelId="{8B935609-8DB6-4BB8-9403-1C5A113945A8}">
      <dsp:nvSpPr>
        <dsp:cNvPr id="0" name=""/>
        <dsp:cNvSpPr/>
      </dsp:nvSpPr>
      <dsp:spPr>
        <a:xfrm>
          <a:off x="4417218" y="2298"/>
          <a:ext cx="3357562" cy="201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Этапы проведения</a:t>
          </a:r>
          <a:br>
            <a:rPr lang="ru-RU" sz="1400" kern="1200" dirty="0"/>
          </a:br>
          <a:br>
            <a:rPr lang="ru-RU" sz="1400" kern="1200" dirty="0"/>
          </a:br>
          <a:r>
            <a:rPr lang="en-US" sz="1400" kern="1200" dirty="0"/>
            <a:t>I </a:t>
          </a:r>
          <a:r>
            <a:rPr lang="ru-RU" sz="1400" kern="1200" dirty="0"/>
            <a:t>региональный этап проводится в субъектах РФ до 31 октября 2022г.; </a:t>
          </a:r>
          <a:br>
            <a:rPr lang="ru-RU" sz="1400" kern="1200" dirty="0"/>
          </a:br>
          <a:br>
            <a:rPr lang="ru-RU" sz="1400" kern="1200" dirty="0"/>
          </a:br>
          <a:r>
            <a:rPr lang="en-US" sz="1400" kern="1200" dirty="0"/>
            <a:t>II </a:t>
          </a:r>
          <a:r>
            <a:rPr lang="ru-RU" sz="1400" kern="1200" dirty="0"/>
            <a:t>этап всероссийский проводится с 1 по 30 ноября.</a:t>
          </a:r>
        </a:p>
      </dsp:txBody>
      <dsp:txXfrm>
        <a:off x="4417218" y="2298"/>
        <a:ext cx="3357562" cy="2014537"/>
      </dsp:txXfrm>
    </dsp:sp>
    <dsp:sp modelId="{3EA12512-ECA7-4B53-B8E9-A254E0DF9E15}">
      <dsp:nvSpPr>
        <dsp:cNvPr id="0" name=""/>
        <dsp:cNvSpPr/>
      </dsp:nvSpPr>
      <dsp:spPr>
        <a:xfrm>
          <a:off x="8110537" y="2298"/>
          <a:ext cx="3357562" cy="201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Номинация №1</a:t>
          </a:r>
          <a:r>
            <a:rPr lang="ru-RU" sz="1400" kern="1200" dirty="0"/>
            <a:t> – «Лучшая аккредитованная профессиональная образовательная организация (колледж; техникум; училище) по организации физкультурно-спортивной работы среди студентов в 2021/2022 учебном году» </a:t>
          </a:r>
        </a:p>
      </dsp:txBody>
      <dsp:txXfrm>
        <a:off x="8110537" y="2298"/>
        <a:ext cx="3357562" cy="2014537"/>
      </dsp:txXfrm>
    </dsp:sp>
    <dsp:sp modelId="{C82FD272-14C8-4EA8-94A7-F7C55058BAA5}">
      <dsp:nvSpPr>
        <dsp:cNvPr id="0" name=""/>
        <dsp:cNvSpPr/>
      </dsp:nvSpPr>
      <dsp:spPr>
        <a:xfrm>
          <a:off x="2570559" y="2352592"/>
          <a:ext cx="3357562" cy="201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Номинация №2</a:t>
          </a:r>
          <a:r>
            <a:rPr lang="ru-RU" sz="1400" kern="1200" dirty="0"/>
            <a:t> – «Лучшая аккредитованная профессиональная образовательная организация, осуществляющая подготовку кадров по специальностям в области физической культуры и спорта в 2021/2022 учебном году». </a:t>
          </a:r>
        </a:p>
      </dsp:txBody>
      <dsp:txXfrm>
        <a:off x="2570559" y="2352592"/>
        <a:ext cx="3357562" cy="2014537"/>
      </dsp:txXfrm>
    </dsp:sp>
    <dsp:sp modelId="{BF950434-2ADE-4112-BE2E-06E5878A2F5C}">
      <dsp:nvSpPr>
        <dsp:cNvPr id="0" name=""/>
        <dsp:cNvSpPr/>
      </dsp:nvSpPr>
      <dsp:spPr>
        <a:xfrm>
          <a:off x="6263878" y="2352592"/>
          <a:ext cx="3357562" cy="2014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Номинация №3</a:t>
          </a:r>
          <a:r>
            <a:rPr lang="ru-RU" sz="1400" i="1" kern="1200" dirty="0"/>
            <a:t> </a:t>
          </a:r>
          <a:r>
            <a:rPr lang="ru-RU" sz="1400" kern="1200" dirty="0"/>
            <a:t>– «Лучший студенческий спортивный клуб в профессиональной образовательной организации». </a:t>
          </a:r>
        </a:p>
      </dsp:txBody>
      <dsp:txXfrm>
        <a:off x="6263878" y="2352592"/>
        <a:ext cx="3357562" cy="20145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2C8F2-503C-4639-989D-86D498F75922}">
      <dsp:nvSpPr>
        <dsp:cNvPr id="0" name=""/>
        <dsp:cNvSpPr/>
      </dsp:nvSpPr>
      <dsp:spPr>
        <a:xfrm>
          <a:off x="5468" y="1027398"/>
          <a:ext cx="2096101" cy="838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Зарегистрировано на платформе:</a:t>
          </a:r>
        </a:p>
      </dsp:txBody>
      <dsp:txXfrm>
        <a:off x="5468" y="1027398"/>
        <a:ext cx="2096101" cy="838440"/>
      </dsp:txXfrm>
    </dsp:sp>
    <dsp:sp modelId="{B66B38EF-4672-45EA-BFAE-368A1E60CD36}">
      <dsp:nvSpPr>
        <dsp:cNvPr id="0" name=""/>
        <dsp:cNvSpPr/>
      </dsp:nvSpPr>
      <dsp:spPr>
        <a:xfrm>
          <a:off x="33388" y="1914902"/>
          <a:ext cx="2096101" cy="9373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698</a:t>
          </a:r>
        </a:p>
      </dsp:txBody>
      <dsp:txXfrm>
        <a:off x="33388" y="1914902"/>
        <a:ext cx="2096101" cy="937344"/>
      </dsp:txXfrm>
    </dsp:sp>
    <dsp:sp modelId="{B6094A55-F940-491D-B38E-D4D0B2EB0128}">
      <dsp:nvSpPr>
        <dsp:cNvPr id="0" name=""/>
        <dsp:cNvSpPr/>
      </dsp:nvSpPr>
      <dsp:spPr>
        <a:xfrm>
          <a:off x="2395023" y="1038529"/>
          <a:ext cx="2096101" cy="838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Подано заявок</a:t>
          </a:r>
        </a:p>
      </dsp:txBody>
      <dsp:txXfrm>
        <a:off x="2395023" y="1038529"/>
        <a:ext cx="2096101" cy="838440"/>
      </dsp:txXfrm>
    </dsp:sp>
    <dsp:sp modelId="{2CC666FB-89D5-4059-A030-5F0207421E8F}">
      <dsp:nvSpPr>
        <dsp:cNvPr id="0" name=""/>
        <dsp:cNvSpPr/>
      </dsp:nvSpPr>
      <dsp:spPr>
        <a:xfrm rot="10800000" flipV="1">
          <a:off x="2363204" y="1959426"/>
          <a:ext cx="2096101" cy="8928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269</a:t>
          </a:r>
          <a:r>
            <a:rPr lang="ru-RU" sz="2000" kern="1200" dirty="0"/>
            <a:t> - 6.04%</a:t>
          </a:r>
        </a:p>
      </dsp:txBody>
      <dsp:txXfrm rot="-10800000">
        <a:off x="2363204" y="1959426"/>
        <a:ext cx="2096101" cy="892819"/>
      </dsp:txXfrm>
    </dsp:sp>
    <dsp:sp modelId="{4F50A97A-09BB-4783-8324-A30C455EB4FD}">
      <dsp:nvSpPr>
        <dsp:cNvPr id="0" name=""/>
        <dsp:cNvSpPr/>
      </dsp:nvSpPr>
      <dsp:spPr>
        <a:xfrm>
          <a:off x="4784578" y="1048163"/>
          <a:ext cx="2096101" cy="838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Заявок в обработке</a:t>
          </a:r>
        </a:p>
      </dsp:txBody>
      <dsp:txXfrm>
        <a:off x="4784578" y="1048163"/>
        <a:ext cx="2096101" cy="838440"/>
      </dsp:txXfrm>
    </dsp:sp>
    <dsp:sp modelId="{5BC16144-88E5-4003-83E3-62272701E506}">
      <dsp:nvSpPr>
        <dsp:cNvPr id="0" name=""/>
        <dsp:cNvSpPr/>
      </dsp:nvSpPr>
      <dsp:spPr>
        <a:xfrm rot="10800000" flipV="1">
          <a:off x="4784578" y="1997971"/>
          <a:ext cx="2096101" cy="8542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5</a:t>
          </a:r>
          <a:r>
            <a:rPr lang="ru-RU" sz="2000" kern="1200" dirty="0"/>
            <a:t> - 1.86%</a:t>
          </a:r>
        </a:p>
      </dsp:txBody>
      <dsp:txXfrm rot="-10800000">
        <a:off x="4784578" y="1997971"/>
        <a:ext cx="2096101" cy="854282"/>
      </dsp:txXfrm>
    </dsp:sp>
    <dsp:sp modelId="{9CE19276-945E-47DB-9CD8-96D648EA33A7}">
      <dsp:nvSpPr>
        <dsp:cNvPr id="0" name=""/>
        <dsp:cNvSpPr/>
      </dsp:nvSpPr>
      <dsp:spPr>
        <a:xfrm>
          <a:off x="7174133" y="1057137"/>
          <a:ext cx="2096101" cy="838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Заявок отклонено</a:t>
          </a:r>
        </a:p>
      </dsp:txBody>
      <dsp:txXfrm>
        <a:off x="7174133" y="1057137"/>
        <a:ext cx="2096101" cy="838440"/>
      </dsp:txXfrm>
    </dsp:sp>
    <dsp:sp modelId="{D372D31A-7A4B-479E-8C2D-5A2BBB619C55}">
      <dsp:nvSpPr>
        <dsp:cNvPr id="0" name=""/>
        <dsp:cNvSpPr/>
      </dsp:nvSpPr>
      <dsp:spPr>
        <a:xfrm>
          <a:off x="7142314" y="2033859"/>
          <a:ext cx="2096101" cy="8183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117</a:t>
          </a:r>
          <a:r>
            <a:rPr lang="ru-RU" sz="2000" kern="1200" dirty="0"/>
            <a:t> - 43.49 %</a:t>
          </a:r>
        </a:p>
      </dsp:txBody>
      <dsp:txXfrm>
        <a:off x="7142314" y="2033859"/>
        <a:ext cx="2096101" cy="818387"/>
      </dsp:txXfrm>
    </dsp:sp>
    <dsp:sp modelId="{C6D2C5DB-C7D9-4C01-831F-88919A6A56DC}">
      <dsp:nvSpPr>
        <dsp:cNvPr id="0" name=""/>
        <dsp:cNvSpPr/>
      </dsp:nvSpPr>
      <dsp:spPr>
        <a:xfrm>
          <a:off x="9563688" y="1067333"/>
          <a:ext cx="2096101" cy="838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Внесено в реестр</a:t>
          </a:r>
        </a:p>
      </dsp:txBody>
      <dsp:txXfrm>
        <a:off x="9563688" y="1067333"/>
        <a:ext cx="2096101" cy="838440"/>
      </dsp:txXfrm>
    </dsp:sp>
    <dsp:sp modelId="{20B9B8F4-7FA2-4394-9F81-27C211456DA1}">
      <dsp:nvSpPr>
        <dsp:cNvPr id="0" name=""/>
        <dsp:cNvSpPr/>
      </dsp:nvSpPr>
      <dsp:spPr>
        <a:xfrm>
          <a:off x="9542895" y="2074651"/>
          <a:ext cx="2096101" cy="7776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147 </a:t>
          </a:r>
          <a:r>
            <a:rPr lang="ru-RU" sz="2000" kern="1200" dirty="0"/>
            <a:t>- 3.3%</a:t>
          </a:r>
        </a:p>
      </dsp:txBody>
      <dsp:txXfrm>
        <a:off x="9542895" y="2074651"/>
        <a:ext cx="2096101" cy="77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7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6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8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4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75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6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69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7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C0D6DD-F11C-44F7-9B4D-6FC51AD094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CC94D96-B4FD-41B6-96BD-3B0AFA9F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4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92B0A-4B32-41DE-AB6F-C9C7C04AB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356" y="2093745"/>
            <a:ext cx="11526174" cy="3667932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br>
              <a:rPr lang="ru-RU" sz="3600" dirty="0"/>
            </a:br>
            <a:r>
              <a:rPr lang="ru-RU" sz="3600" dirty="0"/>
              <a:t>ФГБУ «Федеральный центр организационно-методического обеспечения физического воспитания</a:t>
            </a:r>
            <a:br>
              <a:rPr lang="ru-RU" sz="3600" dirty="0"/>
            </a:br>
            <a:br>
              <a:rPr lang="ru-RU" sz="3600" dirty="0"/>
            </a:br>
            <a:r>
              <a:rPr lang="ru-RU" sz="2800" dirty="0"/>
              <a:t>Основные мероприятия, организуемые ФГБУ «Федеральный центр организационно-методического обеспечения физического воспитания», для профессиональных образовательных организаций </a:t>
            </a:r>
            <a:br>
              <a:rPr lang="ru-RU" sz="2800" dirty="0"/>
            </a:br>
            <a:r>
              <a:rPr lang="ru-RU" sz="2800" dirty="0"/>
              <a:t>в 2022 году</a:t>
            </a:r>
            <a:endParaRPr lang="ru-RU" sz="3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94290A-DD81-41A3-841B-07E5CA18BE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401884" y="369332"/>
            <a:ext cx="1567958" cy="10798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0481EC-2F14-486F-9F0C-2A82FF4E014D}"/>
              </a:ext>
            </a:extLst>
          </p:cNvPr>
          <p:cNvSpPr txBox="1"/>
          <p:nvPr/>
        </p:nvSpPr>
        <p:spPr>
          <a:xfrm>
            <a:off x="246356" y="5842337"/>
            <a:ext cx="109395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овещание-семинар в формате ВКС на тему «Организация деятельности студенческих спортивных клубов в профессиональных образовательных организациях»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24854F-F065-43D0-8DBA-041A8E129FBE}"/>
              </a:ext>
            </a:extLst>
          </p:cNvPr>
          <p:cNvSpPr txBox="1"/>
          <p:nvPr/>
        </p:nvSpPr>
        <p:spPr>
          <a:xfrm>
            <a:off x="10191349" y="6304002"/>
            <a:ext cx="1778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effectLst/>
                <a:ea typeface="Times New Roman" panose="02020603050405020304" pitchFamily="18" charset="0"/>
              </a:rPr>
              <a:t>27.04.2022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42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F19A56A-EA45-437E-B17B-3514ECDCA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056326"/>
              </p:ext>
            </p:extLst>
          </p:nvPr>
        </p:nvGraphicFramePr>
        <p:xfrm>
          <a:off x="1384917" y="1603529"/>
          <a:ext cx="9428070" cy="401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8502FD-AF73-40D7-8B71-3324B7B0090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215669" y="221942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6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53C55-B6DF-4AAC-B03F-A2BF3BE3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96" y="953324"/>
            <a:ext cx="12020204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Всероссийский летний фестиваль ГТО среди обучающихся профессиональных образовательных организаций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E2B5969-C0B3-4784-BDFC-9F6AE4A91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913453"/>
              </p:ext>
            </p:extLst>
          </p:nvPr>
        </p:nvGraphicFramePr>
        <p:xfrm>
          <a:off x="275208" y="2228295"/>
          <a:ext cx="11659339" cy="3676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7D46B4-14DF-431F-B78A-4D572A6127F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366589" y="237998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7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BD92E-8BBE-4838-935A-FD61AF77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983370"/>
            <a:ext cx="12192000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Всероссийский Форум студенческих спортивных клубов организаций профессионального образования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B64C12B-2F31-43A0-B4D9-9792176E5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528803"/>
              </p:ext>
            </p:extLst>
          </p:nvPr>
        </p:nvGraphicFramePr>
        <p:xfrm>
          <a:off x="714895" y="2171700"/>
          <a:ext cx="10856421" cy="373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1B6A94-E0C2-4046-BEB0-9B40A0322FE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624042" y="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8D10D-E442-4579-8C59-F20C4819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30" y="860730"/>
            <a:ext cx="12192000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Всероссийский смотр-конкурс профессиональных образовательных организаций на лучшую организацию физкультурно-спортивной работы среди студентов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6E97F28-0957-4EE3-83B8-FBA5516D2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70703"/>
              </p:ext>
            </p:extLst>
          </p:nvPr>
        </p:nvGraphicFramePr>
        <p:xfrm>
          <a:off x="0" y="2426428"/>
          <a:ext cx="12192000" cy="4369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604EE8-16E9-4C75-A15F-9BE7B45849B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774963" y="159799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2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14F59-5D9A-4AE2-8188-E585BD28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и сопровождение Всероссийского перечня (реестра) ССК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C750591-51B4-41CE-9434-CA1FB8931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022163"/>
              </p:ext>
            </p:extLst>
          </p:nvPr>
        </p:nvGraphicFramePr>
        <p:xfrm>
          <a:off x="221942" y="1965960"/>
          <a:ext cx="11665258" cy="476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7E5C0E-E6AF-4D30-98EA-C1AD9315C88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371620" y="207881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6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155D4-E752-4A38-8FA9-24798778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9" y="1817848"/>
            <a:ext cx="9603275" cy="255464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Контактная информация: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8 (495) 360-72-46 (доб.112)</a:t>
            </a:r>
            <a:br>
              <a:rPr lang="ru-RU" dirty="0"/>
            </a:br>
            <a:r>
              <a:rPr lang="en-US" dirty="0"/>
              <a:t>studsport@fcomofv.ru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Отдел развития студенческого спорта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6C095E-F343-426C-9205-1C4A747212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10428733" y="230820"/>
            <a:ext cx="1567958" cy="107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0560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102</TotalTime>
  <Words>425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Corbel</vt:lpstr>
      <vt:lpstr>Базис</vt:lpstr>
      <vt:lpstr>  ФГБУ «Федеральный центр организационно-методического обеспечения физического воспитания  Основные мероприятия, организуемые ФГБУ «Федеральный центр организационно-методического обеспечения физического воспитания», для профессиональных образовательных организаций  в 2022 году</vt:lpstr>
      <vt:lpstr>Презентация PowerPoint</vt:lpstr>
      <vt:lpstr>Всероссийский летний фестиваль ГТО среди обучающихся профессиональных образовательных организаций </vt:lpstr>
      <vt:lpstr>Всероссийский Форум студенческих спортивных клубов организаций профессионального образования</vt:lpstr>
      <vt:lpstr>Всероссийский смотр-конкурс профессиональных образовательных организаций на лучшую организацию физкультурно-спортивной работы среди студентов</vt:lpstr>
      <vt:lpstr>Формирование и сопровождение Всероссийского перечня (реестра) ССК </vt:lpstr>
      <vt:lpstr>Контактная информация:   8 (495) 360-72-46 (доб.112) studsport@fcomofv.ru  Отдел развития студенческого спорта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мероприятия, организуемые ФГБУ «Федеральный центр организационно-методического обеспечения физического воспитания», для профессиональных образовательных организаций в 2022 году</dc:title>
  <dc:creator>Елизавета Солдатова</dc:creator>
  <cp:lastModifiedBy>Елизавета Солдатова</cp:lastModifiedBy>
  <cp:revision>9</cp:revision>
  <dcterms:created xsi:type="dcterms:W3CDTF">2022-04-25T12:34:16Z</dcterms:created>
  <dcterms:modified xsi:type="dcterms:W3CDTF">2022-04-27T09:14:51Z</dcterms:modified>
</cp:coreProperties>
</file>